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7487" r:id="rId5"/>
    <p:sldId id="7488" r:id="rId6"/>
    <p:sldId id="287" r:id="rId7"/>
    <p:sldId id="306" r:id="rId8"/>
    <p:sldId id="289" r:id="rId9"/>
    <p:sldId id="305" r:id="rId10"/>
    <p:sldId id="7489" r:id="rId11"/>
    <p:sldId id="292" r:id="rId12"/>
    <p:sldId id="283" r:id="rId13"/>
    <p:sldId id="301" r:id="rId14"/>
    <p:sldId id="303" r:id="rId15"/>
    <p:sldId id="300" r:id="rId16"/>
    <p:sldId id="7490" r:id="rId17"/>
    <p:sldId id="294" r:id="rId18"/>
    <p:sldId id="304" r:id="rId19"/>
    <p:sldId id="293" r:id="rId20"/>
    <p:sldId id="308" r:id="rId21"/>
    <p:sldId id="284" r:id="rId22"/>
    <p:sldId id="7491" r:id="rId23"/>
    <p:sldId id="307" r:id="rId24"/>
    <p:sldId id="309" r:id="rId25"/>
    <p:sldId id="285" r:id="rId26"/>
    <p:sldId id="257"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126"/>
      </p:cViewPr>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7.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848C8-72EB-4FB8-9A71-B320D761CD80}" type="datetimeFigureOut">
              <a:rPr lang="zh-CN" altLang="en-US" smtClean="0"/>
              <a:t>2018/7/5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5080F-6421-47B3-98FB-570D0FDFC116}" type="slidenum">
              <a:rPr lang="zh-CN" altLang="en-US" smtClean="0"/>
              <a:t>‹#›</a:t>
            </a:fld>
            <a:endParaRPr lang="zh-CN" altLang="en-US"/>
          </a:p>
        </p:txBody>
      </p:sp>
    </p:spTree>
    <p:extLst>
      <p:ext uri="{BB962C8B-B14F-4D97-AF65-F5344CB8AC3E}">
        <p14:creationId val="371775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074267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387039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63582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840615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246765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56179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114688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86897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022600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609930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2402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329544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018133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703880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696064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49035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9032061"/>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3.png" Type="http://schemas.openxmlformats.org/officeDocument/2006/relationships/image"/><Relationship Id="rId2" Target="../media/image4.png" Type="http://schemas.openxmlformats.org/officeDocument/2006/relationships/image"/><Relationship Id="rId3"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27" name="图片 26">
            <a:extLst>
              <a:ext uri="{FF2B5EF4-FFF2-40B4-BE49-F238E27FC236}">
                <a16:creationId xmlns:a16="http://schemas.microsoft.com/office/drawing/2014/main" id="{55E23529-524A-4BCE-80C2-D53B58A4F1F5}"/>
              </a:ext>
            </a:extLst>
          </p:cNvPr>
          <p:cNvPicPr>
            <a:picLocks noChangeAspect="1"/>
          </p:cNvPicPr>
          <p:nvPr userDrawn="1"/>
        </p:nvPicPr>
        <p:blipFill>
          <a:blip r:embed="rId1">
            <a:extLst>
              <a:ext uri="{28A0092B-C50C-407E-A947-70E740481C1C}">
                <a14:useLocalDpi val="0"/>
              </a:ext>
            </a:extLst>
          </a:blip>
          <a:srcRect l="3605" r="8758"/>
          <a:stretch>
            <a:fillRect/>
          </a:stretch>
        </p:blipFill>
        <p:spPr>
          <a:xfrm>
            <a:off x="-1" y="2506662"/>
            <a:ext cx="12192001" cy="4351338"/>
          </a:xfrm>
          <a:prstGeom prst="rect">
            <a:avLst/>
          </a:prstGeom>
        </p:spPr>
      </p:pic>
      <p:pic>
        <p:nvPicPr>
          <p:cNvPr id="4" name="图片 3">
            <a:extLst>
              <a:ext uri="{FF2B5EF4-FFF2-40B4-BE49-F238E27FC236}">
                <a16:creationId xmlns:a16="http://schemas.microsoft.com/office/drawing/2014/main" id="{AACD3454-1DF7-44E5-9B0B-5943B387F767}"/>
              </a:ext>
            </a:extLst>
          </p:cNvPr>
          <p:cNvPicPr>
            <a:picLocks noChangeAspect="1"/>
          </p:cNvPicPr>
          <p:nvPr userDrawn="1"/>
        </p:nvPicPr>
        <p:blipFill>
          <a:blip r:embed="rId2">
            <a:extLst>
              <a:ext uri="{28A0092B-C50C-407E-A947-70E740481C1C}">
                <a14:useLocalDpi val="0"/>
              </a:ext>
            </a:extLst>
          </a:blip>
          <a:srcRect t="28115"/>
          <a:stretch>
            <a:fillRect/>
          </a:stretch>
        </p:blipFill>
        <p:spPr>
          <a:xfrm>
            <a:off x="0" y="0"/>
            <a:ext cx="3777574" cy="2464920"/>
          </a:xfrm>
          <a:prstGeom prst="rect">
            <a:avLst/>
          </a:prstGeom>
        </p:spPr>
      </p:pic>
      <p:pic>
        <p:nvPicPr>
          <p:cNvPr id="20" name="图片 19">
            <a:extLst>
              <a:ext uri="{FF2B5EF4-FFF2-40B4-BE49-F238E27FC236}">
                <a16:creationId xmlns:a16="http://schemas.microsoft.com/office/drawing/2014/main" id="{76936E96-0176-455B-A5A8-88762387872F}"/>
              </a:ext>
            </a:extLst>
          </p:cNvPr>
          <p:cNvPicPr>
            <a:picLocks noChangeAspect="1"/>
          </p:cNvPicPr>
          <p:nvPr userDrawn="1"/>
        </p:nvPicPr>
        <p:blipFill>
          <a:blip r:embed="rId3">
            <a:extLst>
              <a:ext uri="{28A0092B-C50C-407E-A947-70E740481C1C}">
                <a14:useLocalDpi val="0"/>
              </a:ext>
            </a:extLst>
          </a:blip>
          <a:srcRect r="18306"/>
          <a:stretch>
            <a:fillRect/>
          </a:stretch>
        </p:blipFill>
        <p:spPr>
          <a:xfrm>
            <a:off x="10448897" y="0"/>
            <a:ext cx="1743103" cy="2464920"/>
          </a:xfrm>
          <a:prstGeom prst="rect">
            <a:avLst/>
          </a:prstGeom>
        </p:spPr>
      </p:pic>
      <p:pic>
        <p:nvPicPr>
          <p:cNvPr id="22" name="图片 21">
            <a:extLst>
              <a:ext uri="{FF2B5EF4-FFF2-40B4-BE49-F238E27FC236}">
                <a16:creationId xmlns:a16="http://schemas.microsoft.com/office/drawing/2014/main" id="{A1E790C8-3D8E-4B36-AC33-88BFB5A34230}"/>
              </a:ext>
            </a:extLst>
          </p:cNvPr>
          <p:cNvPicPr>
            <a:picLocks noChangeAspect="1"/>
          </p:cNvPicPr>
          <p:nvPr userDrawn="1"/>
        </p:nvPicPr>
        <p:blipFill>
          <a:blip r:embed="rId4">
            <a:extLst>
              <a:ext uri="{28A0092B-C50C-407E-A947-70E740481C1C}">
                <a14:useLocalDpi val="0"/>
              </a:ext>
            </a:extLst>
          </a:blip>
          <a:srcRect l="27888" b="21575"/>
          <a:stretch>
            <a:fillRect/>
          </a:stretch>
        </p:blipFill>
        <p:spPr>
          <a:xfrm>
            <a:off x="0" y="4924886"/>
            <a:ext cx="1805898" cy="1933114"/>
          </a:xfrm>
          <a:prstGeom prst="rect">
            <a:avLst/>
          </a:prstGeom>
        </p:spPr>
      </p:pic>
      <p:pic>
        <p:nvPicPr>
          <p:cNvPr id="24" name="图片 23">
            <a:extLst>
              <a:ext uri="{FF2B5EF4-FFF2-40B4-BE49-F238E27FC236}">
                <a16:creationId xmlns:a16="http://schemas.microsoft.com/office/drawing/2014/main" id="{FA7667CB-84B1-45BC-AF9B-D8BEC8EE15DC}"/>
              </a:ext>
            </a:extLst>
          </p:cNvPr>
          <p:cNvPicPr>
            <a:picLocks noChangeAspect="1"/>
          </p:cNvPicPr>
          <p:nvPr userDrawn="1"/>
        </p:nvPicPr>
        <p:blipFill>
          <a:blip r:embed="rId5">
            <a:extLst>
              <a:ext uri="{28A0092B-C50C-407E-A947-70E740481C1C}">
                <a14:useLocalDpi val="0"/>
              </a:ext>
            </a:extLst>
          </a:blip>
          <a:srcRect l="41746" t="22393" r="31948" b="22197"/>
          <a:stretch>
            <a:fillRect/>
          </a:stretch>
        </p:blipFill>
        <p:spPr>
          <a:xfrm>
            <a:off x="7974421" y="1858297"/>
            <a:ext cx="4217579" cy="4999703"/>
          </a:xfrm>
          <a:prstGeom prst="rect">
            <a:avLst/>
          </a:prstGeom>
        </p:spPr>
      </p:pic>
    </p:spTree>
    <p:extLst>
      <p:ext uri="{BB962C8B-B14F-4D97-AF65-F5344CB8AC3E}">
        <p14:creationId val="336825645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E9DA8FAE-59F9-409E-8899-A20DC45760C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96E4D18-9B98-44C3-8183-BCDD42DB287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C91A7F-4AFF-4A73-A5D7-25CBD88287B8}"/>
              </a:ext>
            </a:extLst>
          </p:cNvPr>
          <p:cNvSpPr>
            <a:spLocks noGrp="1"/>
          </p:cNvSpPr>
          <p:nvPr>
            <p:ph type="dt" sz="half" idx="10"/>
          </p:nvPr>
        </p:nvSpPr>
        <p:spPr/>
        <p:txBody>
          <a:bodyPr/>
          <a:lstStyle/>
          <a:p>
            <a:fld id="{9F8DFC44-C7A8-4CA8-824D-02A80ACF31AF}" type="datetimeFigureOut">
              <a:rPr lang="zh-CN" altLang="en-US" smtClean="0"/>
              <a:t>2018/7/5</a:t>
            </a:fld>
            <a:endParaRPr lang="zh-CN" altLang="en-US"/>
          </a:p>
        </p:txBody>
      </p:sp>
      <p:sp>
        <p:nvSpPr>
          <p:cNvPr id="5" name="页脚占位符 4">
            <a:extLst>
              <a:ext uri="{FF2B5EF4-FFF2-40B4-BE49-F238E27FC236}">
                <a16:creationId xmlns:a16="http://schemas.microsoft.com/office/drawing/2014/main" id="{E23FA9A4-3620-49A3-A484-D00A448197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1B3667-3264-4942-9F47-039410D4C567}"/>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val="6623960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37D9B834-682A-4DE0-BF57-D63647A62CE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D02A636-9206-4166-A9A0-A88EF13B322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E44678-1DDB-4F99-BA99-04CFD59319D1}"/>
              </a:ext>
            </a:extLst>
          </p:cNvPr>
          <p:cNvSpPr>
            <a:spLocks noGrp="1"/>
          </p:cNvSpPr>
          <p:nvPr>
            <p:ph type="dt" sz="half" idx="10"/>
          </p:nvPr>
        </p:nvSpPr>
        <p:spPr/>
        <p:txBody>
          <a:bodyPr/>
          <a:lstStyle/>
          <a:p>
            <a:fld id="{9F8DFC44-C7A8-4CA8-824D-02A80ACF31AF}" type="datetimeFigureOut">
              <a:rPr lang="zh-CN" altLang="en-US" smtClean="0"/>
              <a:t>2018/7/5</a:t>
            </a:fld>
            <a:endParaRPr lang="zh-CN" altLang="en-US"/>
          </a:p>
        </p:txBody>
      </p:sp>
      <p:sp>
        <p:nvSpPr>
          <p:cNvPr id="5" name="页脚占位符 4">
            <a:extLst>
              <a:ext uri="{FF2B5EF4-FFF2-40B4-BE49-F238E27FC236}">
                <a16:creationId xmlns:a16="http://schemas.microsoft.com/office/drawing/2014/main" id="{63493FE1-05E7-4BD9-92BC-00567939AD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97CC46-CECA-44F9-A527-A34321B7D4FB}"/>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val="251750564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813126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32319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560150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7421727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003946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349771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030995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019001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6" name="图片 5">
            <a:extLst>
              <a:ext uri="{FF2B5EF4-FFF2-40B4-BE49-F238E27FC236}">
                <a16:creationId xmlns:a16="http://schemas.microsoft.com/office/drawing/2014/main" id="{B452BA19-F472-48EB-BA1E-512A9A4D70CB}"/>
              </a:ext>
            </a:extLst>
          </p:cNvPr>
          <p:cNvPicPr>
            <a:picLocks noChangeAspect="1"/>
          </p:cNvPicPr>
          <p:nvPr userDrawn="1"/>
        </p:nvPicPr>
        <p:blipFill>
          <a:blip r:embed="rId1">
            <a:extLst>
              <a:ext uri="{28A0092B-C50C-407E-A947-70E740481C1C}">
                <a14:useLocalDpi val="0"/>
              </a:ext>
            </a:extLst>
          </a:blip>
          <a:srcRect r="18306"/>
          <a:stretch>
            <a:fillRect/>
          </a:stretch>
        </p:blipFill>
        <p:spPr>
          <a:xfrm>
            <a:off x="10448897" y="0"/>
            <a:ext cx="1743103" cy="2464920"/>
          </a:xfrm>
          <a:prstGeom prst="rect">
            <a:avLst/>
          </a:prstGeom>
        </p:spPr>
      </p:pic>
      <p:pic>
        <p:nvPicPr>
          <p:cNvPr id="11" name="图片 10">
            <a:extLst>
              <a:ext uri="{FF2B5EF4-FFF2-40B4-BE49-F238E27FC236}">
                <a16:creationId xmlns:a16="http://schemas.microsoft.com/office/drawing/2014/main" id="{DB081188-CFA0-404B-8D19-13AD00E7835D}"/>
              </a:ext>
            </a:extLst>
          </p:cNvPr>
          <p:cNvPicPr>
            <a:picLocks noChangeAspect="1"/>
          </p:cNvPicPr>
          <p:nvPr userDrawn="1"/>
        </p:nvPicPr>
        <p:blipFill>
          <a:blip r:embed="rId2">
            <a:extLst>
              <a:ext uri="{28A0092B-C50C-407E-A947-70E740481C1C}">
                <a14:useLocalDpi val="0"/>
              </a:ext>
            </a:extLst>
          </a:blip>
          <a:srcRect l="27888" b="21575"/>
          <a:stretch>
            <a:fillRect/>
          </a:stretch>
        </p:blipFill>
        <p:spPr>
          <a:xfrm>
            <a:off x="0" y="4924886"/>
            <a:ext cx="1805898" cy="1933114"/>
          </a:xfrm>
          <a:prstGeom prst="rect">
            <a:avLst/>
          </a:prstGeom>
        </p:spPr>
      </p:pic>
    </p:spTree>
    <p:extLst>
      <p:ext uri="{BB962C8B-B14F-4D97-AF65-F5344CB8AC3E}">
        <p14:creationId val="253676159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212729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726298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304544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9C37DBE-C80E-4984-A7C5-008552EF6D5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DEC1FEB-1790-44B6-811E-D2C8E5002E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B1CACC8-8015-4F25-B6A0-2F6F7F5C4A67}"/>
              </a:ext>
            </a:extLst>
          </p:cNvPr>
          <p:cNvSpPr>
            <a:spLocks noGrp="1"/>
          </p:cNvSpPr>
          <p:nvPr>
            <p:ph type="dt" sz="half" idx="10"/>
          </p:nvPr>
        </p:nvSpPr>
        <p:spPr/>
        <p:txBody>
          <a:bodyPr/>
          <a:lstStyle/>
          <a:p>
            <a:fld id="{9F8DFC44-C7A8-4CA8-824D-02A80ACF31AF}" type="datetimeFigureOut">
              <a:rPr lang="zh-CN" altLang="en-US" smtClean="0"/>
              <a:t>2018/7/5</a:t>
            </a:fld>
            <a:endParaRPr lang="zh-CN" altLang="en-US"/>
          </a:p>
        </p:txBody>
      </p:sp>
      <p:sp>
        <p:nvSpPr>
          <p:cNvPr id="5" name="页脚占位符 4">
            <a:extLst>
              <a:ext uri="{FF2B5EF4-FFF2-40B4-BE49-F238E27FC236}">
                <a16:creationId xmlns:a16="http://schemas.microsoft.com/office/drawing/2014/main" id="{9F5EDFB5-A0AC-48A4-BE0E-583336559C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A603CA9-B488-4B85-AD26-FB7FB5939037}"/>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val="398107201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AA54F351-82C0-4213-8E47-4911E49E97E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327C21F-AB36-4E4A-811B-92CF817063F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43185A4-D18E-4FC6-B880-05DB262F50E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B63CFEA-224F-4AA9-8BEF-1C12CC05FDA8}"/>
              </a:ext>
            </a:extLst>
          </p:cNvPr>
          <p:cNvSpPr>
            <a:spLocks noGrp="1"/>
          </p:cNvSpPr>
          <p:nvPr>
            <p:ph type="dt" sz="half" idx="10"/>
          </p:nvPr>
        </p:nvSpPr>
        <p:spPr/>
        <p:txBody>
          <a:bodyPr/>
          <a:lstStyle/>
          <a:p>
            <a:fld id="{9F8DFC44-C7A8-4CA8-824D-02A80ACF31AF}" type="datetimeFigureOut">
              <a:rPr lang="zh-CN" altLang="en-US" smtClean="0"/>
              <a:t>2018/7/5</a:t>
            </a:fld>
            <a:endParaRPr lang="zh-CN" altLang="en-US"/>
          </a:p>
        </p:txBody>
      </p:sp>
      <p:sp>
        <p:nvSpPr>
          <p:cNvPr id="6" name="页脚占位符 5">
            <a:extLst>
              <a:ext uri="{FF2B5EF4-FFF2-40B4-BE49-F238E27FC236}">
                <a16:creationId xmlns:a16="http://schemas.microsoft.com/office/drawing/2014/main" id="{8D029D39-6B5A-4D6C-A21D-874A24BF06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6D6F08-A72A-44D0-AE16-6D69C9C3E5CB}"/>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val="143399610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70E97337-B6E8-414E-A97A-6E21B0A3DB6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27CF57F-C73F-4382-9BFB-F3671A37B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24610-682C-4E13-8028-0D2044F87AD5}"/>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9B8C489-0C24-4534-8F59-151CB47C29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C8B8B706-8438-4E5D-943F-AA188654119D}"/>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E6F536A-6E1C-4A96-A892-2427B560E887}"/>
              </a:ext>
            </a:extLst>
          </p:cNvPr>
          <p:cNvSpPr>
            <a:spLocks noGrp="1"/>
          </p:cNvSpPr>
          <p:nvPr>
            <p:ph type="dt" sz="half" idx="10"/>
          </p:nvPr>
        </p:nvSpPr>
        <p:spPr/>
        <p:txBody>
          <a:bodyPr/>
          <a:lstStyle/>
          <a:p>
            <a:fld id="{9F8DFC44-C7A8-4CA8-824D-02A80ACF31AF}" type="datetimeFigureOut">
              <a:rPr lang="zh-CN" altLang="en-US" smtClean="0"/>
              <a:t>2018/7/5</a:t>
            </a:fld>
            <a:endParaRPr lang="zh-CN" altLang="en-US"/>
          </a:p>
        </p:txBody>
      </p:sp>
      <p:sp>
        <p:nvSpPr>
          <p:cNvPr id="8" name="页脚占位符 7">
            <a:extLst>
              <a:ext uri="{FF2B5EF4-FFF2-40B4-BE49-F238E27FC236}">
                <a16:creationId xmlns:a16="http://schemas.microsoft.com/office/drawing/2014/main" id="{23E2907F-9C86-4B86-83F5-D20B2A73BCD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5D8F59C-31CC-4B26-8A64-14C75D0B14AC}"/>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val="108478205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12995E45-D17A-40B9-A698-1BD2CE46473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D98BDC4-1D38-4D23-B94E-D6B948FBAE32}"/>
              </a:ext>
            </a:extLst>
          </p:cNvPr>
          <p:cNvSpPr>
            <a:spLocks noGrp="1"/>
          </p:cNvSpPr>
          <p:nvPr>
            <p:ph type="dt" sz="half" idx="10"/>
          </p:nvPr>
        </p:nvSpPr>
        <p:spPr/>
        <p:txBody>
          <a:bodyPr/>
          <a:lstStyle/>
          <a:p>
            <a:fld id="{9F8DFC44-C7A8-4CA8-824D-02A80ACF31AF}" type="datetimeFigureOut">
              <a:rPr lang="zh-CN" altLang="en-US" smtClean="0"/>
              <a:t>2018/7/5</a:t>
            </a:fld>
            <a:endParaRPr lang="zh-CN" altLang="en-US"/>
          </a:p>
        </p:txBody>
      </p:sp>
      <p:sp>
        <p:nvSpPr>
          <p:cNvPr id="4" name="页脚占位符 3">
            <a:extLst>
              <a:ext uri="{FF2B5EF4-FFF2-40B4-BE49-F238E27FC236}">
                <a16:creationId xmlns:a16="http://schemas.microsoft.com/office/drawing/2014/main" id="{54AE69D6-DC35-47CF-8F1D-CA0E30635CC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5CE601E-9A5C-498E-8102-5B47AA2D9846}"/>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val="76346844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3206573F-DCDB-4B4E-8F86-7727F4D45FE5}"/>
              </a:ext>
            </a:extLst>
          </p:cNvPr>
          <p:cNvSpPr>
            <a:spLocks noGrp="1"/>
          </p:cNvSpPr>
          <p:nvPr>
            <p:ph type="dt" sz="half" idx="10"/>
          </p:nvPr>
        </p:nvSpPr>
        <p:spPr/>
        <p:txBody>
          <a:bodyPr/>
          <a:lstStyle/>
          <a:p>
            <a:fld id="{9F8DFC44-C7A8-4CA8-824D-02A80ACF31AF}" type="datetimeFigureOut">
              <a:rPr lang="zh-CN" altLang="en-US" smtClean="0"/>
              <a:t>2018/7/5</a:t>
            </a:fld>
            <a:endParaRPr lang="zh-CN" altLang="en-US"/>
          </a:p>
        </p:txBody>
      </p:sp>
      <p:sp>
        <p:nvSpPr>
          <p:cNvPr id="3" name="页脚占位符 2">
            <a:extLst>
              <a:ext uri="{FF2B5EF4-FFF2-40B4-BE49-F238E27FC236}">
                <a16:creationId xmlns:a16="http://schemas.microsoft.com/office/drawing/2014/main" id="{9FABFCB0-1131-4604-9ABE-3B1FF8D65C5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0898E98-BBBA-47B3-9ED5-59F2947886F0}"/>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pic>
        <p:nvPicPr>
          <p:cNvPr id="5" name="图片 4">
            <a:extLst>
              <a:ext uri="{FF2B5EF4-FFF2-40B4-BE49-F238E27FC236}">
                <a16:creationId xmlns:a16="http://schemas.microsoft.com/office/drawing/2014/main" id="{CE93566C-3E5B-4D5C-8367-73F58819BD43}"/>
              </a:ext>
            </a:extLst>
          </p:cNvPr>
          <p:cNvPicPr>
            <a:picLocks noChangeAspect="1"/>
          </p:cNvPicPr>
          <p:nvPr userDrawn="1"/>
        </p:nvPicPr>
        <p:blipFill>
          <a:blip r:embed="rId1">
            <a:extLst>
              <a:ext uri="{28A0092B-C50C-407E-A947-70E740481C1C}">
                <a14:useLocalDpi val="0"/>
              </a:ext>
            </a:extLst>
          </a:blip>
          <a:srcRect r="18306"/>
          <a:stretch>
            <a:fillRect/>
          </a:stretch>
        </p:blipFill>
        <p:spPr>
          <a:xfrm>
            <a:off x="10448897" y="0"/>
            <a:ext cx="1743103" cy="2464920"/>
          </a:xfrm>
          <a:prstGeom prst="rect">
            <a:avLst/>
          </a:prstGeom>
        </p:spPr>
      </p:pic>
      <p:pic>
        <p:nvPicPr>
          <p:cNvPr id="6" name="图片 5">
            <a:extLst>
              <a:ext uri="{FF2B5EF4-FFF2-40B4-BE49-F238E27FC236}">
                <a16:creationId xmlns:a16="http://schemas.microsoft.com/office/drawing/2014/main" id="{CFEFD749-8FFB-4CF5-BEA3-25358A112168}"/>
              </a:ext>
            </a:extLst>
          </p:cNvPr>
          <p:cNvPicPr>
            <a:picLocks noChangeAspect="1"/>
          </p:cNvPicPr>
          <p:nvPr userDrawn="1"/>
        </p:nvPicPr>
        <p:blipFill>
          <a:blip r:embed="rId2">
            <a:extLst>
              <a:ext uri="{28A0092B-C50C-407E-A947-70E740481C1C}">
                <a14:useLocalDpi val="0"/>
              </a:ext>
            </a:extLst>
          </a:blip>
          <a:srcRect l="27888" b="21575"/>
          <a:stretch>
            <a:fillRect/>
          </a:stretch>
        </p:blipFill>
        <p:spPr>
          <a:xfrm>
            <a:off x="0" y="4924886"/>
            <a:ext cx="1805898" cy="1933114"/>
          </a:xfrm>
          <a:prstGeom prst="rect">
            <a:avLst/>
          </a:prstGeom>
        </p:spPr>
      </p:pic>
    </p:spTree>
    <p:extLst>
      <p:ext uri="{BB962C8B-B14F-4D97-AF65-F5344CB8AC3E}">
        <p14:creationId val="260593707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561E46A-9796-4E60-AC12-580C54C646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6513D5A-F4F8-4330-8A95-D41B9B720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A9278BD-2BC4-42A6-9A44-BBFCE306A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742B62C-8243-46F3-94F5-2EA7BEB56D63}"/>
              </a:ext>
            </a:extLst>
          </p:cNvPr>
          <p:cNvSpPr>
            <a:spLocks noGrp="1"/>
          </p:cNvSpPr>
          <p:nvPr>
            <p:ph type="dt" sz="half" idx="10"/>
          </p:nvPr>
        </p:nvSpPr>
        <p:spPr/>
        <p:txBody>
          <a:bodyPr/>
          <a:lstStyle/>
          <a:p>
            <a:fld id="{9F8DFC44-C7A8-4CA8-824D-02A80ACF31AF}" type="datetimeFigureOut">
              <a:rPr lang="zh-CN" altLang="en-US" smtClean="0"/>
              <a:t>2018/7/5</a:t>
            </a:fld>
            <a:endParaRPr lang="zh-CN" altLang="en-US"/>
          </a:p>
        </p:txBody>
      </p:sp>
      <p:sp>
        <p:nvSpPr>
          <p:cNvPr id="6" name="页脚占位符 5">
            <a:extLst>
              <a:ext uri="{FF2B5EF4-FFF2-40B4-BE49-F238E27FC236}">
                <a16:creationId xmlns:a16="http://schemas.microsoft.com/office/drawing/2014/main" id="{468776D5-0D33-446C-AC64-6F9175748D3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436CE4C-C355-4701-B051-E31664B08DAC}"/>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val="271970470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AC61FA8-DCED-4D8F-A01C-9D32180791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CCD87BB-344D-4BB6-A93E-A54A3312E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61B499E-9B47-449A-A948-19BAEFA89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1F36839-C09E-47E7-875F-4BF1B9C05854}"/>
              </a:ext>
            </a:extLst>
          </p:cNvPr>
          <p:cNvSpPr>
            <a:spLocks noGrp="1"/>
          </p:cNvSpPr>
          <p:nvPr>
            <p:ph type="dt" sz="half" idx="10"/>
          </p:nvPr>
        </p:nvSpPr>
        <p:spPr/>
        <p:txBody>
          <a:bodyPr/>
          <a:lstStyle/>
          <a:p>
            <a:fld id="{9F8DFC44-C7A8-4CA8-824D-02A80ACF31AF}" type="datetimeFigureOut">
              <a:rPr lang="zh-CN" altLang="en-US" smtClean="0"/>
              <a:t>2018/7/5</a:t>
            </a:fld>
            <a:endParaRPr lang="zh-CN" altLang="en-US"/>
          </a:p>
        </p:txBody>
      </p:sp>
      <p:sp>
        <p:nvSpPr>
          <p:cNvPr id="6" name="页脚占位符 5">
            <a:extLst>
              <a:ext uri="{FF2B5EF4-FFF2-40B4-BE49-F238E27FC236}">
                <a16:creationId xmlns:a16="http://schemas.microsoft.com/office/drawing/2014/main" id="{276B813C-E007-4AE9-8CA9-6D245A5CB1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7D7C5B-A40B-41E9-B24F-CF10D2260B0F}"/>
              </a:ext>
            </a:extLst>
          </p:cNvPr>
          <p:cNvSpPr>
            <a:spLocks noGrp="1"/>
          </p:cNvSpPr>
          <p:nvPr>
            <p:ph type="sldNum" sz="quarter" idx="12"/>
          </p:nvPr>
        </p:nvSpPr>
        <p:spPr/>
        <p:txBody>
          <a:bodyPr/>
          <a:lstStyle/>
          <a:p>
            <a:fld id="{A0E40FD4-654B-4272-9F73-BA5B68E96534}" type="slidenum">
              <a:rPr lang="zh-CN" altLang="en-US" smtClean="0"/>
              <a:t>‹#›</a:t>
            </a:fld>
            <a:endParaRPr lang="zh-CN" altLang="en-US"/>
          </a:p>
        </p:txBody>
      </p:sp>
    </p:spTree>
    <p:extLst>
      <p:ext uri="{BB962C8B-B14F-4D97-AF65-F5344CB8AC3E}">
        <p14:creationId val="182704462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6.png" Type="http://schemas.openxmlformats.org/officeDocument/2006/relationships/image"/><Relationship Id="rId13" Target="../media/image7.pn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pic>
        <p:nvPicPr>
          <p:cNvPr id="8" name="图片 7">
            <a:extLst>
              <a:ext uri="{FF2B5EF4-FFF2-40B4-BE49-F238E27FC236}">
                <a16:creationId xmlns:a16="http://schemas.microsoft.com/office/drawing/2014/main" id="{F76B820A-F3BA-472F-BB66-204F1373E12B}"/>
              </a:ext>
            </a:extLst>
          </p:cNvPr>
          <p:cNvPicPr>
            <a:picLocks noChangeAspect="1"/>
          </p:cNvPicPr>
          <p:nvPr userDrawn="1"/>
        </p:nvPicPr>
        <p:blipFill>
          <a:blip r:embed="rId12">
            <a:extLst>
              <a:ext uri="{28A0092B-C50C-407E-A947-70E740481C1C}">
                <a14:useLocalDpi val="0"/>
              </a:ext>
            </a:extLst>
          </a:blip>
          <a:srcRect l="1" r="44445"/>
          <a:stretch>
            <a:fillRect/>
          </a:stretch>
        </p:blipFill>
        <p:spPr>
          <a:xfrm>
            <a:off x="0" y="1"/>
            <a:ext cx="12192000" cy="6858000"/>
          </a:xfrm>
          <a:prstGeom prst="rect">
            <a:avLst/>
          </a:prstGeom>
        </p:spPr>
      </p:pic>
      <p:sp>
        <p:nvSpPr>
          <p:cNvPr id="2" name="标题占位符 1">
            <a:extLst>
              <a:ext uri="{FF2B5EF4-FFF2-40B4-BE49-F238E27FC236}">
                <a16:creationId xmlns:a16="http://schemas.microsoft.com/office/drawing/2014/main" id="{6C29DAE6-C3AF-40DC-9D41-64EE3EDA0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349C0B5-71F5-450B-BC8B-D8CED77E2C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23F60DC-5BA7-4B46-BE3B-90F9C4207B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DFC44-C7A8-4CA8-824D-02A80ACF31AF}" type="datetimeFigureOut">
              <a:rPr lang="zh-CN" altLang="en-US" smtClean="0"/>
              <a:t>2018/7/5</a:t>
            </a:fld>
            <a:endParaRPr lang="zh-CN" altLang="en-US"/>
          </a:p>
        </p:txBody>
      </p:sp>
      <p:sp>
        <p:nvSpPr>
          <p:cNvPr id="5" name="页脚占位符 4">
            <a:extLst>
              <a:ext uri="{FF2B5EF4-FFF2-40B4-BE49-F238E27FC236}">
                <a16:creationId xmlns:a16="http://schemas.microsoft.com/office/drawing/2014/main" id="{B74741CC-D734-4368-864A-C124A6E179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7B71520-0115-488C-9DC2-D385733B9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40FD4-654B-4272-9F73-BA5B68E96534}" type="slidenum">
              <a:rPr lang="zh-CN" altLang="en-US" smtClean="0"/>
              <a:t>‹#›</a:t>
            </a:fld>
            <a:endParaRPr lang="zh-CN" altLang="en-US"/>
          </a:p>
        </p:txBody>
      </p:sp>
      <p:pic>
        <p:nvPicPr>
          <p:cNvPr id="7" name="图片 6">
            <a:extLst>
              <a:ext uri="{FF2B5EF4-FFF2-40B4-BE49-F238E27FC236}">
                <a16:creationId xmlns:a16="http://schemas.microsoft.com/office/drawing/2014/main" id="{C7075C93-6FBE-4225-94D3-0B09DBA18C2D}"/>
              </a:ext>
            </a:extLst>
          </p:cNvPr>
          <p:cNvPicPr>
            <a:picLocks noChangeAspect="1"/>
          </p:cNvPicPr>
          <p:nvPr userDrawn="1"/>
        </p:nvPicPr>
        <p:blipFill>
          <a:blip r:embed="rId12">
            <a:extLst>
              <a:ext uri="{28A0092B-C50C-407E-A947-70E740481C1C}">
                <a14:useLocalDpi val="0"/>
              </a:ext>
            </a:extLst>
          </a:blip>
          <a:srcRect l="54100"/>
          <a:stretch>
            <a:fillRect/>
          </a:stretch>
        </p:blipFill>
        <p:spPr>
          <a:xfrm>
            <a:off x="2119086" y="0"/>
            <a:ext cx="10072914" cy="6858000"/>
          </a:xfrm>
          <a:prstGeom prst="rect">
            <a:avLst/>
          </a:prstGeom>
        </p:spPr>
      </p:pic>
      <p:pic>
        <p:nvPicPr>
          <p:cNvPr id="9" name="图片 8">
            <a:extLst>
              <a:ext uri="{FF2B5EF4-FFF2-40B4-BE49-F238E27FC236}">
                <a16:creationId xmlns:a16="http://schemas.microsoft.com/office/drawing/2014/main" id="{7CC39EED-49E7-4FD6-9DBB-2B739E3B642B}"/>
              </a:ext>
            </a:extLst>
          </p:cNvPr>
          <p:cNvPicPr>
            <a:picLocks noChangeAspect="1"/>
          </p:cNvPicPr>
          <p:nvPr userDrawn="1"/>
        </p:nvPicPr>
        <p:blipFill>
          <a:blip r:embed="rId13">
            <a:extLst>
              <a:ext uri="{28A0092B-C50C-407E-A947-70E740481C1C}">
                <a14:useLocalDpi val="0"/>
              </a:ext>
            </a:extLst>
          </a:blip>
          <a:srcRect l="12847" r="31597"/>
          <a:stretch>
            <a:fillRect/>
          </a:stretch>
        </p:blipFill>
        <p:spPr>
          <a:xfrm>
            <a:off x="0" y="-1"/>
            <a:ext cx="12192000" cy="6858000"/>
          </a:xfrm>
          <a:prstGeom prst="rect">
            <a:avLst/>
          </a:prstGeom>
        </p:spPr>
      </p:pic>
    </p:spTree>
    <p:extLst>
      <p:ext uri="{BB962C8B-B14F-4D97-AF65-F5344CB8AC3E}">
        <p14:creationId val="270554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2018/7/5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1451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AF5FA"/>
        </a:solidFill>
        <a:effectLst/>
      </p:bgPr>
    </p:bg>
    <p:spTree>
      <p:nvGrpSpPr>
        <p:cNvPr id="1" name=""/>
        <p:cNvGrpSpPr/>
        <p:nvPr/>
      </p:nvGrpSpPr>
      <p:grpSpPr>
        <a:xfrm>
          <a:off x="0" y="0"/>
          <a:ext cx="0" cy="0"/>
        </a:xfrm>
      </p:grpSpPr>
      <p:grpSp>
        <p:nvGrpSpPr>
          <p:cNvPr id="5" name="组合 4">
            <a:extLst>
              <a:ext uri="{FF2B5EF4-FFF2-40B4-BE49-F238E27FC236}">
                <a16:creationId xmlns:a16="http://schemas.microsoft.com/office/drawing/2014/main" id="{53D64895-8CA4-4626-9BBB-399FF3A34012}"/>
              </a:ext>
            </a:extLst>
          </p:cNvPr>
          <p:cNvGrpSpPr/>
          <p:nvPr/>
        </p:nvGrpSpPr>
        <p:grpSpPr>
          <a:xfrm>
            <a:off x="5529943" y="41275"/>
            <a:ext cx="1988457" cy="5146766"/>
            <a:chOff x="5529943" y="41275"/>
            <a:chExt cx="1988457" cy="5146766"/>
          </a:xfrm>
        </p:grpSpPr>
        <p:sp>
          <p:nvSpPr>
            <p:cNvPr id="6" name="文本框 5">
              <a:extLst>
                <a:ext uri="{FF2B5EF4-FFF2-40B4-BE49-F238E27FC236}">
                  <a16:creationId xmlns:a16="http://schemas.microsoft.com/office/drawing/2014/main" id="{09313F79-9D2F-47F7-B513-378634520FB7}"/>
                </a:ext>
              </a:extLst>
            </p:cNvPr>
            <p:cNvSpPr txBox="1"/>
            <p:nvPr/>
          </p:nvSpPr>
          <p:spPr>
            <a:xfrm>
              <a:off x="5529943" y="41275"/>
              <a:ext cx="1988457" cy="2621280"/>
            </a:xfrm>
            <a:prstGeom prst="rect">
              <a:avLst/>
            </a:prstGeom>
            <a:noFill/>
          </p:spPr>
          <p:txBody>
            <a:bodyPr rtlCol="0" wrap="square">
              <a:spAutoFit/>
            </a:bodyPr>
            <a:lstStyle/>
            <a:p>
              <a:r>
                <a:rPr altLang="en-US" lang="zh-CN" sz="16600">
                  <a:solidFill>
                    <a:schemeClr val="accent1"/>
                  </a:solidFill>
                  <a:latin charset="-122" panose="03000509000000000000" pitchFamily="65" typeface="迷你简卡通"/>
                  <a:ea charset="-122" panose="03000509000000000000" pitchFamily="65" typeface="迷你简卡通"/>
                </a:rPr>
                <a:t>清</a:t>
              </a:r>
            </a:p>
          </p:txBody>
        </p:sp>
        <p:sp>
          <p:nvSpPr>
            <p:cNvPr id="7" name="文本框 6">
              <a:extLst>
                <a:ext uri="{FF2B5EF4-FFF2-40B4-BE49-F238E27FC236}">
                  <a16:creationId xmlns:a16="http://schemas.microsoft.com/office/drawing/2014/main" id="{7927D318-D716-4759-871D-4776CB4F38D3}"/>
                </a:ext>
              </a:extLst>
            </p:cNvPr>
            <p:cNvSpPr txBox="1"/>
            <p:nvPr/>
          </p:nvSpPr>
          <p:spPr>
            <a:xfrm>
              <a:off x="5529943" y="2566761"/>
              <a:ext cx="1988457" cy="2621280"/>
            </a:xfrm>
            <a:prstGeom prst="rect">
              <a:avLst/>
            </a:prstGeom>
            <a:noFill/>
          </p:spPr>
          <p:txBody>
            <a:bodyPr rtlCol="0" wrap="square">
              <a:spAutoFit/>
            </a:bodyPr>
            <a:lstStyle/>
            <a:p>
              <a:r>
                <a:rPr altLang="en-US" lang="zh-CN" sz="16600">
                  <a:solidFill>
                    <a:schemeClr val="accent1"/>
                  </a:solidFill>
                  <a:latin charset="-122" panose="03000509000000000000" pitchFamily="65" typeface="迷你简卡通"/>
                  <a:ea charset="-122" panose="03000509000000000000" pitchFamily="65" typeface="迷你简卡通"/>
                </a:rPr>
                <a:t>凉</a:t>
              </a:r>
            </a:p>
          </p:txBody>
        </p:sp>
      </p:grpSp>
      <p:sp>
        <p:nvSpPr>
          <p:cNvPr id="8" name="文本框 7">
            <a:extLst>
              <a:ext uri="{FF2B5EF4-FFF2-40B4-BE49-F238E27FC236}">
                <a16:creationId xmlns:a16="http://schemas.microsoft.com/office/drawing/2014/main" id="{BD105650-C3B4-449A-9BC2-8CA04FE61F93}"/>
              </a:ext>
            </a:extLst>
          </p:cNvPr>
          <p:cNvSpPr txBox="1"/>
          <p:nvPr/>
        </p:nvSpPr>
        <p:spPr>
          <a:xfrm>
            <a:off x="5856515" y="2457320"/>
            <a:ext cx="1836058" cy="457200"/>
          </a:xfrm>
          <a:prstGeom prst="rect">
            <a:avLst/>
          </a:prstGeom>
          <a:noFill/>
        </p:spPr>
        <p:txBody>
          <a:bodyPr rtlCol="0" wrap="square">
            <a:spAutoFit/>
          </a:bodyPr>
          <a:lstStyle/>
          <a:p>
            <a:r>
              <a:rPr altLang="zh-CN" b="1" lang="en-US" smtClean="0" sz="2400">
                <a:solidFill>
                  <a:schemeClr val="accent1"/>
                </a:solidFill>
                <a:latin charset="0" pitchFamily="50" typeface="Daniel Black"/>
              </a:rPr>
              <a:t>Qing liang</a:t>
            </a:r>
          </a:p>
        </p:txBody>
      </p:sp>
      <p:sp>
        <p:nvSpPr>
          <p:cNvPr id="9" name="文本框 8">
            <a:extLst>
              <a:ext uri="{FF2B5EF4-FFF2-40B4-BE49-F238E27FC236}">
                <a16:creationId xmlns:a16="http://schemas.microsoft.com/office/drawing/2014/main" id="{D918A015-C2FB-4B0B-A46F-36FE0FB104C6}"/>
              </a:ext>
            </a:extLst>
          </p:cNvPr>
          <p:cNvSpPr txBox="1"/>
          <p:nvPr/>
        </p:nvSpPr>
        <p:spPr>
          <a:xfrm>
            <a:off x="4934857" y="589303"/>
            <a:ext cx="420914" cy="2529840"/>
          </a:xfrm>
          <a:prstGeom prst="rect">
            <a:avLst/>
          </a:prstGeom>
          <a:noFill/>
        </p:spPr>
        <p:txBody>
          <a:bodyPr rtlCol="0" wrap="square">
            <a:spAutoFit/>
          </a:bodyPr>
          <a:lstStyle/>
          <a:p>
            <a:r>
              <a:rPr altLang="en-US" b="1" lang="zh-CN" sz="3200">
                <a:solidFill>
                  <a:schemeClr val="accent1"/>
                </a:solidFill>
                <a:latin charset="-122" panose="03000509000000000000" pitchFamily="65" typeface="迷你简卡通"/>
                <a:ea charset="-122" panose="03000509000000000000" pitchFamily="65" typeface="迷你简卡通"/>
              </a:rPr>
              <a:t>添加副标题</a:t>
            </a:r>
          </a:p>
        </p:txBody>
      </p:sp>
    </p:spTree>
    <p:extLst>
      <p:ext uri="{BB962C8B-B14F-4D97-AF65-F5344CB8AC3E}">
        <p14:creationId val="1211923932"/>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5"/>
                                        </p:tgtEl>
                                        <p:attrNameLst>
                                          <p:attrName>style.visibility</p:attrName>
                                        </p:attrNameLst>
                                      </p:cBhvr>
                                      <p:to>
                                        <p:strVal val="visible"/>
                                      </p:to>
                                    </p:set>
                                    <p:animEffect filter="randombar(horizontal)"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6" presetSubtype="16">
                                  <p:stCondLst>
                                    <p:cond delay="0"/>
                                  </p:stCondLst>
                                  <p:childTnLst>
                                    <p:set>
                                      <p:cBhvr>
                                        <p:cTn dur="1" fill="hold" id="11">
                                          <p:stCondLst>
                                            <p:cond delay="0"/>
                                          </p:stCondLst>
                                        </p:cTn>
                                        <p:tgtEl>
                                          <p:spTgt spid="8"/>
                                        </p:tgtEl>
                                        <p:attrNameLst>
                                          <p:attrName>style.visibility</p:attrName>
                                        </p:attrNameLst>
                                      </p:cBhvr>
                                      <p:to>
                                        <p:strVal val="visible"/>
                                      </p:to>
                                    </p:set>
                                    <p:animEffect filter="circle(in)" transition="in">
                                      <p:cBhvr>
                                        <p:cTn dur="2000" id="12"/>
                                        <p:tgtEl>
                                          <p:spTgt spid="8"/>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1" presetSubtype="0">
                                  <p:stCondLst>
                                    <p:cond delay="0"/>
                                  </p:stCondLst>
                                  <p:iterate type="lt">
                                    <p:tmPct val="10000"/>
                                  </p:iterate>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9"/>
                                        </p:tgtEl>
                                        <p:attrNameLst>
                                          <p:attrName>ppt_y</p:attrName>
                                        </p:attrNameLst>
                                      </p:cBhvr>
                                      <p:tavLst>
                                        <p:tav tm="0">
                                          <p:val>
                                            <p:strVal val="#ppt_y"/>
                                          </p:val>
                                        </p:tav>
                                        <p:tav tm="100000">
                                          <p:val>
                                            <p:strVal val="#ppt_y"/>
                                          </p:val>
                                        </p:tav>
                                      </p:tavLst>
                                    </p:anim>
                                    <p:anim calcmode="lin" valueType="num">
                                      <p:cBhvr>
                                        <p:cTn dur="500" fill="hold" id="19"/>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PA_组合 185"/>
          <p:cNvGrpSpPr/>
          <p:nvPr>
            <p:custDataLst>
              <p:tags r:id="rId3"/>
            </p:custDataLst>
          </p:nvPr>
        </p:nvGrpSpPr>
        <p:grpSpPr>
          <a:xfrm flipH="1">
            <a:off x="1878032" y="2476641"/>
            <a:ext cx="2264084" cy="3041540"/>
            <a:chOff x="6078538" y="1790701"/>
            <a:chExt cx="2744788" cy="3686175"/>
          </a:xfrm>
          <a:solidFill>
            <a:schemeClr val="accent4"/>
          </a:solidFill>
        </p:grpSpPr>
        <p:sp>
          <p:nvSpPr>
            <p:cNvPr id="187" name="自由: 形状 186"/>
            <p:cNvSpPr/>
            <p:nvPr/>
          </p:nvSpPr>
          <p:spPr bwMode="auto">
            <a:xfrm>
              <a:off x="6263781" y="1846247"/>
              <a:ext cx="333863" cy="166075"/>
            </a:xfrm>
            <a:custGeom>
              <a:gdLst>
                <a:gd fmla="*/ 44360 w 333863" name="connsiteX0"/>
                <a:gd fmla="*/ 0 h 166075" name="connsiteY0"/>
                <a:gd fmla="*/ 333863 w 333863" name="connsiteX1"/>
                <a:gd fmla="*/ 159155 h 166075" name="connsiteY1"/>
                <a:gd fmla="*/ 331529 w 333863" name="connsiteX2"/>
                <a:gd fmla="*/ 166075 h 166075" name="connsiteY2"/>
                <a:gd fmla="*/ 301177 w 333863" name="connsiteX3"/>
                <a:gd fmla="*/ 156849 h 166075" name="connsiteY3"/>
                <a:gd fmla="*/ 231136 w 333863" name="connsiteX4"/>
                <a:gd fmla="*/ 122250 h 166075" name="connsiteY4"/>
                <a:gd fmla="*/ 133079 w 333863" name="connsiteX5"/>
                <a:gd fmla="*/ 161462 h 166075" name="connsiteY5"/>
                <a:gd fmla="*/ 0 w 333863" name="connsiteX6"/>
                <a:gd fmla="*/ 96877 h 166075" name="connsiteY6"/>
                <a:gd fmla="*/ 44360 w 333863" name="connsiteX7"/>
                <a:gd fmla="*/ 0 h 166075" name="connsiteY7"/>
                <a:gd fmla="*/ 59855 w 333863" name="connsiteX8"/>
                <a:gd fmla="*/ 49230 h 166075" name="connsiteY8"/>
                <a:gd fmla="*/ 57646 w 333863" name="connsiteX9"/>
                <a:gd fmla="*/ 53626 h 166075" name="connsiteY9"/>
                <a:gd fmla="*/ 106238 w 333863" name="connsiteX10"/>
                <a:gd fmla="*/ 77805 h 166075" name="connsiteY10"/>
                <a:gd fmla="*/ 108446 w 333863" name="connsiteX11"/>
                <a:gd fmla="*/ 71211 h 166075" name="connsiteY11"/>
                <a:gd fmla="*/ 59855 w 333863" name="connsiteX12"/>
                <a:gd fmla="*/ 49230 h 166075" name="connsiteY12"/>
                <a:gd fmla="*/ 52312 w 333863" name="connsiteX13"/>
                <a:gd fmla="*/ 90505 h 166075" name="connsiteY13"/>
                <a:gd fmla="*/ 48121 w 333863" name="connsiteX14"/>
                <a:gd fmla="*/ 94814 h 166075" name="connsiteY14"/>
                <a:gd fmla="*/ 98414 w 333863" name="connsiteX15"/>
                <a:gd fmla="*/ 120668 h 166075" name="connsiteY15"/>
                <a:gd fmla="*/ 100509 w 333863" name="connsiteX16"/>
                <a:gd fmla="*/ 114205 h 166075" name="connsiteY16"/>
                <a:gd fmla="*/ 52312 w 333863" name="connsiteX17"/>
                <a:gd fmla="*/ 90505 h 166075"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66075" w="333863">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grpFill/>
            <a:ln>
              <a:noFill/>
            </a:ln>
          </p:spPr>
          <p:txBody>
            <a:bodyPr anchor="t" anchorCtr="0" bIns="60941" compatLnSpc="1" lIns="121882" numCol="1" rIns="121882" tIns="60941" vert="horz" wrap="square">
              <a:prstTxWarp prst="textNoShape">
                <a:avLst/>
              </a:prstTxWarp>
              <a:noAutofit/>
            </a:bodyPr>
            <a:lstStyle/>
            <a:p>
              <a:endParaRPr altLang="en-US" lang="zh-CN" sz="2399"/>
            </a:p>
          </p:txBody>
        </p:sp>
        <p:sp>
          <p:nvSpPr>
            <p:cNvPr id="188" name="自由: 形状 187"/>
            <p:cNvSpPr/>
            <p:nvPr/>
          </p:nvSpPr>
          <p:spPr bwMode="auto">
            <a:xfrm>
              <a:off x="6078538" y="1790701"/>
              <a:ext cx="1081718" cy="674688"/>
            </a:xfrm>
            <a:custGeom>
              <a:gdLst>
                <a:gd fmla="*/ 4307 w 1081718" name="connsiteX0"/>
                <a:gd fmla="*/ 0 h 674688" name="connsiteY0"/>
                <a:gd fmla="*/ 34454 w 1081718" name="connsiteX1"/>
                <a:gd fmla="*/ 4297 h 674688" name="connsiteY1"/>
                <a:gd fmla="*/ 185188 w 1081718" name="connsiteX2"/>
                <a:gd fmla="*/ 34379 h 674688" name="connsiteY2"/>
                <a:gd fmla="*/ 320848 w 1081718" name="connsiteX3"/>
                <a:gd fmla="*/ 90245 h 674688" name="connsiteY3"/>
                <a:gd fmla="*/ 534029 w 1081718" name="connsiteX4"/>
                <a:gd fmla="*/ 212720 h 674688" name="connsiteY4"/>
                <a:gd fmla="*/ 555563 w 1081718" name="connsiteX5"/>
                <a:gd fmla="*/ 219166 h 674688" name="connsiteY5"/>
                <a:gd fmla="*/ 678303 w 1081718" name="connsiteX6"/>
                <a:gd fmla="*/ 298668 h 674688" name="connsiteY6"/>
                <a:gd fmla="*/ 704143 w 1081718" name="connsiteX7"/>
                <a:gd fmla="*/ 322303 h 674688" name="connsiteY7"/>
                <a:gd fmla="*/ 990538 w 1081718" name="connsiteX8"/>
                <a:gd fmla="*/ 502793 h 674688" name="connsiteY8"/>
                <a:gd fmla="*/ 1057291 w 1081718" name="connsiteX9"/>
                <a:gd fmla="*/ 550064 h 674688" name="connsiteY9"/>
                <a:gd fmla="*/ 1076671 w 1081718" name="connsiteX10"/>
                <a:gd fmla="*/ 620971 h 674688" name="connsiteY10"/>
                <a:gd fmla="*/ 1007765 w 1081718" name="connsiteX11"/>
                <a:gd fmla="*/ 674688 h 674688" name="connsiteY11"/>
                <a:gd fmla="*/ 988384 w 1081718" name="connsiteX12"/>
                <a:gd fmla="*/ 668242 h 674688" name="connsiteY12"/>
                <a:gd fmla="*/ 751517 w 1081718" name="connsiteX13"/>
                <a:gd fmla="*/ 515685 h 674688" name="connsiteY13"/>
                <a:gd fmla="*/ 669690 w 1081718" name="connsiteX14"/>
                <a:gd fmla="*/ 461968 h 674688" name="connsiteY14"/>
                <a:gd fmla="*/ 639543 w 1081718" name="connsiteX15"/>
                <a:gd fmla="*/ 466265 h 674688" name="connsiteY15"/>
                <a:gd fmla="*/ 562023 w 1081718" name="connsiteX16"/>
                <a:gd fmla="*/ 517834 h 674688" name="connsiteY16"/>
                <a:gd fmla="*/ 415595 w 1081718" name="connsiteX17"/>
                <a:gd fmla="*/ 434035 h 674688" name="connsiteY17"/>
                <a:gd fmla="*/ 441435 w 1081718" name="connsiteX18"/>
                <a:gd fmla="*/ 339493 h 674688" name="connsiteY18"/>
                <a:gd fmla="*/ 378989 w 1081718" name="connsiteX19"/>
                <a:gd fmla="*/ 300816 h 674688" name="connsiteY19"/>
                <a:gd fmla="*/ 312235 w 1081718" name="connsiteX20"/>
                <a:gd fmla="*/ 242802 h 674688" name="connsiteY20"/>
                <a:gd fmla="*/ 251941 w 1081718" name="connsiteX21"/>
                <a:gd fmla="*/ 206274 h 674688" name="connsiteY21"/>
                <a:gd fmla="*/ 165808 w 1081718" name="connsiteX22"/>
                <a:gd fmla="*/ 165449 h 674688" name="connsiteY22"/>
                <a:gd fmla="*/ 146428 w 1081718" name="connsiteX23"/>
                <a:gd fmla="*/ 146111 h 674688" name="connsiteY23"/>
                <a:gd fmla="*/ 45220 w 1081718" name="connsiteX24"/>
                <a:gd fmla="*/ 49420 h 674688" name="connsiteY24"/>
                <a:gd fmla="*/ 0 w 1081718" name="connsiteX25"/>
                <a:gd fmla="*/ 6446 h 674688" name="connsiteY25"/>
                <a:gd fmla="*/ 4307 w 1081718" name="connsiteX26"/>
                <a:gd fmla="*/ 0 h 674688" name="connsiteY26"/>
                <a:gd fmla="*/ 95501 w 1081718" name="connsiteX27"/>
                <a:gd fmla="*/ 33921 h 674688" name="connsiteY27"/>
                <a:gd fmla="*/ 78345 w 1081718" name="connsiteX28"/>
                <a:gd fmla="*/ 40433 h 674688" name="connsiteY28"/>
                <a:gd fmla="*/ 84778 w 1081718" name="connsiteX29"/>
                <a:gd fmla="*/ 57798 h 674688" name="connsiteY29"/>
                <a:gd fmla="*/ 151259 w 1081718" name="connsiteX30"/>
                <a:gd fmla="*/ 125089 h 674688" name="connsiteY30"/>
                <a:gd fmla="*/ 170559 w 1081718" name="connsiteX31"/>
                <a:gd fmla="*/ 125089 h 674688" name="connsiteY31"/>
                <a:gd fmla="*/ 198438 w 1081718" name="connsiteX32"/>
                <a:gd fmla="*/ 66481 h 674688" name="connsiteY32"/>
                <a:gd fmla="*/ 183427 w 1081718" name="connsiteX33"/>
                <a:gd fmla="*/ 49115 h 674688" name="connsiteY33"/>
                <a:gd fmla="*/ 95501 w 1081718" name="connsiteX34"/>
                <a:gd fmla="*/ 33921 h 674688" name="connsiteY34"/>
                <a:gd fmla="*/ 229602 w 1081718" name="connsiteX35"/>
                <a:gd fmla="*/ 55545 h 674688" name="connsiteY35"/>
                <a:gd fmla="*/ 185242 w 1081718" name="connsiteX36"/>
                <a:gd fmla="*/ 152422 h 674688" name="connsiteY36"/>
                <a:gd fmla="*/ 318321 w 1081718" name="connsiteX37"/>
                <a:gd fmla="*/ 217007 h 674688" name="connsiteY37"/>
                <a:gd fmla="*/ 416378 w 1081718" name="connsiteX38"/>
                <a:gd fmla="*/ 177795 h 674688" name="connsiteY38"/>
                <a:gd fmla="*/ 486419 w 1081718" name="connsiteX39"/>
                <a:gd fmla="*/ 212394 h 674688" name="connsiteY39"/>
                <a:gd fmla="*/ 516771 w 1081718" name="connsiteX40"/>
                <a:gd fmla="*/ 221620 h 674688" name="connsiteY40"/>
                <a:gd fmla="*/ 519105 w 1081718" name="connsiteX41"/>
                <a:gd fmla="*/ 214700 h 674688" name="connsiteY41"/>
                <a:gd fmla="*/ 229602 w 1081718" name="connsiteX42"/>
                <a:gd fmla="*/ 55545 h 674688" name="connsiteY42"/>
                <a:gd fmla="*/ 420688 w 1081718" name="connsiteX43"/>
                <a:gd fmla="*/ 255587 h 674688" name="connsiteY43"/>
                <a:gd fmla="*/ 478829 w 1081718" name="connsiteX44"/>
                <a:gd fmla="*/ 292213 h 674688" name="connsiteY44"/>
                <a:gd fmla="*/ 487442 w 1081718" name="connsiteX45"/>
                <a:gd fmla="*/ 382701 h 674688" name="connsiteY45"/>
                <a:gd fmla="*/ 480982 w 1081718" name="connsiteX46"/>
                <a:gd fmla="*/ 438717 h 674688" name="connsiteY46"/>
                <a:gd fmla="*/ 547736 w 1081718" name="connsiteX47"/>
                <a:gd fmla="*/ 458107 h 674688" name="connsiteY47"/>
                <a:gd fmla="*/ 636023 w 1081718" name="connsiteX48"/>
                <a:gd fmla="*/ 376237 h 674688" name="connsiteY48"/>
                <a:gd fmla="*/ 638176 w 1081718" name="connsiteX49"/>
                <a:gd fmla="*/ 361156 h 674688" name="connsiteY49"/>
                <a:gd fmla="*/ 552042 w 1081718" name="connsiteX50"/>
                <a:gd fmla="*/ 277132 h 674688" name="connsiteY50"/>
                <a:gd fmla="*/ 420688 w 1081718" name="connsiteX51"/>
                <a:gd fmla="*/ 255587 h 674688"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674688" w="108171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anchor="t" anchorCtr="0" bIns="60941" compatLnSpc="1" lIns="121882" numCol="1" rIns="121882" tIns="60941" vert="horz" wrap="square">
              <a:prstTxWarp prst="textNoShape">
                <a:avLst/>
              </a:prstTxWarp>
              <a:noAutofit/>
            </a:bodyPr>
            <a:lstStyle/>
            <a:p>
              <a:endParaRPr altLang="en-US" lang="zh-CN" sz="2399"/>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gdLst>
                  <a:gd fmla="*/ 36 w 146" name="T0"/>
                  <a:gd fmla="*/ 124 h 478" name="T1"/>
                  <a:gd fmla="*/ 60 w 146" name="T2"/>
                  <a:gd fmla="*/ 218 h 478" name="T3"/>
                  <a:gd fmla="*/ 78 w 146" name="T4"/>
                  <a:gd fmla="*/ 328 h 478" name="T5"/>
                  <a:gd fmla="*/ 91 w 146" name="T6"/>
                  <a:gd fmla="*/ 474 h 478" name="T7"/>
                  <a:gd fmla="*/ 91 w 146" name="T8"/>
                  <a:gd fmla="*/ 477 h 478" name="T9"/>
                  <a:gd fmla="*/ 146 w 146" name="T10"/>
                  <a:gd fmla="*/ 478 h 478" name="T11"/>
                  <a:gd fmla="*/ 145 w 146" name="T12"/>
                  <a:gd fmla="*/ 472 h 478" name="T13"/>
                  <a:gd fmla="*/ 141 w 146" name="T14"/>
                  <a:gd fmla="*/ 395 h 478" name="T15"/>
                  <a:gd fmla="*/ 128 w 146" name="T16"/>
                  <a:gd fmla="*/ 284 h 478" name="T17"/>
                  <a:gd fmla="*/ 107 w 146" name="T18"/>
                  <a:gd fmla="*/ 174 h 478" name="T19"/>
                  <a:gd fmla="*/ 89 w 146" name="T20"/>
                  <a:gd fmla="*/ 106 h 478" name="T21"/>
                  <a:gd fmla="*/ 55 w 146" name="T22"/>
                  <a:gd fmla="*/ 12 h 478" name="T23"/>
                  <a:gd fmla="*/ 42 w 146" name="T24"/>
                  <a:gd fmla="*/ 2 h 478" name="T25"/>
                  <a:gd fmla="*/ 7 w 146" name="T26"/>
                  <a:gd fmla="*/ 12 h 478" name="T27"/>
                  <a:gd fmla="*/ 2 w 146" name="T28"/>
                  <a:gd fmla="*/ 27 h 478" name="T29"/>
                  <a:gd fmla="*/ 36 w 146" name="T30"/>
                  <a:gd fmla="*/ 124 h 47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78" w="146">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2" name="chenying0907 6"/>
              <p:cNvSpPr/>
              <p:nvPr/>
            </p:nvSpPr>
            <p:spPr bwMode="auto">
              <a:xfrm>
                <a:off x="7874001" y="4373563"/>
                <a:ext cx="317500" cy="1095375"/>
              </a:xfrm>
              <a:custGeom>
                <a:gdLst>
                  <a:gd fmla="*/ 54 w 147" name="T0"/>
                  <a:gd fmla="*/ 510 h 510" name="T1"/>
                  <a:gd fmla="*/ 54 w 147" name="T2"/>
                  <a:gd fmla="*/ 508 h 510" name="T3"/>
                  <a:gd fmla="*/ 69 w 147" name="T4"/>
                  <a:gd fmla="*/ 312 h 510" name="T5"/>
                  <a:gd fmla="*/ 92 w 147" name="T6"/>
                  <a:gd fmla="*/ 183 h 510" name="T7"/>
                  <a:gd fmla="*/ 121 w 147" name="T8"/>
                  <a:gd fmla="*/ 80 h 510" name="T9"/>
                  <a:gd fmla="*/ 143 w 147" name="T10"/>
                  <a:gd fmla="*/ 21 h 510" name="T11"/>
                  <a:gd fmla="*/ 137 w 147" name="T12"/>
                  <a:gd fmla="*/ 5 h 510" name="T13"/>
                  <a:gd fmla="*/ 89 w 147" name="T14"/>
                  <a:gd fmla="*/ 29 h 510" name="T15"/>
                  <a:gd fmla="*/ 49 w 147" name="T16"/>
                  <a:gd fmla="*/ 153 h 510" name="T17"/>
                  <a:gd fmla="*/ 18 w 147" name="T18"/>
                  <a:gd fmla="*/ 300 h 510" name="T19"/>
                  <a:gd fmla="*/ 2 w 147" name="T20"/>
                  <a:gd fmla="*/ 457 h 510" name="T21"/>
                  <a:gd fmla="*/ 0 w 147" name="T22"/>
                  <a:gd fmla="*/ 509 h 510" name="T23"/>
                  <a:gd fmla="*/ 54 w 147" name="T24"/>
                  <a:gd fmla="*/ 510 h 5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10" w="147">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3" name="自由: 形状 192"/>
              <p:cNvSpPr/>
              <p:nvPr/>
            </p:nvSpPr>
            <p:spPr bwMode="auto">
              <a:xfrm>
                <a:off x="7306450" y="1868488"/>
                <a:ext cx="1314779" cy="1057273"/>
              </a:xfrm>
              <a:custGeom>
                <a:gdLst>
                  <a:gd fmla="*/ 627997 w 1314779" name="connsiteX0"/>
                  <a:gd fmla="*/ 366713 h 1057273" name="connsiteY0"/>
                  <a:gd fmla="*/ 615073 w 1314779" name="connsiteX1"/>
                  <a:gd fmla="*/ 383913 h 1057273" name="connsiteY1"/>
                  <a:gd fmla="*/ 606457 w 1314779" name="connsiteX2"/>
                  <a:gd fmla="*/ 418312 h 1057273" name="connsiteY2"/>
                  <a:gd fmla="*/ 550452 w 1314779" name="connsiteX3"/>
                  <a:gd fmla="*/ 527960 h 1057273" name="connsiteY3"/>
                  <a:gd fmla="*/ 427672 w 1314779" name="connsiteX4"/>
                  <a:gd fmla="*/ 629008 h 1057273" name="connsiteY4"/>
                  <a:gd fmla="*/ 207961 w 1314779" name="connsiteX5"/>
                  <a:gd fmla="*/ 624708 h 1057273" name="connsiteY5"/>
                  <a:gd fmla="*/ 126108 w 1314779" name="connsiteX6"/>
                  <a:gd fmla="*/ 568809 h 1057273" name="connsiteY6"/>
                  <a:gd fmla="*/ 104567 w 1314779" name="connsiteX7"/>
                  <a:gd fmla="*/ 519360 h 1057273" name="connsiteY7"/>
                  <a:gd fmla="*/ 104567 w 1314779" name="connsiteX8"/>
                  <a:gd fmla="*/ 536560 h 1057273" name="connsiteY8"/>
                  <a:gd fmla="*/ 111029 w 1314779" name="connsiteX9"/>
                  <a:gd fmla="*/ 575259 h 1057273" name="connsiteY9"/>
                  <a:gd fmla="*/ 261812 w 1314779" name="connsiteX10"/>
                  <a:gd fmla="*/ 820355 h 1057273" name="connsiteY10"/>
                  <a:gd fmla="*/ 509525 w 1314779" name="connsiteX11"/>
                  <a:gd fmla="*/ 966552 h 1057273" name="connsiteY11"/>
                  <a:gd fmla="*/ 701234 w 1314779" name="connsiteX12"/>
                  <a:gd fmla="*/ 1009551 h 1057273" name="connsiteY12"/>
                  <a:gd fmla="*/ 989875 w 1314779" name="connsiteX13"/>
                  <a:gd fmla="*/ 964402 h 1057273" name="connsiteY13"/>
                  <a:gd fmla="*/ 1067420 w 1314779" name="connsiteX14"/>
                  <a:gd fmla="*/ 930003 h 1057273" name="connsiteY14"/>
                  <a:gd fmla="*/ 1205278 w 1314779" name="connsiteX15"/>
                  <a:gd fmla="*/ 568809 h 1057273" name="connsiteY15"/>
                  <a:gd fmla="*/ 1175121 w 1314779" name="connsiteX16"/>
                  <a:gd fmla="*/ 457011 h 1057273" name="connsiteY16"/>
                  <a:gd fmla="*/ 1168659 w 1314779" name="connsiteX17"/>
                  <a:gd fmla="*/ 459161 h 1057273" name="connsiteY17"/>
                  <a:gd fmla="*/ 1142811 w 1314779" name="connsiteX18"/>
                  <a:gd fmla="*/ 538710 h 1057273" name="connsiteY18"/>
                  <a:gd fmla="*/ 1048033 w 1314779" name="connsiteX19"/>
                  <a:gd fmla="*/ 629008 h 1057273" name="connsiteY19"/>
                  <a:gd fmla="*/ 864941 w 1314779" name="connsiteX20"/>
                  <a:gd fmla="*/ 641908 h 1057273" name="connsiteY20"/>
                  <a:gd fmla="*/ 742161 w 1314779" name="connsiteX21"/>
                  <a:gd fmla="*/ 581709 h 1057273" name="connsiteY21"/>
                  <a:gd fmla="*/ 638767 w 1314779" name="connsiteX22"/>
                  <a:gd fmla="*/ 383913 h 1057273" name="connsiteY22"/>
                  <a:gd fmla="*/ 627997 w 1314779" name="connsiteX23"/>
                  <a:gd fmla="*/ 366713 h 1057273" name="connsiteY23"/>
                  <a:gd fmla="*/ 298470 w 1314779" name="connsiteX24"/>
                  <a:gd fmla="*/ 293012 h 1057273" name="connsiteY24"/>
                  <a:gd fmla="*/ 201519 w 1314779" name="connsiteX25"/>
                  <a:gd fmla="*/ 307267 h 1057273" name="connsiteY25"/>
                  <a:gd fmla="*/ 169202 w 1314779" name="connsiteX26"/>
                  <a:gd fmla="*/ 356755 h 1057273" name="connsiteY26"/>
                  <a:gd fmla="*/ 207982 w 1314779" name="connsiteX27"/>
                  <a:gd fmla="*/ 503067 h 1057273" name="connsiteY27"/>
                  <a:gd fmla="*/ 229527 w 1314779" name="connsiteX28"/>
                  <a:gd fmla="*/ 524584 h 1057273" name="connsiteY28"/>
                  <a:gd fmla="*/ 328632 w 1314779" name="connsiteX29"/>
                  <a:gd fmla="*/ 546100 h 1057273" name="connsiteY29"/>
                  <a:gd fmla="*/ 328632 w 1314779" name="connsiteX30"/>
                  <a:gd fmla="*/ 541797 h 1057273" name="connsiteY30"/>
                  <a:gd fmla="*/ 341559 w 1314779" name="connsiteX31"/>
                  <a:gd fmla="*/ 541797 h 1057273" name="connsiteY31"/>
                  <a:gd fmla="*/ 444973 w 1314779" name="connsiteX32"/>
                  <a:gd fmla="*/ 500915 h 1057273" name="connsiteY32"/>
                  <a:gd fmla="*/ 511761 w 1314779" name="connsiteX33"/>
                  <a:gd fmla="*/ 378271 h 1057273" name="connsiteY33"/>
                  <a:gd fmla="*/ 481599 w 1314779" name="connsiteX34"/>
                  <a:gd fmla="*/ 315873 h 1057273" name="connsiteY34"/>
                  <a:gd fmla="*/ 395420 w 1314779" name="connsiteX35"/>
                  <a:gd fmla="*/ 296508 h 1057273" name="connsiteY35"/>
                  <a:gd fmla="*/ 298470 w 1314779" name="connsiteX36"/>
                  <a:gd fmla="*/ 293012 h 1057273" name="connsiteY36"/>
                  <a:gd fmla="*/ 924856 w 1314779" name="connsiteX37"/>
                  <a:gd fmla="*/ 290513 h 1057273" name="connsiteY37"/>
                  <a:gd fmla="*/ 771789 w 1314779" name="connsiteX38"/>
                  <a:gd fmla="*/ 318425 h 1057273" name="connsiteY38"/>
                  <a:gd fmla="*/ 743763 w 1314779" name="connsiteX39"/>
                  <a:gd fmla="*/ 346336 h 1057273" name="connsiteY39"/>
                  <a:gd fmla="*/ 750231 w 1314779" name="connsiteX40"/>
                  <a:gd fmla="*/ 400012 h 1057273" name="connsiteY40"/>
                  <a:gd fmla="*/ 782569 w 1314779" name="connsiteX41"/>
                  <a:gd fmla="*/ 464423 h 1057273" name="connsiteY41"/>
                  <a:gd fmla="*/ 853712 w 1314779" name="connsiteX42"/>
                  <a:gd fmla="*/ 535275 h 1057273" name="connsiteY42"/>
                  <a:gd fmla="*/ 1021870 w 1314779" name="connsiteX43"/>
                  <a:gd fmla="*/ 530981 h 1057273" name="connsiteY43"/>
                  <a:gd fmla="*/ 1045584 w 1314779" name="connsiteX44"/>
                  <a:gd fmla="*/ 509510 h 1057273" name="connsiteY44"/>
                  <a:gd fmla="*/ 1086545 w 1314779" name="connsiteX45"/>
                  <a:gd fmla="*/ 359218 h 1057273" name="connsiteY45"/>
                  <a:gd fmla="*/ 1064987 w 1314779" name="connsiteX46"/>
                  <a:gd fmla="*/ 318425 h 1057273" name="connsiteY46"/>
                  <a:gd fmla="*/ 924856 w 1314779" name="connsiteX47"/>
                  <a:gd fmla="*/ 290513 h 1057273" name="connsiteY47"/>
                  <a:gd fmla="*/ 619606 w 1314779" name="connsiteX48"/>
                  <a:gd fmla="*/ 51359 h 1057273" name="connsiteY48"/>
                  <a:gd fmla="*/ 509656 w 1314779" name="connsiteX49"/>
                  <a:gd fmla="*/ 57796 h 1057273" name="connsiteY49"/>
                  <a:gd fmla="*/ 309161 w 1314779" name="connsiteX50"/>
                  <a:gd fmla="*/ 152209 h 1057273" name="connsiteY50"/>
                  <a:gd fmla="*/ 259576 w 1314779" name="connsiteX51"/>
                  <a:gd fmla="*/ 190832 h 1057273" name="connsiteY51"/>
                  <a:gd fmla="*/ 270356 w 1314779" name="connsiteX52"/>
                  <a:gd fmla="*/ 192978 h 1057273" name="connsiteY52"/>
                  <a:gd fmla="*/ 283291 w 1314779" name="connsiteX53"/>
                  <a:gd fmla="*/ 192978 h 1057273" name="connsiteY53"/>
                  <a:gd fmla="*/ 526903 w 1314779" name="connsiteX54"/>
                  <a:gd fmla="*/ 225164 h 1057273" name="connsiteY54"/>
                  <a:gd fmla="*/ 654099 w 1314779" name="connsiteX55"/>
                  <a:gd fmla="*/ 244476 h 1057273" name="connsiteY55"/>
                  <a:gd fmla="*/ 679970 w 1314779" name="connsiteX56"/>
                  <a:gd fmla="*/ 244476 h 1057273" name="connsiteY56"/>
                  <a:gd fmla="*/ 695061 w 1314779" name="connsiteX57"/>
                  <a:gd fmla="*/ 240185 h 1057273" name="connsiteY57"/>
                  <a:gd fmla="*/ 867530 w 1314779" name="connsiteX58"/>
                  <a:gd fmla="*/ 197270 h 1057273" name="connsiteY58"/>
                  <a:gd fmla="*/ 958076 w 1314779" name="connsiteX59"/>
                  <a:gd fmla="*/ 192978 h 1057273" name="connsiteY59"/>
                  <a:gd fmla="*/ 958076 w 1314779" name="connsiteX60"/>
                  <a:gd fmla="*/ 188687 h 1057273" name="connsiteY60"/>
                  <a:gd fmla="*/ 953764 w 1314779" name="connsiteX61"/>
                  <a:gd fmla="*/ 184395 h 1057273" name="connsiteY61"/>
                  <a:gd fmla="*/ 619606 w 1314779" name="connsiteX62"/>
                  <a:gd fmla="*/ 51359 h 1057273" name="connsiteY62"/>
                  <a:gd fmla="*/ 636855 w 1314779" name="connsiteX63"/>
                  <a:gd fmla="*/ 0 h 1057273" name="connsiteY63"/>
                  <a:gd fmla="*/ 1082295 w 1314779" name="connsiteX64"/>
                  <a:gd fmla="*/ 176119 h 1057273" name="connsiteY64"/>
                  <a:gd fmla="*/ 1099510 w 1314779" name="connsiteX65"/>
                  <a:gd fmla="*/ 191154 h 1057273" name="connsiteY65"/>
                  <a:gd fmla="*/ 1185586 w 1314779" name="connsiteX66"/>
                  <a:gd fmla="*/ 240553 h 1057273" name="connsiteY66"/>
                  <a:gd fmla="*/ 1228624 w 1314779" name="connsiteX67"/>
                  <a:gd fmla="*/ 307135 h 1057273" name="connsiteY67"/>
                  <a:gd fmla="*/ 1237231 w 1314779" name="connsiteX68"/>
                  <a:gd fmla="*/ 356534 h 1057273" name="connsiteY68"/>
                  <a:gd fmla="*/ 1314699 w 1314779" name="connsiteX69"/>
                  <a:gd fmla="*/ 605678 h 1057273" name="connsiteY69"/>
                  <a:gd fmla="*/ 1198497 w 1314779" name="connsiteX70"/>
                  <a:gd fmla="*/ 893483 h 1057273" name="connsiteY70"/>
                  <a:gd fmla="*/ 1065080 w 1314779" name="connsiteX71"/>
                  <a:gd fmla="*/ 992282 h 1057273" name="connsiteY71"/>
                  <a:gd fmla="*/ 1037106 w 1314779" name="connsiteX72"/>
                  <a:gd fmla="*/ 1000873 h 1057273" name="connsiteY72"/>
                  <a:gd fmla="*/ 918752 w 1314779" name="connsiteX73"/>
                  <a:gd fmla="*/ 1028794 h 1057273" name="connsiteY73"/>
                  <a:gd fmla="*/ 813309 w 1314779" name="connsiteX74"/>
                  <a:gd fmla="*/ 1048124 h 1057273" name="connsiteY74"/>
                  <a:gd fmla="*/ 664829 w 1314779" name="connsiteX75"/>
                  <a:gd fmla="*/ 1056715 h 1057273" name="connsiteY75"/>
                  <a:gd fmla="*/ 150528 w 1314779" name="connsiteX76"/>
                  <a:gd fmla="*/ 839788 h 1057273" name="connsiteY76"/>
                  <a:gd fmla="*/ 17111 w 1314779" name="connsiteX77"/>
                  <a:gd fmla="*/ 625009 h 1057273" name="connsiteY77"/>
                  <a:gd fmla="*/ 32174 w 1314779" name="connsiteX78"/>
                  <a:gd fmla="*/ 365125 h 1057273" name="connsiteY78"/>
                  <a:gd fmla="*/ 34326 w 1314779" name="connsiteX79"/>
                  <a:gd fmla="*/ 330761 h 1057273" name="connsiteY79"/>
                  <a:gd fmla="*/ 25718 w 1314779" name="connsiteX80"/>
                  <a:gd fmla="*/ 298544 h 1057273" name="connsiteY80"/>
                  <a:gd fmla="*/ 70908 w 1314779" name="connsiteX81"/>
                  <a:gd fmla="*/ 231962 h 1057273" name="connsiteY81"/>
                  <a:gd fmla="*/ 126857 w 1314779" name="connsiteX82"/>
                  <a:gd fmla="*/ 221223 h 1057273" name="connsiteY82"/>
                  <a:gd fmla="*/ 148376 w 1314779" name="connsiteX83"/>
                  <a:gd fmla="*/ 210484 h 1057273" name="connsiteY83"/>
                  <a:gd fmla="*/ 449640 w 1314779" name="connsiteX84"/>
                  <a:gd fmla="*/ 32217 h 1057273" name="connsiteY84"/>
                  <a:gd fmla="*/ 501286 w 1314779" name="connsiteX85"/>
                  <a:gd fmla="*/ 19330 h 1057273" name="connsiteY85"/>
                  <a:gd fmla="*/ 636855 w 1314779" name="connsiteX86"/>
                  <a:gd fmla="*/ 0 h 1057273" name="connsiteY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b="b" l="l" r="r" t="t"/>
                <a:pathLst>
                  <a:path h="1057273" w="1314779">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anchor="t" anchorCtr="0" bIns="60941" compatLnSpc="1" lIns="121882" numCol="1" rIns="121882" tIns="60941" vert="horz" wrap="square">
                <a:prstTxWarp prst="textNoShape">
                  <a:avLst/>
                </a:prstTxWarp>
                <a:noAutofit/>
              </a:bodyPr>
              <a:lstStyle/>
              <a:p>
                <a:endParaRPr altLang="en-US" lang="zh-CN" sz="2399"/>
              </a:p>
            </p:txBody>
          </p:sp>
          <p:sp>
            <p:nvSpPr>
              <p:cNvPr id="194" name="chenying0907 12"/>
              <p:cNvSpPr/>
              <p:nvPr/>
            </p:nvSpPr>
            <p:spPr bwMode="auto">
              <a:xfrm>
                <a:off x="7443788" y="2952751"/>
                <a:ext cx="1379538" cy="1371600"/>
              </a:xfrm>
              <a:custGeom>
                <a:gdLst>
                  <a:gd fmla="*/ 423 w 641" name="T0"/>
                  <a:gd fmla="*/ 557 h 638" name="T1"/>
                  <a:gd fmla="*/ 448 w 641" name="T2"/>
                  <a:gd fmla="*/ 559 h 638" name="T3"/>
                  <a:gd fmla="*/ 532 w 641" name="T4"/>
                  <a:gd fmla="*/ 557 h 638" name="T5"/>
                  <a:gd fmla="*/ 558 w 641" name="T6"/>
                  <a:gd fmla="*/ 550 h 638" name="T7"/>
                  <a:gd fmla="*/ 583 w 641" name="T8"/>
                  <a:gd fmla="*/ 507 h 638" name="T9"/>
                  <a:gd fmla="*/ 579 w 641" name="T10"/>
                  <a:gd fmla="*/ 405 h 638" name="T11"/>
                  <a:gd fmla="*/ 539 w 641" name="T12"/>
                  <a:gd fmla="*/ 250 h 638" name="T13"/>
                  <a:gd fmla="*/ 500 w 641" name="T14"/>
                  <a:gd fmla="*/ 174 h 638" name="T15"/>
                  <a:gd fmla="*/ 470 w 641" name="T16"/>
                  <a:gd fmla="*/ 152 h 638" name="T17"/>
                  <a:gd fmla="*/ 463 w 641" name="T18"/>
                  <a:gd fmla="*/ 122 h 638" name="T19"/>
                  <a:gd fmla="*/ 501 w 641" name="T20"/>
                  <a:gd fmla="*/ 114 h 638" name="T21"/>
                  <a:gd fmla="*/ 562 w 641" name="T22"/>
                  <a:gd fmla="*/ 170 h 638" name="T23"/>
                  <a:gd fmla="*/ 619 w 641" name="T24"/>
                  <a:gd fmla="*/ 318 h 638" name="T25"/>
                  <a:gd fmla="*/ 640 w 641" name="T26"/>
                  <a:gd fmla="*/ 482 h 638" name="T27"/>
                  <a:gd fmla="*/ 627 w 641" name="T28"/>
                  <a:gd fmla="*/ 543 h 638" name="T29"/>
                  <a:gd fmla="*/ 565 w 641" name="T30"/>
                  <a:gd fmla="*/ 591 h 638" name="T31"/>
                  <a:gd fmla="*/ 435 w 641" name="T32"/>
                  <a:gd fmla="*/ 600 h 638" name="T33"/>
                  <a:gd fmla="*/ 426 w 641" name="T34"/>
                  <a:gd fmla="*/ 599 h 638" name="T35"/>
                  <a:gd fmla="*/ 416 w 641" name="T36"/>
                  <a:gd fmla="*/ 607 h 638" name="T37"/>
                  <a:gd fmla="*/ 405 w 641" name="T38"/>
                  <a:gd fmla="*/ 629 h 638" name="T39"/>
                  <a:gd fmla="*/ 367 w 641" name="T40"/>
                  <a:gd fmla="*/ 636 h 638" name="T41"/>
                  <a:gd fmla="*/ 360 w 641" name="T42"/>
                  <a:gd fmla="*/ 627 h 638" name="T43"/>
                  <a:gd fmla="*/ 364 w 641" name="T44"/>
                  <a:gd fmla="*/ 604 h 638" name="T45"/>
                  <a:gd fmla="*/ 355 w 641" name="T46"/>
                  <a:gd fmla="*/ 593 h 638" name="T47"/>
                  <a:gd fmla="*/ 281 w 641" name="T48"/>
                  <a:gd fmla="*/ 584 h 638" name="T49"/>
                  <a:gd fmla="*/ 207 w 641" name="T50"/>
                  <a:gd fmla="*/ 576 h 638" name="T51"/>
                  <a:gd fmla="*/ 183 w 641" name="T52"/>
                  <a:gd fmla="*/ 583 h 638" name="T53"/>
                  <a:gd fmla="*/ 7 w 641" name="T54"/>
                  <a:gd fmla="*/ 561 h 638" name="T55"/>
                  <a:gd fmla="*/ 10 w 641" name="T56"/>
                  <a:gd fmla="*/ 544 h 638" name="T57"/>
                  <a:gd fmla="*/ 53 w 641" name="T58"/>
                  <a:gd fmla="*/ 531 h 638" name="T59"/>
                  <a:gd fmla="*/ 66 w 641" name="T60"/>
                  <a:gd fmla="*/ 538 h 638" name="T61"/>
                  <a:gd fmla="*/ 122 w 641" name="T62"/>
                  <a:gd fmla="*/ 579 h 638" name="T63"/>
                  <a:gd fmla="*/ 141 w 641" name="T64"/>
                  <a:gd fmla="*/ 574 h 638" name="T65"/>
                  <a:gd fmla="*/ 169 w 641" name="T66"/>
                  <a:gd fmla="*/ 544 h 638" name="T67"/>
                  <a:gd fmla="*/ 193 w 641" name="T68"/>
                  <a:gd fmla="*/ 535 h 638" name="T69"/>
                  <a:gd fmla="*/ 285 w 641" name="T70"/>
                  <a:gd fmla="*/ 541 h 638" name="T71"/>
                  <a:gd fmla="*/ 359 w 641" name="T72"/>
                  <a:gd fmla="*/ 551 h 638" name="T73"/>
                  <a:gd fmla="*/ 372 w 641" name="T74"/>
                  <a:gd fmla="*/ 540 h 638" name="T75"/>
                  <a:gd fmla="*/ 376 w 641" name="T76"/>
                  <a:gd fmla="*/ 456 h 638" name="T77"/>
                  <a:gd fmla="*/ 365 w 641" name="T78"/>
                  <a:gd fmla="*/ 320 h 638" name="T79"/>
                  <a:gd fmla="*/ 323 w 641" name="T80"/>
                  <a:gd fmla="*/ 165 h 638" name="T81"/>
                  <a:gd fmla="*/ 263 w 641" name="T82"/>
                  <a:gd fmla="*/ 25 h 638" name="T83"/>
                  <a:gd fmla="*/ 266 w 641" name="T84"/>
                  <a:gd fmla="*/ 12 h 638" name="T85"/>
                  <a:gd fmla="*/ 302 w 641" name="T86"/>
                  <a:gd fmla="*/ 1 h 638" name="T87"/>
                  <a:gd fmla="*/ 315 w 641" name="T88"/>
                  <a:gd fmla="*/ 9 h 638" name="T89"/>
                  <a:gd fmla="*/ 372 w 641" name="T90"/>
                  <a:gd fmla="*/ 136 h 638" name="T91"/>
                  <a:gd fmla="*/ 402 w 641" name="T92"/>
                  <a:gd fmla="*/ 228 h 638" name="T93"/>
                  <a:gd fmla="*/ 422 w 641" name="T94"/>
                  <a:gd fmla="*/ 335 h 638" name="T95"/>
                  <a:gd fmla="*/ 429 w 641" name="T96"/>
                  <a:gd fmla="*/ 456 h 638" name="T97"/>
                  <a:gd fmla="*/ 423 w 641" name="T98"/>
                  <a:gd fmla="*/ 550 h 638" name="T99"/>
                  <a:gd fmla="*/ 423 w 641" name="T100"/>
                  <a:gd fmla="*/ 557 h 63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38" w="641">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5" name="chenying0907 19"/>
              <p:cNvSpPr/>
              <p:nvPr/>
            </p:nvSpPr>
            <p:spPr bwMode="auto">
              <a:xfrm>
                <a:off x="6670676" y="2278063"/>
                <a:ext cx="1325563" cy="1062038"/>
              </a:xfrm>
              <a:custGeom>
                <a:gdLst>
                  <a:gd fmla="*/ 473 w 616" name="T0"/>
                  <a:gd fmla="*/ 492 h 494" name="T1"/>
                  <a:gd fmla="*/ 370 w 616" name="T2"/>
                  <a:gd fmla="*/ 480 h 494" name="T3"/>
                  <a:gd fmla="*/ 196 w 616" name="T4"/>
                  <a:gd fmla="*/ 361 h 494" name="T5"/>
                  <a:gd fmla="*/ 83 w 616" name="T6"/>
                  <a:gd fmla="*/ 179 h 494" name="T7"/>
                  <a:gd fmla="*/ 7 w 616" name="T8"/>
                  <a:gd fmla="*/ 32 h 494" name="T9"/>
                  <a:gd fmla="*/ 14 w 616" name="T10"/>
                  <a:gd fmla="*/ 11 h 494" name="T11"/>
                  <a:gd fmla="*/ 19 w 616" name="T12"/>
                  <a:gd fmla="*/ 9 h 494" name="T13"/>
                  <a:gd fmla="*/ 64 w 616" name="T14"/>
                  <a:gd fmla="*/ 24 h 494" name="T15"/>
                  <a:gd fmla="*/ 122 w 616" name="T16"/>
                  <a:gd fmla="*/ 133 h 494" name="T17"/>
                  <a:gd fmla="*/ 199 w 616" name="T18"/>
                  <a:gd fmla="*/ 276 h 494" name="T19"/>
                  <a:gd fmla="*/ 296 w 616" name="T20"/>
                  <a:gd fmla="*/ 394 h 494" name="T21"/>
                  <a:gd fmla="*/ 405 w 616" name="T22"/>
                  <a:gd fmla="*/ 455 h 494" name="T23"/>
                  <a:gd fmla="*/ 526 w 616" name="T24"/>
                  <a:gd fmla="*/ 468 h 494" name="T25"/>
                  <a:gd fmla="*/ 595 w 616" name="T26"/>
                  <a:gd fmla="*/ 459 h 494" name="T27"/>
                  <a:gd fmla="*/ 603 w 616" name="T28"/>
                  <a:gd fmla="*/ 458 h 494" name="T29"/>
                  <a:gd fmla="*/ 616 w 616" name="T30"/>
                  <a:gd fmla="*/ 462 h 494" name="T31"/>
                  <a:gd fmla="*/ 608 w 616" name="T32"/>
                  <a:gd fmla="*/ 473 h 494" name="T33"/>
                  <a:gd fmla="*/ 589 w 616" name="T34"/>
                  <a:gd fmla="*/ 480 h 494" name="T35"/>
                  <a:gd fmla="*/ 473 w 616" name="T36"/>
                  <a:gd fmla="*/ 492 h 49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93" w="616">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6" name="chenying0907 127"/>
              <p:cNvSpPr/>
              <p:nvPr/>
            </p:nvSpPr>
            <p:spPr bwMode="auto">
              <a:xfrm>
                <a:off x="7675563" y="2573338"/>
                <a:ext cx="515938" cy="258763"/>
              </a:xfrm>
              <a:custGeom>
                <a:gdLst>
                  <a:gd fmla="*/ 198 w 239" name="T0"/>
                  <a:gd fmla="*/ 56 h 121" name="T1"/>
                  <a:gd fmla="*/ 192 w 239" name="T2"/>
                  <a:gd fmla="*/ 80 h 121" name="T3"/>
                  <a:gd fmla="*/ 168 w 239" name="T4"/>
                  <a:gd fmla="*/ 90 h 121" name="T5"/>
                  <a:gd fmla="*/ 137 w 239" name="T6"/>
                  <a:gd fmla="*/ 93 h 121" name="T7"/>
                  <a:gd fmla="*/ 137 w 239" name="T8"/>
                  <a:gd fmla="*/ 108 h 121" name="T9"/>
                  <a:gd fmla="*/ 197 w 239" name="T10"/>
                  <a:gd fmla="*/ 113 h 121" name="T11"/>
                  <a:gd fmla="*/ 235 w 239" name="T12"/>
                  <a:gd fmla="*/ 30 h 121" name="T13"/>
                  <a:gd fmla="*/ 223 w 239" name="T14"/>
                  <a:gd fmla="*/ 23 h 121" name="T15"/>
                  <a:gd fmla="*/ 211 w 239" name="T16"/>
                  <a:gd fmla="*/ 28 h 121" name="T17"/>
                  <a:gd fmla="*/ 137 w 239" name="T18"/>
                  <a:gd fmla="*/ 56 h 121" name="T19"/>
                  <a:gd fmla="*/ 56 w 239" name="T20"/>
                  <a:gd fmla="*/ 38 h 121" name="T21"/>
                  <a:gd fmla="*/ 25 w 239" name="T22"/>
                  <a:gd fmla="*/ 7 h 121" name="T23"/>
                  <a:gd fmla="*/ 6 w 239" name="T24"/>
                  <a:gd fmla="*/ 5 h 121" name="T25"/>
                  <a:gd fmla="*/ 5 w 239" name="T26"/>
                  <a:gd fmla="*/ 20 h 121" name="T27"/>
                  <a:gd fmla="*/ 113 w 239" name="T28"/>
                  <a:gd fmla="*/ 75 h 121" name="T29"/>
                  <a:gd fmla="*/ 151 w 239" name="T30"/>
                  <a:gd fmla="*/ 70 h 121" name="T31"/>
                  <a:gd fmla="*/ 198 w 239" name="T32"/>
                  <a:gd fmla="*/ 56 h 12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239">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7" name="chenying0907 130"/>
              <p:cNvSpPr/>
              <p:nvPr/>
            </p:nvSpPr>
            <p:spPr bwMode="auto">
              <a:xfrm>
                <a:off x="7648576" y="2216151"/>
                <a:ext cx="87313" cy="88900"/>
              </a:xfrm>
              <a:custGeom>
                <a:gdLst>
                  <a:gd fmla="*/ 0 w 41" name="T0"/>
                  <a:gd fmla="*/ 19 h 41" name="T1"/>
                  <a:gd fmla="*/ 19 w 41" name="T2"/>
                  <a:gd fmla="*/ 40 h 41" name="T3"/>
                  <a:gd fmla="*/ 40 w 41" name="T4"/>
                  <a:gd fmla="*/ 21 h 41" name="T5"/>
                  <a:gd fmla="*/ 22 w 41" name="T6"/>
                  <a:gd fmla="*/ 1 h 41" name="T7"/>
                  <a:gd fmla="*/ 0 w 41" name="T8"/>
                  <a:gd fmla="*/ 19 h 41" name="T9"/>
                </a:gdLst>
                <a:cxnLst>
                  <a:cxn ang="0">
                    <a:pos x="T0" y="T1"/>
                  </a:cxn>
                  <a:cxn ang="0">
                    <a:pos x="T2" y="T3"/>
                  </a:cxn>
                  <a:cxn ang="0">
                    <a:pos x="T4" y="T5"/>
                  </a:cxn>
                  <a:cxn ang="0">
                    <a:pos x="T6" y="T7"/>
                  </a:cxn>
                  <a:cxn ang="0">
                    <a:pos x="T8" y="T9"/>
                  </a:cxn>
                </a:cxnLst>
                <a:rect b="b" l="0" r="r" t="0"/>
                <a:pathLst>
                  <a:path h="41" w="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9" name="chenying0907 181"/>
              <p:cNvSpPr/>
              <p:nvPr/>
            </p:nvSpPr>
            <p:spPr bwMode="auto">
              <a:xfrm>
                <a:off x="7675563" y="2573338"/>
                <a:ext cx="515938" cy="258763"/>
              </a:xfrm>
              <a:custGeom>
                <a:gdLst>
                  <a:gd fmla="*/ 198 w 239" name="T0"/>
                  <a:gd fmla="*/ 56 h 121" name="T1"/>
                  <a:gd fmla="*/ 151 w 239" name="T2"/>
                  <a:gd fmla="*/ 70 h 121" name="T3"/>
                  <a:gd fmla="*/ 113 w 239" name="T4"/>
                  <a:gd fmla="*/ 75 h 121" name="T5"/>
                  <a:gd fmla="*/ 5 w 239" name="T6"/>
                  <a:gd fmla="*/ 20 h 121" name="T7"/>
                  <a:gd fmla="*/ 6 w 239" name="T8"/>
                  <a:gd fmla="*/ 5 h 121" name="T9"/>
                  <a:gd fmla="*/ 25 w 239" name="T10"/>
                  <a:gd fmla="*/ 7 h 121" name="T11"/>
                  <a:gd fmla="*/ 56 w 239" name="T12"/>
                  <a:gd fmla="*/ 38 h 121" name="T13"/>
                  <a:gd fmla="*/ 137 w 239" name="T14"/>
                  <a:gd fmla="*/ 56 h 121" name="T15"/>
                  <a:gd fmla="*/ 211 w 239" name="T16"/>
                  <a:gd fmla="*/ 28 h 121" name="T17"/>
                  <a:gd fmla="*/ 223 w 239" name="T18"/>
                  <a:gd fmla="*/ 23 h 121" name="T19"/>
                  <a:gd fmla="*/ 235 w 239" name="T20"/>
                  <a:gd fmla="*/ 30 h 121" name="T21"/>
                  <a:gd fmla="*/ 197 w 239" name="T22"/>
                  <a:gd fmla="*/ 113 h 121" name="T23"/>
                  <a:gd fmla="*/ 137 w 239" name="T24"/>
                  <a:gd fmla="*/ 108 h 121" name="T25"/>
                  <a:gd fmla="*/ 137 w 239" name="T26"/>
                  <a:gd fmla="*/ 93 h 121" name="T27"/>
                  <a:gd fmla="*/ 168 w 239" name="T28"/>
                  <a:gd fmla="*/ 90 h 121" name="T29"/>
                  <a:gd fmla="*/ 192 w 239" name="T30"/>
                  <a:gd fmla="*/ 80 h 121" name="T31"/>
                  <a:gd fmla="*/ 198 w 239" name="T32"/>
                  <a:gd fmla="*/ 56 h 12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239">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200" name="chenying0907 182"/>
              <p:cNvSpPr/>
              <p:nvPr/>
            </p:nvSpPr>
            <p:spPr bwMode="auto">
              <a:xfrm>
                <a:off x="7648576" y="2216151"/>
                <a:ext cx="87313" cy="88900"/>
              </a:xfrm>
              <a:custGeom>
                <a:gdLst>
                  <a:gd fmla="*/ 0 w 41" name="T0"/>
                  <a:gd fmla="*/ 19 h 41" name="T1"/>
                  <a:gd fmla="*/ 22 w 41" name="T2"/>
                  <a:gd fmla="*/ 1 h 41" name="T3"/>
                  <a:gd fmla="*/ 40 w 41" name="T4"/>
                  <a:gd fmla="*/ 21 h 41" name="T5"/>
                  <a:gd fmla="*/ 19 w 41" name="T6"/>
                  <a:gd fmla="*/ 40 h 41" name="T7"/>
                  <a:gd fmla="*/ 0 w 41" name="T8"/>
                  <a:gd fmla="*/ 19 h 41" name="T9"/>
                </a:gdLst>
                <a:cxnLst>
                  <a:cxn ang="0">
                    <a:pos x="T0" y="T1"/>
                  </a:cxn>
                  <a:cxn ang="0">
                    <a:pos x="T2" y="T3"/>
                  </a:cxn>
                  <a:cxn ang="0">
                    <a:pos x="T4" y="T5"/>
                  </a:cxn>
                  <a:cxn ang="0">
                    <a:pos x="T6" y="T7"/>
                  </a:cxn>
                  <a:cxn ang="0">
                    <a:pos x="T8" y="T9"/>
                  </a:cxn>
                </a:cxnLst>
                <a:rect b="b" l="0" r="r" t="0"/>
                <a:pathLst>
                  <a:path h="41" w="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grpSp>
        <p:sp>
          <p:nvSpPr>
            <p:cNvPr id="190" name="chenying0907 57"/>
            <p:cNvSpPr/>
            <p:nvPr/>
          </p:nvSpPr>
          <p:spPr bwMode="auto">
            <a:xfrm>
              <a:off x="6750019" y="2121897"/>
              <a:ext cx="402347" cy="323589"/>
            </a:xfrm>
            <a:custGeom>
              <a:gdLst>
                <a:gd fmla="*/ 10 w 173" name="T0"/>
                <a:gd fmla="*/ 0 h 140" name="T1"/>
                <a:gd fmla="*/ 1 w 173" name="T2"/>
                <a:gd fmla="*/ 42 h 140" name="T3"/>
                <a:gd fmla="*/ 4 w 173" name="T4"/>
                <a:gd fmla="*/ 48 h 140" name="T5"/>
                <a:gd fmla="*/ 32 w 173" name="T6"/>
                <a:gd fmla="*/ 67 h 140" name="T7"/>
                <a:gd fmla="*/ 142 w 173" name="T8"/>
                <a:gd fmla="*/ 138 h 140" name="T9"/>
                <a:gd fmla="*/ 153 w 173" name="T10"/>
                <a:gd fmla="*/ 138 h 140" name="T11"/>
                <a:gd fmla="*/ 159 w 173" name="T12"/>
                <a:gd fmla="*/ 95 h 140" name="T13"/>
                <a:gd fmla="*/ 150 w 173" name="T14"/>
                <a:gd fmla="*/ 88 h 140" name="T15"/>
                <a:gd fmla="*/ 61 w 173" name="T16"/>
                <a:gd fmla="*/ 32 h 140" name="T17"/>
                <a:gd fmla="*/ 10 w 173" name="T18"/>
                <a:gd fmla="*/ 0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73">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grpFill/>
            <a:ln>
              <a:noFill/>
            </a:ln>
          </p:spPr>
          <p:txBody>
            <a:bodyPr anchor="t" anchorCtr="0" bIns="60941" compatLnSpc="1" lIns="121882" numCol="1" rIns="121882" tIns="60941" vert="horz" wrap="square">
              <a:prstTxWarp prst="textNoShape">
                <a:avLst/>
              </a:prstTxWarp>
            </a:bodyPr>
            <a:lstStyle/>
            <a:p>
              <a:endParaRPr altLang="en-US" lang="zh-CN" sz="2399"/>
            </a:p>
          </p:txBody>
        </p:sp>
      </p:grpSp>
      <p:sp>
        <p:nvSpPr>
          <p:cNvPr id="202" name="PA_自由: 形状 201"/>
          <p:cNvSpPr/>
          <p:nvPr>
            <p:custDataLst>
              <p:tags r:id="rId4"/>
            </p:custDataLst>
          </p:nvPr>
        </p:nvSpPr>
        <p:spPr>
          <a:xfrm>
            <a:off x="944587" y="5356987"/>
            <a:ext cx="3433020" cy="670560"/>
          </a:xfrm>
          <a:custGeom>
            <a:gdLst>
              <a:gd fmla="*/ 111760 w 3434080" name="connsiteX0"/>
              <a:gd fmla="*/ 355600 h 670560" name="connsiteY0"/>
              <a:gd fmla="*/ 162560 w 3434080" name="connsiteX1"/>
              <a:gd fmla="*/ 375920 h 670560" name="connsiteY1"/>
              <a:gd fmla="*/ 508000 w 3434080" name="connsiteX2"/>
              <a:gd fmla="*/ 355600 h 670560" name="connsiteY2"/>
              <a:gd fmla="*/ 589280 w 3434080" name="connsiteX3"/>
              <a:gd fmla="*/ 314960 h 670560" name="connsiteY3"/>
              <a:gd fmla="*/ 629920 w 3434080" name="connsiteX4"/>
              <a:gd fmla="*/ 304800 h 670560" name="connsiteY4"/>
              <a:gd fmla="*/ 660400 w 3434080" name="connsiteX5"/>
              <a:gd fmla="*/ 294640 h 670560" name="connsiteY5"/>
              <a:gd fmla="*/ 751840 w 3434080" name="connsiteX6"/>
              <a:gd fmla="*/ 274320 h 670560" name="connsiteY6"/>
              <a:gd fmla="*/ 863600 w 3434080" name="connsiteX7"/>
              <a:gd fmla="*/ 243840 h 670560" name="connsiteY7"/>
              <a:gd fmla="*/ 894080 w 3434080" name="connsiteX8"/>
              <a:gd fmla="*/ 223520 h 670560" name="connsiteY8"/>
              <a:gd fmla="*/ 955040 w 3434080" name="connsiteX9"/>
              <a:gd fmla="*/ 213360 h 670560" name="connsiteY9"/>
              <a:gd fmla="*/ 995680 w 3434080" name="connsiteX10"/>
              <a:gd fmla="*/ 203200 h 670560" name="connsiteY10"/>
              <a:gd fmla="*/ 1026160 w 3434080" name="connsiteX11"/>
              <a:gd fmla="*/ 172720 h 670560" name="connsiteY11"/>
              <a:gd fmla="*/ 1056640 w 3434080" name="connsiteX12"/>
              <a:gd fmla="*/ 162560 h 670560" name="connsiteY12"/>
              <a:gd fmla="*/ 1107440 w 3434080" name="connsiteX13"/>
              <a:gd fmla="*/ 142240 h 670560" name="connsiteY13"/>
              <a:gd fmla="*/ 1178560 w 3434080" name="connsiteX14"/>
              <a:gd fmla="*/ 152400 h 670560" name="connsiteY14"/>
              <a:gd fmla="*/ 1229360 w 3434080" name="connsiteX15"/>
              <a:gd fmla="*/ 162560 h 670560" name="connsiteY15"/>
              <a:gd fmla="*/ 1391920 w 3434080" name="connsiteX16"/>
              <a:gd fmla="*/ 152400 h 670560" name="connsiteY16"/>
              <a:gd fmla="*/ 1503680 w 3434080" name="connsiteX17"/>
              <a:gd fmla="*/ 132080 h 670560" name="connsiteY17"/>
              <a:gd fmla="*/ 1595120 w 3434080" name="connsiteX18"/>
              <a:gd fmla="*/ 101600 h 670560" name="connsiteY18"/>
              <a:gd fmla="*/ 1625600 w 3434080" name="connsiteX19"/>
              <a:gd fmla="*/ 91440 h 670560" name="connsiteY19"/>
              <a:gd fmla="*/ 1838960 w 3434080" name="connsiteX20"/>
              <a:gd fmla="*/ 81280 h 670560" name="connsiteY20"/>
              <a:gd fmla="*/ 1950720 w 3434080" name="connsiteX21"/>
              <a:gd fmla="*/ 71120 h 670560" name="connsiteY21"/>
              <a:gd fmla="*/ 2062480 w 3434080" name="connsiteX22"/>
              <a:gd fmla="*/ 50800 h 670560" name="connsiteY22"/>
              <a:gd fmla="*/ 2113280 w 3434080" name="connsiteX23"/>
              <a:gd fmla="*/ 40640 h 670560" name="connsiteY23"/>
              <a:gd fmla="*/ 2194560 w 3434080" name="connsiteX24"/>
              <a:gd fmla="*/ 30480 h 670560" name="connsiteY24"/>
              <a:gd fmla="*/ 2225040 w 3434080" name="connsiteX25"/>
              <a:gd fmla="*/ 20320 h 670560" name="connsiteY25"/>
              <a:gd fmla="*/ 2346960 w 3434080" name="connsiteX26"/>
              <a:gd fmla="*/ 0 h 670560" name="connsiteY26"/>
              <a:gd fmla="*/ 2458720 w 3434080" name="connsiteX27"/>
              <a:gd fmla="*/ 20320 h 670560" name="connsiteY27"/>
              <a:gd fmla="*/ 2519680 w 3434080" name="connsiteX28"/>
              <a:gd fmla="*/ 50800 h 670560" name="connsiteY28"/>
              <a:gd fmla="*/ 2651760 w 3434080" name="connsiteX29"/>
              <a:gd fmla="*/ 60960 h 670560" name="connsiteY29"/>
              <a:gd fmla="*/ 3261360 w 3434080" name="connsiteX30"/>
              <a:gd fmla="*/ 71120 h 670560" name="connsiteY30"/>
              <a:gd fmla="*/ 3291840 w 3434080" name="connsiteX31"/>
              <a:gd fmla="*/ 91440 h 670560" name="connsiteY31"/>
              <a:gd fmla="*/ 3383280 w 3434080" name="connsiteX32"/>
              <a:gd fmla="*/ 101600 h 670560" name="connsiteY32"/>
              <a:gd fmla="*/ 3434080 w 3434080" name="connsiteX33"/>
              <a:gd fmla="*/ 193040 h 670560" name="connsiteY33"/>
              <a:gd fmla="*/ 3200400 w 3434080" name="connsiteX34"/>
              <a:gd fmla="*/ 213360 h 670560" name="connsiteY34"/>
              <a:gd fmla="*/ 3048000 w 3434080" name="connsiteX35"/>
              <a:gd fmla="*/ 223520 h 670560" name="connsiteY35"/>
              <a:gd fmla="*/ 2844800 w 3434080" name="connsiteX36"/>
              <a:gd fmla="*/ 233680 h 670560" name="connsiteY36"/>
              <a:gd fmla="*/ 2743200 w 3434080" name="connsiteX37"/>
              <a:gd fmla="*/ 254000 h 670560" name="connsiteY37"/>
              <a:gd fmla="*/ 2661920 w 3434080" name="connsiteX38"/>
              <a:gd fmla="*/ 264160 h 670560" name="connsiteY38"/>
              <a:gd fmla="*/ 2519680 w 3434080" name="connsiteX39"/>
              <a:gd fmla="*/ 294640 h 670560" name="connsiteY39"/>
              <a:gd fmla="*/ 2458720 w 3434080" name="connsiteX40"/>
              <a:gd fmla="*/ 304800 h 670560" name="connsiteY40"/>
              <a:gd fmla="*/ 2346960 w 3434080" name="connsiteX41"/>
              <a:gd fmla="*/ 345440 h 670560" name="connsiteY41"/>
              <a:gd fmla="*/ 2296160 w 3434080" name="connsiteX42"/>
              <a:gd fmla="*/ 355600 h 670560" name="connsiteY42"/>
              <a:gd fmla="*/ 2245360 w 3434080" name="connsiteX43"/>
              <a:gd fmla="*/ 386080 h 670560" name="connsiteY43"/>
              <a:gd fmla="*/ 2164080 w 3434080" name="connsiteX44"/>
              <a:gd fmla="*/ 406400 h 670560" name="connsiteY44"/>
              <a:gd fmla="*/ 2133600 w 3434080" name="connsiteX45"/>
              <a:gd fmla="*/ 426720 h 670560" name="connsiteY45"/>
              <a:gd fmla="*/ 2072640 w 3434080" name="connsiteX46"/>
              <a:gd fmla="*/ 436880 h 670560" name="connsiteY46"/>
              <a:gd fmla="*/ 1971040 w 3434080" name="connsiteX47"/>
              <a:gd fmla="*/ 457200 h 670560" name="connsiteY47"/>
              <a:gd fmla="*/ 1899920 w 3434080" name="connsiteX48"/>
              <a:gd fmla="*/ 467360 h 670560" name="connsiteY48"/>
              <a:gd fmla="*/ 1696720 w 3434080" name="connsiteX49"/>
              <a:gd fmla="*/ 487680 h 670560" name="connsiteY49"/>
              <a:gd fmla="*/ 1605280 w 3434080" name="connsiteX50"/>
              <a:gd fmla="*/ 497840 h 670560" name="connsiteY50"/>
              <a:gd fmla="*/ 1564640 w 3434080" name="connsiteX51"/>
              <a:gd fmla="*/ 508000 h 670560" name="connsiteY51"/>
              <a:gd fmla="*/ 1422400 w 3434080" name="connsiteX52"/>
              <a:gd fmla="*/ 528320 h 670560" name="connsiteY52"/>
              <a:gd fmla="*/ 1229360 w 3434080" name="connsiteX53"/>
              <a:gd fmla="*/ 548640 h 670560" name="connsiteY53"/>
              <a:gd fmla="*/ 1158240 w 3434080" name="connsiteX54"/>
              <a:gd fmla="*/ 568960 h 670560" name="connsiteY54"/>
              <a:gd fmla="*/ 975360 w 3434080" name="connsiteX55"/>
              <a:gd fmla="*/ 589280 h 670560" name="connsiteY55"/>
              <a:gd fmla="*/ 873760 w 3434080" name="connsiteX56"/>
              <a:gd fmla="*/ 599440 h 670560" name="connsiteY56"/>
              <a:gd fmla="*/ 782320 w 3434080" name="connsiteX57"/>
              <a:gd fmla="*/ 629920 h 670560" name="connsiteY57"/>
              <a:gd fmla="*/ 640080 w 3434080" name="connsiteX58"/>
              <a:gd fmla="*/ 660400 h 670560" name="connsiteY58"/>
              <a:gd fmla="*/ 447040 w 3434080" name="connsiteX59"/>
              <a:gd fmla="*/ 670560 h 670560" name="connsiteY59"/>
              <a:gd fmla="*/ 152400 w 3434080" name="connsiteX60"/>
              <a:gd fmla="*/ 660400 h 670560" name="connsiteY60"/>
              <a:gd fmla="*/ 91440 w 3434080" name="connsiteX61"/>
              <a:gd fmla="*/ 629920 h 670560" name="connsiteY61"/>
              <a:gd fmla="*/ 60960 w 3434080" name="connsiteX62"/>
              <a:gd fmla="*/ 619760 h 670560" name="connsiteY62"/>
              <a:gd fmla="*/ 50800 w 3434080" name="connsiteX63"/>
              <a:gd fmla="*/ 589280 h 670560" name="connsiteY63"/>
              <a:gd fmla="*/ 30480 w 3434080" name="connsiteX64"/>
              <a:gd fmla="*/ 558800 h 670560" name="connsiteY64"/>
              <a:gd fmla="*/ 20320 w 3434080" name="connsiteX65"/>
              <a:gd fmla="*/ 518160 h 670560" name="connsiteY65"/>
              <a:gd fmla="*/ 0 w 3434080" name="connsiteX66"/>
              <a:gd fmla="*/ 436880 h 670560" name="connsiteY66"/>
              <a:gd fmla="*/ 152400 w 3434080" name="connsiteX67"/>
              <a:gd fmla="*/ 406400 h 670560"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670560" w="3434079">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sp>
        <p:nvSpPr>
          <p:cNvPr id="203" name="PA_矩形 202"/>
          <p:cNvSpPr/>
          <p:nvPr>
            <p:custDataLst>
              <p:tags r:id="rId5"/>
            </p:custDataLst>
          </p:nvPr>
        </p:nvSpPr>
        <p:spPr>
          <a:xfrm>
            <a:off x="5090473" y="1903023"/>
            <a:ext cx="5725887" cy="1734257"/>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grpSp>
        <p:nvGrpSpPr>
          <p:cNvPr id="6" name="PA_组合 203"/>
          <p:cNvGrpSpPr/>
          <p:nvPr>
            <p:custDataLst>
              <p:tags r:id="rId6"/>
            </p:custDataLst>
          </p:nvPr>
        </p:nvGrpSpPr>
        <p:grpSpPr>
          <a:xfrm>
            <a:off x="5444954" y="2186685"/>
            <a:ext cx="5016922" cy="1174427"/>
            <a:chOff x="5239330" y="2775424"/>
            <a:chExt cx="5018470" cy="1174424"/>
          </a:xfrm>
        </p:grpSpPr>
        <p:sp>
          <p:nvSpPr>
            <p:cNvPr id="205" name="矩形 204"/>
            <p:cNvSpPr/>
            <p:nvPr/>
          </p:nvSpPr>
          <p:spPr>
            <a:xfrm>
              <a:off x="5239330" y="3160722"/>
              <a:ext cx="5018470" cy="566928"/>
            </a:xfrm>
            <a:prstGeom prst="rect">
              <a:avLst/>
            </a:prstGeom>
          </p:spPr>
          <p:txBody>
            <a:bodyPr wrap="square">
              <a:spAutoFit/>
            </a:bodyPr>
            <a:lstStyle/>
            <a:p>
              <a:pP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a:t>
              </a:r>
            </a:p>
          </p:txBody>
        </p:sp>
        <p:sp>
          <p:nvSpPr>
            <p:cNvPr id="206" name="矩形 205"/>
            <p:cNvSpPr/>
            <p:nvPr/>
          </p:nvSpPr>
          <p:spPr>
            <a:xfrm>
              <a:off x="5751211" y="2775424"/>
              <a:ext cx="945171" cy="396088"/>
            </a:xfrm>
            <a:prstGeom prst="rect">
              <a:avLst/>
            </a:prstGeom>
          </p:spPr>
          <p:txBody>
            <a:bodyPr wrap="none">
              <a:spAutoFit/>
            </a:bodyPr>
            <a:lstStyle/>
            <a:p>
              <a:pPr algn="ctr"/>
              <a:r>
                <a:rPr altLang="en-US" b="1" lang="zh-CN" sz="1999">
                  <a:solidFill>
                    <a:schemeClr val="tx1">
                      <a:lumMod val="75000"/>
                      <a:lumOff val="25000"/>
                    </a:schemeClr>
                  </a:solidFill>
                  <a:latin charset="-122" pitchFamily="34" typeface="微软雅黑"/>
                  <a:ea charset="-122" pitchFamily="34" typeface="微软雅黑"/>
                </a:rPr>
                <a:t>小标题</a:t>
              </a:r>
            </a:p>
          </p:txBody>
        </p:sp>
      </p:grpSp>
      <p:sp>
        <p:nvSpPr>
          <p:cNvPr id="207" name="PA_矩形 206"/>
          <p:cNvSpPr/>
          <p:nvPr>
            <p:custDataLst>
              <p:tags r:id="rId7"/>
            </p:custDataLst>
          </p:nvPr>
        </p:nvSpPr>
        <p:spPr>
          <a:xfrm>
            <a:off x="5090473" y="4056943"/>
            <a:ext cx="5725887" cy="1734257"/>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grpSp>
        <p:nvGrpSpPr>
          <p:cNvPr id="7" name="PA_组合 207"/>
          <p:cNvGrpSpPr/>
          <p:nvPr>
            <p:custDataLst>
              <p:tags r:id="rId8"/>
            </p:custDataLst>
          </p:nvPr>
        </p:nvGrpSpPr>
        <p:grpSpPr>
          <a:xfrm>
            <a:off x="5444954" y="4340595"/>
            <a:ext cx="5016922" cy="1180081"/>
            <a:chOff x="5239330" y="2775424"/>
            <a:chExt cx="5018470" cy="1180081"/>
          </a:xfrm>
        </p:grpSpPr>
        <p:sp>
          <p:nvSpPr>
            <p:cNvPr id="209" name="矩形 208"/>
            <p:cNvSpPr/>
            <p:nvPr/>
          </p:nvSpPr>
          <p:spPr>
            <a:xfrm>
              <a:off x="5239330" y="3166378"/>
              <a:ext cx="5018470" cy="566928"/>
            </a:xfrm>
            <a:prstGeom prst="rect">
              <a:avLst/>
            </a:prstGeom>
          </p:spPr>
          <p:txBody>
            <a:bodyPr wrap="square">
              <a:spAutoFit/>
            </a:bodyPr>
            <a:lstStyle/>
            <a:p>
              <a:pP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a:t>
              </a:r>
            </a:p>
          </p:txBody>
        </p:sp>
        <p:sp>
          <p:nvSpPr>
            <p:cNvPr id="210" name="矩形 209"/>
            <p:cNvSpPr/>
            <p:nvPr/>
          </p:nvSpPr>
          <p:spPr>
            <a:xfrm>
              <a:off x="5751211" y="2775424"/>
              <a:ext cx="945171" cy="396088"/>
            </a:xfrm>
            <a:prstGeom prst="rect">
              <a:avLst/>
            </a:prstGeom>
          </p:spPr>
          <p:txBody>
            <a:bodyPr wrap="none">
              <a:spAutoFit/>
            </a:bodyPr>
            <a:lstStyle/>
            <a:p>
              <a:pPr algn="ctr"/>
              <a:r>
                <a:rPr altLang="en-US" b="1" lang="zh-CN" sz="1999">
                  <a:solidFill>
                    <a:schemeClr val="tx1">
                      <a:lumMod val="75000"/>
                      <a:lumOff val="25000"/>
                    </a:schemeClr>
                  </a:solidFill>
                  <a:latin charset="-122" pitchFamily="34" typeface="微软雅黑"/>
                  <a:ea charset="-122" pitchFamily="34" typeface="微软雅黑"/>
                </a:rPr>
                <a:t>小标题</a:t>
              </a:r>
            </a:p>
          </p:txBody>
        </p:sp>
      </p:grpSp>
    </p:spTree>
    <p:extLst>
      <p:ext uri="{BB962C8B-B14F-4D97-AF65-F5344CB8AC3E}">
        <p14:creationId val="237404621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6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900"/>
                                  </p:stCondLst>
                                  <p:childTnLst>
                                    <p:set>
                                      <p:cBhvr>
                                        <p:cTn dur="1" fill="hold" id="9">
                                          <p:stCondLst>
                                            <p:cond delay="0"/>
                                          </p:stCondLst>
                                        </p:cTn>
                                        <p:tgtEl>
                                          <p:spTgt spid="202"/>
                                        </p:tgtEl>
                                        <p:attrNameLst>
                                          <p:attrName>style.visibility</p:attrName>
                                        </p:attrNameLst>
                                      </p:cBhvr>
                                      <p:to>
                                        <p:strVal val="visible"/>
                                      </p:to>
                                    </p:set>
                                    <p:animEffect filter="fade" transition="in">
                                      <p:cBhvr>
                                        <p:cTn dur="500" id="10"/>
                                        <p:tgtEl>
                                          <p:spTgt spid="202"/>
                                        </p:tgtEl>
                                      </p:cBhvr>
                                    </p:animEffect>
                                  </p:childTnLst>
                                </p:cTn>
                              </p:par>
                              <p:par>
                                <p:cTn fill="hold" grpId="0" id="11" nodeType="withEffect" presetClass="entr" presetID="10" presetSubtype="0">
                                  <p:stCondLst>
                                    <p:cond delay="1200"/>
                                  </p:stCondLst>
                                  <p:childTnLst>
                                    <p:set>
                                      <p:cBhvr>
                                        <p:cTn dur="1" fill="hold" id="12">
                                          <p:stCondLst>
                                            <p:cond delay="0"/>
                                          </p:stCondLst>
                                        </p:cTn>
                                        <p:tgtEl>
                                          <p:spTgt spid="203"/>
                                        </p:tgtEl>
                                        <p:attrNameLst>
                                          <p:attrName>style.visibility</p:attrName>
                                        </p:attrNameLst>
                                      </p:cBhvr>
                                      <p:to>
                                        <p:strVal val="visible"/>
                                      </p:to>
                                    </p:set>
                                    <p:animEffect filter="fade" transition="in">
                                      <p:cBhvr>
                                        <p:cTn dur="500" id="13"/>
                                        <p:tgtEl>
                                          <p:spTgt spid="203"/>
                                        </p:tgtEl>
                                      </p:cBhvr>
                                    </p:animEffect>
                                  </p:childTnLst>
                                </p:cTn>
                              </p:par>
                              <p:par>
                                <p:cTn fill="hold" id="14" nodeType="withEffect" presetClass="entr" presetID="10" presetSubtype="0">
                                  <p:stCondLst>
                                    <p:cond delay="150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par>
                                <p:cTn fill="hold" grpId="0" id="17" nodeType="withEffect" presetClass="entr" presetID="10" presetSubtype="0">
                                  <p:stCondLst>
                                    <p:cond delay="1800"/>
                                  </p:stCondLst>
                                  <p:childTnLst>
                                    <p:set>
                                      <p:cBhvr>
                                        <p:cTn dur="1" fill="hold" id="18">
                                          <p:stCondLst>
                                            <p:cond delay="0"/>
                                          </p:stCondLst>
                                        </p:cTn>
                                        <p:tgtEl>
                                          <p:spTgt spid="207"/>
                                        </p:tgtEl>
                                        <p:attrNameLst>
                                          <p:attrName>style.visibility</p:attrName>
                                        </p:attrNameLst>
                                      </p:cBhvr>
                                      <p:to>
                                        <p:strVal val="visible"/>
                                      </p:to>
                                    </p:set>
                                    <p:animEffect filter="fade" transition="in">
                                      <p:cBhvr>
                                        <p:cTn dur="500" id="19"/>
                                        <p:tgtEl>
                                          <p:spTgt spid="207"/>
                                        </p:tgtEl>
                                      </p:cBhvr>
                                    </p:animEffect>
                                  </p:childTnLst>
                                </p:cTn>
                              </p:par>
                              <p:par>
                                <p:cTn fill="hold" id="20" nodeType="withEffect" presetClass="entr" presetID="10" presetSubtype="0">
                                  <p:stCondLst>
                                    <p:cond delay="2100"/>
                                  </p:stCondLst>
                                  <p:childTnLst>
                                    <p:set>
                                      <p:cBhvr>
                                        <p:cTn dur="1" fill="hold" id="21">
                                          <p:stCondLst>
                                            <p:cond delay="0"/>
                                          </p:stCondLst>
                                        </p:cTn>
                                        <p:tgtEl>
                                          <p:spTgt spid="7"/>
                                        </p:tgtEl>
                                        <p:attrNameLst>
                                          <p:attrName>style.visibility</p:attrName>
                                        </p:attrNameLst>
                                      </p:cBhvr>
                                      <p:to>
                                        <p:strVal val="visible"/>
                                      </p:to>
                                    </p:set>
                                    <p:animEffect filter="fade" transition="in">
                                      <p:cBhvr>
                                        <p:cTn dur="500" id="2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2"/>
      <p:bldP grpId="0" spid="203"/>
      <p:bldP grpId="0" spid="20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1"/>
          <p:cNvGrpSpPr/>
          <p:nvPr/>
        </p:nvGrpSpPr>
        <p:grpSpPr>
          <a:xfrm>
            <a:off x="1201661" y="1892300"/>
            <a:ext cx="2706381" cy="883495"/>
            <a:chOff x="783626" y="3401046"/>
            <a:chExt cx="2030981" cy="662725"/>
          </a:xfrm>
        </p:grpSpPr>
        <p:sp>
          <p:nvSpPr>
            <p:cNvPr id="18" name="Rectangle 16"/>
            <p:cNvSpPr/>
            <p:nvPr/>
          </p:nvSpPr>
          <p:spPr>
            <a:xfrm>
              <a:off x="783626" y="3651911"/>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sp>
          <p:nvSpPr>
            <p:cNvPr id="19"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itchFamily="34" typeface="微软雅黑"/>
                  <a:ea charset="-122" pitchFamily="34" typeface="微软雅黑"/>
                </a:rPr>
                <a:t>添加标题</a:t>
              </a:r>
            </a:p>
          </p:txBody>
        </p:sp>
      </p:grpSp>
      <p:grpSp>
        <p:nvGrpSpPr>
          <p:cNvPr id="4" name="组合 1"/>
          <p:cNvGrpSpPr/>
          <p:nvPr/>
        </p:nvGrpSpPr>
        <p:grpSpPr>
          <a:xfrm>
            <a:off x="4316433" y="2175933"/>
            <a:ext cx="1546805" cy="2288118"/>
            <a:chOff x="3510498" y="1715525"/>
            <a:chExt cx="1161003" cy="1715296"/>
          </a:xfrm>
          <a:solidFill>
            <a:schemeClr val="accent4"/>
          </a:solidFill>
        </p:grpSpPr>
        <p:sp>
          <p:nvSpPr>
            <p:cNvPr id="25637" name="Freeform 167"/>
            <p:cNvSpPr>
              <a:spLocks noEditPoints="1"/>
            </p:cNvSpPr>
            <p:nvPr/>
          </p:nvSpPr>
          <p:spPr bwMode="auto">
            <a:xfrm>
              <a:off x="3510498" y="1715525"/>
              <a:ext cx="1161003" cy="1373905"/>
            </a:xfrm>
            <a:custGeom>
              <a:gdLst>
                <a:gd fmla="*/ 2147483647 w 138" name="T0"/>
                <a:gd fmla="*/ 2147483647 h 181" name="T1"/>
                <a:gd fmla="*/ 2147483647 w 138" name="T2"/>
                <a:gd fmla="*/ 2147483647 h 181" name="T3"/>
                <a:gd fmla="*/ 2147483647 w 138" name="T4"/>
                <a:gd fmla="*/ 2147483647 h 181" name="T5"/>
                <a:gd fmla="*/ 2147483647 w 138" name="T6"/>
                <a:gd fmla="*/ 2147483647 h 181" name="T7"/>
                <a:gd fmla="*/ 2147483647 w 138" name="T8"/>
                <a:gd fmla="*/ 2147483647 h 181" name="T9"/>
                <a:gd fmla="*/ 2147483647 w 138" name="T10"/>
                <a:gd fmla="*/ 2147483647 h 181" name="T11"/>
                <a:gd fmla="*/ 2147483647 w 138" name="T12"/>
                <a:gd fmla="*/ 2147483647 h 181" name="T13"/>
                <a:gd fmla="*/ 2147483647 w 138" name="T14"/>
                <a:gd fmla="*/ 2147483647 h 181" name="T15"/>
                <a:gd fmla="*/ 2147483647 w 138" name="T16"/>
                <a:gd fmla="*/ 2147483647 h 181" name="T17"/>
                <a:gd fmla="*/ 2147483647 w 138" name="T18"/>
                <a:gd fmla="*/ 2147483647 h 181" name="T19"/>
                <a:gd fmla="*/ 2147483647 w 138" name="T20"/>
                <a:gd fmla="*/ 2147483647 h 181" name="T21"/>
                <a:gd fmla="*/ 2147483647 w 138" name="T22"/>
                <a:gd fmla="*/ 2147483647 h 181" name="T23"/>
                <a:gd fmla="*/ 2147483647 w 138" name="T24"/>
                <a:gd fmla="*/ 2147483647 h 181" name="T25"/>
                <a:gd fmla="*/ 2147483647 w 138" name="T26"/>
                <a:gd fmla="*/ 2147483647 h 181" name="T27"/>
                <a:gd fmla="*/ 2147483647 w 138" name="T28"/>
                <a:gd fmla="*/ 2147483647 h 181" name="T29"/>
                <a:gd fmla="*/ 2147483647 w 138" name="T30"/>
                <a:gd fmla="*/ 2147483647 h 181" name="T31"/>
                <a:gd fmla="*/ 2147483647 w 138" name="T32"/>
                <a:gd fmla="*/ 2147483647 h 181" name="T33"/>
                <a:gd fmla="*/ 2147483647 w 138" name="T34"/>
                <a:gd fmla="*/ 2147483647 h 181" name="T35"/>
                <a:gd fmla="*/ 2147483647 w 138" name="T36"/>
                <a:gd fmla="*/ 2147483647 h 181" name="T37"/>
                <a:gd fmla="*/ 2147483647 w 138" name="T38"/>
                <a:gd fmla="*/ 2147483647 h 181" name="T39"/>
                <a:gd fmla="*/ 2147483647 w 138" name="T40"/>
                <a:gd fmla="*/ 2147483647 h 181" name="T41"/>
                <a:gd fmla="*/ 2147483647 w 138" name="T42"/>
                <a:gd fmla="*/ 2147483647 h 181" name="T43"/>
                <a:gd fmla="*/ 2147483647 w 138" name="T44"/>
                <a:gd fmla="*/ 2147483647 h 181" name="T45"/>
                <a:gd fmla="*/ 2147483647 w 138" name="T46"/>
                <a:gd fmla="*/ 2147483647 h 181" name="T47"/>
                <a:gd fmla="*/ 2147483647 w 138" name="T48"/>
                <a:gd fmla="*/ 2147483647 h 18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81" w="138">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sp>
          <p:nvSpPr>
            <p:cNvPr id="25638" name="Freeform 168"/>
            <p:cNvSpPr>
              <a:spLocks noEditPoints="1"/>
            </p:cNvSpPr>
            <p:nvPr/>
          </p:nvSpPr>
          <p:spPr bwMode="auto">
            <a:xfrm>
              <a:off x="4026499" y="3081100"/>
              <a:ext cx="405430" cy="349721"/>
            </a:xfrm>
            <a:custGeom>
              <a:gdLst>
                <a:gd fmla="*/ 2147483647 w 49" name="T0"/>
                <a:gd fmla="*/ 2147483647 h 46" name="T1"/>
                <a:gd fmla="*/ 2147483647 w 49" name="T2"/>
                <a:gd fmla="*/ 2147483647 h 46" name="T3"/>
                <a:gd fmla="*/ 2147483647 w 49" name="T4"/>
                <a:gd fmla="*/ 2147483647 h 46" name="T5"/>
                <a:gd fmla="*/ 2147483647 w 49" name="T6"/>
                <a:gd fmla="*/ 2147483647 h 46" name="T7"/>
                <a:gd fmla="*/ 2147483647 w 49" name="T8"/>
                <a:gd fmla="*/ 2147483647 h 46" name="T9"/>
                <a:gd fmla="*/ 2147483647 w 49" name="T10"/>
                <a:gd fmla="*/ 2147483647 h 46" name="T11"/>
                <a:gd fmla="*/ 2147483647 w 49" name="T12"/>
                <a:gd fmla="*/ 2147483647 h 46" name="T13"/>
                <a:gd fmla="*/ 2147483647 w 49" name="T14"/>
                <a:gd fmla="*/ 2147483647 h 46" name="T15"/>
                <a:gd fmla="*/ 2147483647 w 49" name="T16"/>
                <a:gd fmla="*/ 2147483647 h 46" name="T17"/>
                <a:gd fmla="*/ 2147483647 w 49" name="T18"/>
                <a:gd fmla="*/ 2147483647 h 46" name="T19"/>
                <a:gd fmla="*/ 2147483647 w 49" name="T20"/>
                <a:gd fmla="*/ 2147483647 h 46" name="T21"/>
                <a:gd fmla="*/ 2147483647 w 49" name="T22"/>
                <a:gd fmla="*/ 2147483647 h 46" name="T23"/>
                <a:gd fmla="*/ 2147483647 w 49" name="T24"/>
                <a:gd fmla="*/ 2147483647 h 46" name="T25"/>
                <a:gd fmla="*/ 2147483647 w 49" name="T26"/>
                <a:gd fmla="*/ 2147483647 h 46" name="T27"/>
                <a:gd fmla="*/ 2147483647 w 49" name="T28"/>
                <a:gd fmla="*/ 2147483647 h 46" name="T29"/>
                <a:gd fmla="*/ 2147483647 w 49" name="T30"/>
                <a:gd fmla="*/ 2147483647 h 46" name="T31"/>
                <a:gd fmla="*/ 2147483647 w 49" name="T32"/>
                <a:gd fmla="*/ 2147483647 h 4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46" w="49">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grpSp>
      <p:grpSp>
        <p:nvGrpSpPr>
          <p:cNvPr id="5" name="组合 2"/>
          <p:cNvGrpSpPr/>
          <p:nvPr/>
        </p:nvGrpSpPr>
        <p:grpSpPr>
          <a:xfrm>
            <a:off x="6567874" y="2296584"/>
            <a:ext cx="848521" cy="2110317"/>
            <a:chOff x="4818930" y="1615605"/>
            <a:chExt cx="635784" cy="1582069"/>
          </a:xfrm>
          <a:solidFill>
            <a:schemeClr val="accent2"/>
          </a:solidFill>
        </p:grpSpPr>
        <p:sp>
          <p:nvSpPr>
            <p:cNvPr id="25635" name="Freeform 169"/>
            <p:cNvSpPr>
              <a:spLocks noEditPoints="1"/>
            </p:cNvSpPr>
            <p:nvPr/>
          </p:nvSpPr>
          <p:spPr bwMode="auto">
            <a:xfrm>
              <a:off x="4818930" y="1615605"/>
              <a:ext cx="635784" cy="1199042"/>
            </a:xfrm>
            <a:custGeom>
              <a:gdLst>
                <a:gd fmla="*/ 2147483647 w 75" name="T0"/>
                <a:gd fmla="*/ 2147483647 h 158" name="T1"/>
                <a:gd fmla="*/ 2147483647 w 75" name="T2"/>
                <a:gd fmla="*/ 2147483647 h 158" name="T3"/>
                <a:gd fmla="*/ 2147483647 w 75" name="T4"/>
                <a:gd fmla="*/ 2147483647 h 158" name="T5"/>
                <a:gd fmla="*/ 2147483647 w 75" name="T6"/>
                <a:gd fmla="*/ 2147483647 h 158" name="T7"/>
                <a:gd fmla="*/ 2147483647 w 75" name="T8"/>
                <a:gd fmla="*/ 2147483647 h 158" name="T9"/>
                <a:gd fmla="*/ 2147483647 w 75" name="T10"/>
                <a:gd fmla="*/ 2147483647 h 158" name="T11"/>
                <a:gd fmla="*/ 2147483647 w 75" name="T12"/>
                <a:gd fmla="*/ 2147483647 h 158" name="T13"/>
                <a:gd fmla="*/ 2147483647 w 75" name="T14"/>
                <a:gd fmla="*/ 2147483647 h 158" name="T15"/>
                <a:gd fmla="*/ 2147483647 w 75" name="T16"/>
                <a:gd fmla="*/ 2147483647 h 158" name="T17"/>
                <a:gd fmla="*/ 2147483647 w 75" name="T18"/>
                <a:gd fmla="*/ 2147483647 h 158" name="T19"/>
                <a:gd fmla="*/ 2147483647 w 75" name="T20"/>
                <a:gd fmla="*/ 2147483647 h 158" name="T21"/>
                <a:gd fmla="*/ 2147483647 w 75" name="T22"/>
                <a:gd fmla="*/ 2147483647 h 158" name="T23"/>
                <a:gd fmla="*/ 2147483647 w 75" name="T24"/>
                <a:gd fmla="*/ 2147483647 h 158" name="T25"/>
                <a:gd fmla="*/ 2147483647 w 75" name="T26"/>
                <a:gd fmla="*/ 2147483647 h 158" name="T27"/>
                <a:gd fmla="*/ 2147483647 w 75" name="T28"/>
                <a:gd fmla="*/ 2147483647 h 15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58" w="75">
                  <a:moveTo>
                    <a:pt x="27" y="3"/>
                  </a:moveTo>
                  <a:cubicBezTo>
                    <a:pt x="0" y="4"/>
                    <a:pt x="0" y="40"/>
                    <a:pt x="3" y="59"/>
                  </a:cubicBezTo>
                  <a:cubicBezTo>
                    <a:pt x="5" y="79"/>
                    <a:pt x="10" y="99"/>
                    <a:pt x="16" y="118"/>
                  </a:cubicBezTo>
                  <a:cubicBezTo>
                    <a:pt x="17" y="120"/>
                    <a:pt x="21" y="132"/>
                    <a:pt x="25" y="142"/>
                  </a:cubicBezTo>
                  <a:cubicBezTo>
                    <a:pt x="24" y="145"/>
                    <a:pt x="24" y="147"/>
                    <a:pt x="24" y="150"/>
                  </a:cubicBezTo>
                  <a:cubicBezTo>
                    <a:pt x="24" y="152"/>
                    <a:pt x="25" y="154"/>
                    <a:pt x="27" y="155"/>
                  </a:cubicBezTo>
                  <a:cubicBezTo>
                    <a:pt x="27" y="156"/>
                    <a:pt x="28" y="158"/>
                    <a:pt x="30" y="157"/>
                  </a:cubicBezTo>
                  <a:cubicBezTo>
                    <a:pt x="32" y="156"/>
                    <a:pt x="34" y="154"/>
                    <a:pt x="34" y="152"/>
                  </a:cubicBezTo>
                  <a:cubicBezTo>
                    <a:pt x="35" y="151"/>
                    <a:pt x="35" y="151"/>
                    <a:pt x="35" y="151"/>
                  </a:cubicBezTo>
                  <a:cubicBezTo>
                    <a:pt x="40" y="128"/>
                    <a:pt x="75" y="0"/>
                    <a:pt x="27" y="3"/>
                  </a:cubicBezTo>
                  <a:close/>
                  <a:moveTo>
                    <a:pt x="15" y="38"/>
                  </a:moveTo>
                  <a:cubicBezTo>
                    <a:pt x="15" y="22"/>
                    <a:pt x="34" y="3"/>
                    <a:pt x="39" y="27"/>
                  </a:cubicBezTo>
                  <a:cubicBezTo>
                    <a:pt x="43" y="42"/>
                    <a:pt x="40" y="60"/>
                    <a:pt x="38" y="76"/>
                  </a:cubicBezTo>
                  <a:cubicBezTo>
                    <a:pt x="36" y="90"/>
                    <a:pt x="32" y="105"/>
                    <a:pt x="29" y="119"/>
                  </a:cubicBezTo>
                  <a:cubicBezTo>
                    <a:pt x="22" y="92"/>
                    <a:pt x="14" y="65"/>
                    <a:pt x="15" y="3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sp>
          <p:nvSpPr>
            <p:cNvPr id="25636" name="Freeform 170"/>
            <p:cNvSpPr>
              <a:spLocks noEditPoints="1"/>
            </p:cNvSpPr>
            <p:nvPr/>
          </p:nvSpPr>
          <p:spPr bwMode="auto">
            <a:xfrm>
              <a:off x="5021644" y="2931220"/>
              <a:ext cx="359355" cy="266454"/>
            </a:xfrm>
            <a:custGeom>
              <a:gdLst>
                <a:gd fmla="*/ 2147483647 w 43" name="T0"/>
                <a:gd fmla="*/ 2147483647 h 36" name="T1"/>
                <a:gd fmla="*/ 2147483647 w 43" name="T2"/>
                <a:gd fmla="*/ 2147483647 h 36" name="T3"/>
                <a:gd fmla="*/ 2147483647 w 43" name="T4"/>
                <a:gd fmla="*/ 2147483647 h 36" name="T5"/>
                <a:gd fmla="*/ 2147483647 w 43" name="T6"/>
                <a:gd fmla="*/ 2147483647 h 36" name="T7"/>
                <a:gd fmla="*/ 2147483647 w 43" name="T8"/>
                <a:gd fmla="*/ 2147483647 h 36" name="T9"/>
                <a:gd fmla="*/ 2147483647 w 43" name="T10"/>
                <a:gd fmla="*/ 2147483647 h 36" name="T11"/>
                <a:gd fmla="*/ 2147483647 w 43" name="T12"/>
                <a:gd fmla="*/ 2147483647 h 36" name="T13"/>
                <a:gd fmla="*/ 2147483647 w 43" name="T14"/>
                <a:gd fmla="*/ 2147483647 h 36" name="T15"/>
                <a:gd fmla="*/ 2147483647 w 43" name="T16"/>
                <a:gd fmla="*/ 2147483647 h 36" name="T17"/>
                <a:gd fmla="*/ 2147483647 w 43" name="T18"/>
                <a:gd fmla="*/ 2147483647 h 36" name="T19"/>
                <a:gd fmla="*/ 2147483647 w 43" name="T20"/>
                <a:gd fmla="*/ 2147483647 h 36" name="T21"/>
                <a:gd fmla="*/ 2147483647 w 43" name="T22"/>
                <a:gd fmla="*/ 2147483647 h 36" name="T23"/>
                <a:gd fmla="*/ 2147483647 w 43" name="T24"/>
                <a:gd fmla="*/ 2147483647 h 36" name="T25"/>
                <a:gd fmla="*/ 2147483647 w 43" name="T26"/>
                <a:gd fmla="*/ 2147483647 h 36" name="T27"/>
                <a:gd fmla="*/ 2147483647 w 43" name="T28"/>
                <a:gd fmla="*/ 2147483647 h 36" name="T29"/>
                <a:gd fmla="*/ 2147483647 w 43" name="T30"/>
                <a:gd fmla="*/ 2147483647 h 36" name="T31"/>
                <a:gd fmla="*/ 2147483647 w 43" name="T32"/>
                <a:gd fmla="*/ 2147483647 h 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6" w="43">
                  <a:moveTo>
                    <a:pt x="33" y="5"/>
                  </a:moveTo>
                  <a:cubicBezTo>
                    <a:pt x="29" y="2"/>
                    <a:pt x="24" y="0"/>
                    <a:pt x="18" y="1"/>
                  </a:cubicBezTo>
                  <a:cubicBezTo>
                    <a:pt x="18" y="1"/>
                    <a:pt x="17" y="1"/>
                    <a:pt x="17" y="1"/>
                  </a:cubicBezTo>
                  <a:cubicBezTo>
                    <a:pt x="16" y="0"/>
                    <a:pt x="15" y="0"/>
                    <a:pt x="14" y="1"/>
                  </a:cubicBezTo>
                  <a:cubicBezTo>
                    <a:pt x="13" y="1"/>
                    <a:pt x="12" y="2"/>
                    <a:pt x="11" y="3"/>
                  </a:cubicBezTo>
                  <a:cubicBezTo>
                    <a:pt x="6" y="4"/>
                    <a:pt x="2" y="7"/>
                    <a:pt x="1" y="12"/>
                  </a:cubicBezTo>
                  <a:cubicBezTo>
                    <a:pt x="1" y="13"/>
                    <a:pt x="1" y="14"/>
                    <a:pt x="1" y="15"/>
                  </a:cubicBezTo>
                  <a:cubicBezTo>
                    <a:pt x="0" y="20"/>
                    <a:pt x="0" y="25"/>
                    <a:pt x="4" y="30"/>
                  </a:cubicBezTo>
                  <a:cubicBezTo>
                    <a:pt x="8" y="36"/>
                    <a:pt x="17" y="36"/>
                    <a:pt x="23" y="36"/>
                  </a:cubicBezTo>
                  <a:cubicBezTo>
                    <a:pt x="28" y="36"/>
                    <a:pt x="33" y="35"/>
                    <a:pt x="37" y="31"/>
                  </a:cubicBezTo>
                  <a:cubicBezTo>
                    <a:pt x="43" y="23"/>
                    <a:pt x="40" y="11"/>
                    <a:pt x="33" y="5"/>
                  </a:cubicBezTo>
                  <a:close/>
                  <a:moveTo>
                    <a:pt x="28" y="23"/>
                  </a:moveTo>
                  <a:cubicBezTo>
                    <a:pt x="28" y="24"/>
                    <a:pt x="27" y="25"/>
                    <a:pt x="25" y="25"/>
                  </a:cubicBezTo>
                  <a:cubicBezTo>
                    <a:pt x="20" y="25"/>
                    <a:pt x="16" y="26"/>
                    <a:pt x="12" y="23"/>
                  </a:cubicBezTo>
                  <a:cubicBezTo>
                    <a:pt x="9" y="22"/>
                    <a:pt x="9" y="20"/>
                    <a:pt x="10" y="17"/>
                  </a:cubicBezTo>
                  <a:cubicBezTo>
                    <a:pt x="15" y="15"/>
                    <a:pt x="19" y="11"/>
                    <a:pt x="25" y="14"/>
                  </a:cubicBezTo>
                  <a:cubicBezTo>
                    <a:pt x="28" y="16"/>
                    <a:pt x="29" y="21"/>
                    <a:pt x="28" y="23"/>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grpSp>
      <p:sp>
        <p:nvSpPr>
          <p:cNvPr id="26" name="TextBox 25"/>
          <p:cNvSpPr txBox="1"/>
          <p:nvPr/>
        </p:nvSpPr>
        <p:spPr>
          <a:xfrm>
            <a:off x="625081" y="1645284"/>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rPr>
              <a:t>1</a:t>
            </a:r>
          </a:p>
        </p:txBody>
      </p:sp>
      <p:grpSp>
        <p:nvGrpSpPr>
          <p:cNvPr id="6" name="组合 1"/>
          <p:cNvGrpSpPr/>
          <p:nvPr/>
        </p:nvGrpSpPr>
        <p:grpSpPr>
          <a:xfrm>
            <a:off x="1201661" y="2948516"/>
            <a:ext cx="2706381" cy="883495"/>
            <a:chOff x="783626" y="3401046"/>
            <a:chExt cx="2030981" cy="662725"/>
          </a:xfrm>
        </p:grpSpPr>
        <p:sp>
          <p:nvSpPr>
            <p:cNvPr id="28" name="Rectangle 16"/>
            <p:cNvSpPr/>
            <p:nvPr/>
          </p:nvSpPr>
          <p:spPr>
            <a:xfrm>
              <a:off x="783626" y="3651910"/>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sp>
          <p:nvSpPr>
            <p:cNvPr id="29"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itchFamily="34" typeface="微软雅黑"/>
                  <a:ea charset="-122" pitchFamily="34" typeface="微软雅黑"/>
                </a:rPr>
                <a:t>添加标题</a:t>
              </a:r>
            </a:p>
          </p:txBody>
        </p:sp>
      </p:grpSp>
      <p:sp>
        <p:nvSpPr>
          <p:cNvPr id="30" name="TextBox 29"/>
          <p:cNvSpPr txBox="1"/>
          <p:nvPr/>
        </p:nvSpPr>
        <p:spPr>
          <a:xfrm>
            <a:off x="625081" y="2702725"/>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rPr>
              <a:t>2</a:t>
            </a:r>
          </a:p>
        </p:txBody>
      </p:sp>
      <p:grpSp>
        <p:nvGrpSpPr>
          <p:cNvPr id="7" name="组合 1"/>
          <p:cNvGrpSpPr/>
          <p:nvPr/>
        </p:nvGrpSpPr>
        <p:grpSpPr>
          <a:xfrm>
            <a:off x="1201661" y="4006850"/>
            <a:ext cx="2706381" cy="883495"/>
            <a:chOff x="783626" y="3401046"/>
            <a:chExt cx="2030981" cy="662725"/>
          </a:xfrm>
        </p:grpSpPr>
        <p:sp>
          <p:nvSpPr>
            <p:cNvPr id="32" name="Rectangle 16"/>
            <p:cNvSpPr/>
            <p:nvPr/>
          </p:nvSpPr>
          <p:spPr>
            <a:xfrm>
              <a:off x="783626" y="3651911"/>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sp>
          <p:nvSpPr>
            <p:cNvPr id="33"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itchFamily="34" typeface="微软雅黑"/>
                  <a:ea charset="-122" pitchFamily="34" typeface="微软雅黑"/>
                </a:rPr>
                <a:t>添加标题</a:t>
              </a:r>
            </a:p>
          </p:txBody>
        </p:sp>
      </p:grpSp>
      <p:sp>
        <p:nvSpPr>
          <p:cNvPr id="34" name="TextBox 33"/>
          <p:cNvSpPr txBox="1"/>
          <p:nvPr/>
        </p:nvSpPr>
        <p:spPr>
          <a:xfrm>
            <a:off x="625081" y="3760165"/>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rPr>
              <a:t>3</a:t>
            </a:r>
          </a:p>
        </p:txBody>
      </p:sp>
      <p:grpSp>
        <p:nvGrpSpPr>
          <p:cNvPr id="8" name="组合 1"/>
          <p:cNvGrpSpPr/>
          <p:nvPr/>
        </p:nvGrpSpPr>
        <p:grpSpPr>
          <a:xfrm>
            <a:off x="1201661" y="5063067"/>
            <a:ext cx="2706381" cy="883496"/>
            <a:chOff x="783626" y="3401046"/>
            <a:chExt cx="2030981" cy="662726"/>
          </a:xfrm>
        </p:grpSpPr>
        <p:sp>
          <p:nvSpPr>
            <p:cNvPr id="36" name="Rectangle 16"/>
            <p:cNvSpPr/>
            <p:nvPr/>
          </p:nvSpPr>
          <p:spPr>
            <a:xfrm>
              <a:off x="783626" y="3651912"/>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sp>
          <p:nvSpPr>
            <p:cNvPr id="37"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itchFamily="34" typeface="微软雅黑"/>
                  <a:ea charset="-122" pitchFamily="34" typeface="微软雅黑"/>
                </a:rPr>
                <a:t>添加标题</a:t>
              </a:r>
            </a:p>
          </p:txBody>
        </p:sp>
      </p:grpSp>
      <p:sp>
        <p:nvSpPr>
          <p:cNvPr id="38" name="TextBox 37"/>
          <p:cNvSpPr txBox="1"/>
          <p:nvPr/>
        </p:nvSpPr>
        <p:spPr>
          <a:xfrm>
            <a:off x="625081" y="4817605"/>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rPr>
              <a:t>4</a:t>
            </a:r>
          </a:p>
        </p:txBody>
      </p:sp>
      <p:grpSp>
        <p:nvGrpSpPr>
          <p:cNvPr id="9" name="组合 1"/>
          <p:cNvGrpSpPr/>
          <p:nvPr/>
        </p:nvGrpSpPr>
        <p:grpSpPr>
          <a:xfrm>
            <a:off x="7951745" y="1892301"/>
            <a:ext cx="2708497" cy="883496"/>
            <a:chOff x="783626" y="3401047"/>
            <a:chExt cx="2030981" cy="662726"/>
          </a:xfrm>
        </p:grpSpPr>
        <p:sp>
          <p:nvSpPr>
            <p:cNvPr id="40" name="Rectangle 16"/>
            <p:cNvSpPr/>
            <p:nvPr/>
          </p:nvSpPr>
          <p:spPr>
            <a:xfrm>
              <a:off x="783626" y="3651913"/>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sp>
          <p:nvSpPr>
            <p:cNvPr id="41" name="Rectangle 17"/>
            <p:cNvSpPr/>
            <p:nvPr/>
          </p:nvSpPr>
          <p:spPr>
            <a:xfrm>
              <a:off x="1647955" y="3401047"/>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itchFamily="34" typeface="微软雅黑"/>
                  <a:ea charset="-122" pitchFamily="34" typeface="微软雅黑"/>
                </a:rPr>
                <a:t>添加标题</a:t>
              </a:r>
            </a:p>
          </p:txBody>
        </p:sp>
      </p:grpSp>
      <p:sp>
        <p:nvSpPr>
          <p:cNvPr id="42" name="TextBox 41"/>
          <p:cNvSpPr txBox="1"/>
          <p:nvPr/>
        </p:nvSpPr>
        <p:spPr>
          <a:xfrm>
            <a:off x="10698280" y="1645284"/>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rPr>
              <a:t>1</a:t>
            </a:r>
          </a:p>
        </p:txBody>
      </p:sp>
      <p:grpSp>
        <p:nvGrpSpPr>
          <p:cNvPr id="10" name="组合 1"/>
          <p:cNvGrpSpPr/>
          <p:nvPr/>
        </p:nvGrpSpPr>
        <p:grpSpPr>
          <a:xfrm>
            <a:off x="7951745" y="2948517"/>
            <a:ext cx="2708497" cy="883496"/>
            <a:chOff x="783626" y="3401047"/>
            <a:chExt cx="2030981" cy="662726"/>
          </a:xfrm>
        </p:grpSpPr>
        <p:sp>
          <p:nvSpPr>
            <p:cNvPr id="44" name="Rectangle 16"/>
            <p:cNvSpPr/>
            <p:nvPr/>
          </p:nvSpPr>
          <p:spPr>
            <a:xfrm>
              <a:off x="783626" y="3651913"/>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sp>
          <p:nvSpPr>
            <p:cNvPr id="45" name="Rectangle 17"/>
            <p:cNvSpPr/>
            <p:nvPr/>
          </p:nvSpPr>
          <p:spPr>
            <a:xfrm>
              <a:off x="1647955" y="3401047"/>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itchFamily="34" typeface="微软雅黑"/>
                  <a:ea charset="-122" pitchFamily="34" typeface="微软雅黑"/>
                </a:rPr>
                <a:t>添加标题</a:t>
              </a:r>
            </a:p>
          </p:txBody>
        </p:sp>
      </p:grpSp>
      <p:sp>
        <p:nvSpPr>
          <p:cNvPr id="46" name="TextBox 45"/>
          <p:cNvSpPr txBox="1"/>
          <p:nvPr/>
        </p:nvSpPr>
        <p:spPr>
          <a:xfrm>
            <a:off x="10698280" y="2702725"/>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rPr>
              <a:t>2</a:t>
            </a:r>
          </a:p>
        </p:txBody>
      </p:sp>
      <p:grpSp>
        <p:nvGrpSpPr>
          <p:cNvPr id="11" name="组合 1"/>
          <p:cNvGrpSpPr/>
          <p:nvPr/>
        </p:nvGrpSpPr>
        <p:grpSpPr>
          <a:xfrm>
            <a:off x="7951745" y="4006851"/>
            <a:ext cx="2708497" cy="883496"/>
            <a:chOff x="783626" y="3401047"/>
            <a:chExt cx="2030981" cy="662726"/>
          </a:xfrm>
        </p:grpSpPr>
        <p:sp>
          <p:nvSpPr>
            <p:cNvPr id="48" name="Rectangle 16"/>
            <p:cNvSpPr/>
            <p:nvPr/>
          </p:nvSpPr>
          <p:spPr>
            <a:xfrm>
              <a:off x="783626" y="3651913"/>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sp>
          <p:nvSpPr>
            <p:cNvPr id="49" name="Rectangle 17"/>
            <p:cNvSpPr/>
            <p:nvPr/>
          </p:nvSpPr>
          <p:spPr>
            <a:xfrm>
              <a:off x="1647955" y="3401047"/>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itchFamily="34" typeface="微软雅黑"/>
                  <a:ea charset="-122" pitchFamily="34" typeface="微软雅黑"/>
                </a:rPr>
                <a:t>添加标题</a:t>
              </a:r>
            </a:p>
          </p:txBody>
        </p:sp>
      </p:grpSp>
      <p:sp>
        <p:nvSpPr>
          <p:cNvPr id="50" name="TextBox 49"/>
          <p:cNvSpPr txBox="1"/>
          <p:nvPr/>
        </p:nvSpPr>
        <p:spPr>
          <a:xfrm>
            <a:off x="10698280" y="3760165"/>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rPr>
              <a:t>3</a:t>
            </a:r>
          </a:p>
        </p:txBody>
      </p:sp>
      <p:grpSp>
        <p:nvGrpSpPr>
          <p:cNvPr id="12" name="组合 1"/>
          <p:cNvGrpSpPr/>
          <p:nvPr/>
        </p:nvGrpSpPr>
        <p:grpSpPr>
          <a:xfrm>
            <a:off x="7951745" y="5063067"/>
            <a:ext cx="2708497" cy="883496"/>
            <a:chOff x="783626" y="3401046"/>
            <a:chExt cx="2030981" cy="662726"/>
          </a:xfrm>
        </p:grpSpPr>
        <p:sp>
          <p:nvSpPr>
            <p:cNvPr id="52" name="Rectangle 16"/>
            <p:cNvSpPr/>
            <p:nvPr/>
          </p:nvSpPr>
          <p:spPr>
            <a:xfrm>
              <a:off x="783626" y="3651912"/>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sp>
          <p:nvSpPr>
            <p:cNvPr id="53" name="Rectangle 17"/>
            <p:cNvSpPr/>
            <p:nvPr/>
          </p:nvSpPr>
          <p:spPr>
            <a:xfrm>
              <a:off x="1647955" y="3401046"/>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itchFamily="34" typeface="微软雅黑"/>
                  <a:ea charset="-122" pitchFamily="34" typeface="微软雅黑"/>
                </a:rPr>
                <a:t>添加标题</a:t>
              </a:r>
            </a:p>
          </p:txBody>
        </p:sp>
      </p:grpSp>
      <p:sp>
        <p:nvSpPr>
          <p:cNvPr id="54" name="TextBox 53"/>
          <p:cNvSpPr txBox="1"/>
          <p:nvPr/>
        </p:nvSpPr>
        <p:spPr>
          <a:xfrm>
            <a:off x="10698280" y="4817605"/>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rPr>
              <a:t>4</a:t>
            </a:r>
          </a:p>
        </p:txBody>
      </p:sp>
    </p:spTree>
    <p:extLst>
      <p:ext uri="{BB962C8B-B14F-4D97-AF65-F5344CB8AC3E}">
        <p14:creationId val="2556858861"/>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30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id="8" nodeType="withEffect" presetClass="entr" presetID="10" presetSubtype="0">
                                  <p:stCondLst>
                                    <p:cond delay="6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id="11" nodeType="withEffect" presetClass="entr" presetID="10" presetSubtype="0">
                                  <p:stCondLst>
                                    <p:cond delay="90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grpId="0" id="14" nodeType="withEffect" presetClass="entr" presetID="10" presetSubtype="0">
                                  <p:stCondLst>
                                    <p:cond delay="1200"/>
                                  </p:stCondLst>
                                  <p:childTnLst>
                                    <p:set>
                                      <p:cBhvr>
                                        <p:cTn dur="1" fill="hold" id="15">
                                          <p:stCondLst>
                                            <p:cond delay="0"/>
                                          </p:stCondLst>
                                        </p:cTn>
                                        <p:tgtEl>
                                          <p:spTgt spid="26"/>
                                        </p:tgtEl>
                                        <p:attrNameLst>
                                          <p:attrName>style.visibility</p:attrName>
                                        </p:attrNameLst>
                                      </p:cBhvr>
                                      <p:to>
                                        <p:strVal val="visible"/>
                                      </p:to>
                                    </p:set>
                                    <p:animEffect filter="fade" transition="in">
                                      <p:cBhvr>
                                        <p:cTn dur="500" id="16"/>
                                        <p:tgtEl>
                                          <p:spTgt spid="26"/>
                                        </p:tgtEl>
                                      </p:cBhvr>
                                    </p:animEffect>
                                  </p:childTnLst>
                                </p:cTn>
                              </p:par>
                              <p:par>
                                <p:cTn fill="hold" id="17" nodeType="withEffect" presetClass="entr" presetID="10" presetSubtype="0">
                                  <p:stCondLst>
                                    <p:cond delay="150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par>
                                <p:cTn fill="hold" grpId="0" id="20" nodeType="withEffect" presetClass="entr" presetID="10" presetSubtype="0">
                                  <p:stCondLst>
                                    <p:cond delay="1800"/>
                                  </p:stCondLst>
                                  <p:childTnLst>
                                    <p:set>
                                      <p:cBhvr>
                                        <p:cTn dur="1" fill="hold" id="21">
                                          <p:stCondLst>
                                            <p:cond delay="0"/>
                                          </p:stCondLst>
                                        </p:cTn>
                                        <p:tgtEl>
                                          <p:spTgt spid="30"/>
                                        </p:tgtEl>
                                        <p:attrNameLst>
                                          <p:attrName>style.visibility</p:attrName>
                                        </p:attrNameLst>
                                      </p:cBhvr>
                                      <p:to>
                                        <p:strVal val="visible"/>
                                      </p:to>
                                    </p:set>
                                    <p:animEffect filter="fade" transition="in">
                                      <p:cBhvr>
                                        <p:cTn dur="500" id="22"/>
                                        <p:tgtEl>
                                          <p:spTgt spid="30"/>
                                        </p:tgtEl>
                                      </p:cBhvr>
                                    </p:animEffect>
                                  </p:childTnLst>
                                </p:cTn>
                              </p:par>
                              <p:par>
                                <p:cTn fill="hold" id="23" nodeType="withEffect" presetClass="entr" presetID="10" presetSubtype="0">
                                  <p:stCondLst>
                                    <p:cond delay="210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par>
                                <p:cTn fill="hold" grpId="0" id="26" nodeType="withEffect" presetClass="entr" presetID="10" presetSubtype="0">
                                  <p:stCondLst>
                                    <p:cond delay="2400"/>
                                  </p:stCondLst>
                                  <p:childTnLst>
                                    <p:set>
                                      <p:cBhvr>
                                        <p:cTn dur="1" fill="hold" id="27">
                                          <p:stCondLst>
                                            <p:cond delay="0"/>
                                          </p:stCondLst>
                                        </p:cTn>
                                        <p:tgtEl>
                                          <p:spTgt spid="34"/>
                                        </p:tgtEl>
                                        <p:attrNameLst>
                                          <p:attrName>style.visibility</p:attrName>
                                        </p:attrNameLst>
                                      </p:cBhvr>
                                      <p:to>
                                        <p:strVal val="visible"/>
                                      </p:to>
                                    </p:set>
                                    <p:animEffect filter="fade" transition="in">
                                      <p:cBhvr>
                                        <p:cTn dur="500" id="28"/>
                                        <p:tgtEl>
                                          <p:spTgt spid="34"/>
                                        </p:tgtEl>
                                      </p:cBhvr>
                                    </p:animEffect>
                                  </p:childTnLst>
                                </p:cTn>
                              </p:par>
                              <p:par>
                                <p:cTn fill="hold" id="29" nodeType="withEffect" presetClass="entr" presetID="10" presetSubtype="0">
                                  <p:stCondLst>
                                    <p:cond delay="270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par>
                                <p:cTn fill="hold" grpId="0" id="32" nodeType="withEffect" presetClass="entr" presetID="10" presetSubtype="0">
                                  <p:stCondLst>
                                    <p:cond delay="3000"/>
                                  </p:stCondLst>
                                  <p:childTnLst>
                                    <p:set>
                                      <p:cBhvr>
                                        <p:cTn dur="1" fill="hold" id="33">
                                          <p:stCondLst>
                                            <p:cond delay="0"/>
                                          </p:stCondLst>
                                        </p:cTn>
                                        <p:tgtEl>
                                          <p:spTgt spid="38"/>
                                        </p:tgtEl>
                                        <p:attrNameLst>
                                          <p:attrName>style.visibility</p:attrName>
                                        </p:attrNameLst>
                                      </p:cBhvr>
                                      <p:to>
                                        <p:strVal val="visible"/>
                                      </p:to>
                                    </p:set>
                                    <p:animEffect filter="fade" transition="in">
                                      <p:cBhvr>
                                        <p:cTn dur="500" id="34"/>
                                        <p:tgtEl>
                                          <p:spTgt spid="38"/>
                                        </p:tgtEl>
                                      </p:cBhvr>
                                    </p:animEffect>
                                  </p:childTnLst>
                                </p:cTn>
                              </p:par>
                              <p:par>
                                <p:cTn fill="hold" id="35" nodeType="withEffect" presetClass="entr" presetID="10" presetSubtype="0">
                                  <p:stCondLst>
                                    <p:cond delay="3300"/>
                                  </p:stCondLst>
                                  <p:childTnLst>
                                    <p:set>
                                      <p:cBhvr>
                                        <p:cTn dur="1" fill="hold" id="36">
                                          <p:stCondLst>
                                            <p:cond delay="0"/>
                                          </p:stCondLst>
                                        </p:cTn>
                                        <p:tgtEl>
                                          <p:spTgt spid="9"/>
                                        </p:tgtEl>
                                        <p:attrNameLst>
                                          <p:attrName>style.visibility</p:attrName>
                                        </p:attrNameLst>
                                      </p:cBhvr>
                                      <p:to>
                                        <p:strVal val="visible"/>
                                      </p:to>
                                    </p:set>
                                    <p:animEffect filter="fade" transition="in">
                                      <p:cBhvr>
                                        <p:cTn dur="500" id="37"/>
                                        <p:tgtEl>
                                          <p:spTgt spid="9"/>
                                        </p:tgtEl>
                                      </p:cBhvr>
                                    </p:animEffect>
                                  </p:childTnLst>
                                </p:cTn>
                              </p:par>
                              <p:par>
                                <p:cTn fill="hold" grpId="0" id="38" nodeType="withEffect" presetClass="entr" presetID="10" presetSubtype="0">
                                  <p:stCondLst>
                                    <p:cond delay="3600"/>
                                  </p:stCondLst>
                                  <p:childTnLst>
                                    <p:set>
                                      <p:cBhvr>
                                        <p:cTn dur="1" fill="hold" id="39">
                                          <p:stCondLst>
                                            <p:cond delay="0"/>
                                          </p:stCondLst>
                                        </p:cTn>
                                        <p:tgtEl>
                                          <p:spTgt spid="42"/>
                                        </p:tgtEl>
                                        <p:attrNameLst>
                                          <p:attrName>style.visibility</p:attrName>
                                        </p:attrNameLst>
                                      </p:cBhvr>
                                      <p:to>
                                        <p:strVal val="visible"/>
                                      </p:to>
                                    </p:set>
                                    <p:animEffect filter="fade" transition="in">
                                      <p:cBhvr>
                                        <p:cTn dur="500" id="40"/>
                                        <p:tgtEl>
                                          <p:spTgt spid="42"/>
                                        </p:tgtEl>
                                      </p:cBhvr>
                                    </p:animEffect>
                                  </p:childTnLst>
                                </p:cTn>
                              </p:par>
                              <p:par>
                                <p:cTn fill="hold" id="41" nodeType="withEffect" presetClass="entr" presetID="10" presetSubtype="0">
                                  <p:stCondLst>
                                    <p:cond delay="3900"/>
                                  </p:stCondLst>
                                  <p:childTnLst>
                                    <p:set>
                                      <p:cBhvr>
                                        <p:cTn dur="1" fill="hold" id="42">
                                          <p:stCondLst>
                                            <p:cond delay="0"/>
                                          </p:stCondLst>
                                        </p:cTn>
                                        <p:tgtEl>
                                          <p:spTgt spid="10"/>
                                        </p:tgtEl>
                                        <p:attrNameLst>
                                          <p:attrName>style.visibility</p:attrName>
                                        </p:attrNameLst>
                                      </p:cBhvr>
                                      <p:to>
                                        <p:strVal val="visible"/>
                                      </p:to>
                                    </p:set>
                                    <p:animEffect filter="fade" transition="in">
                                      <p:cBhvr>
                                        <p:cTn dur="500" id="43"/>
                                        <p:tgtEl>
                                          <p:spTgt spid="10"/>
                                        </p:tgtEl>
                                      </p:cBhvr>
                                    </p:animEffect>
                                  </p:childTnLst>
                                </p:cTn>
                              </p:par>
                              <p:par>
                                <p:cTn fill="hold" grpId="0" id="44" nodeType="withEffect" presetClass="entr" presetID="10" presetSubtype="0">
                                  <p:stCondLst>
                                    <p:cond delay="4200"/>
                                  </p:stCondLst>
                                  <p:childTnLst>
                                    <p:set>
                                      <p:cBhvr>
                                        <p:cTn dur="1" fill="hold" id="45">
                                          <p:stCondLst>
                                            <p:cond delay="0"/>
                                          </p:stCondLst>
                                        </p:cTn>
                                        <p:tgtEl>
                                          <p:spTgt spid="46"/>
                                        </p:tgtEl>
                                        <p:attrNameLst>
                                          <p:attrName>style.visibility</p:attrName>
                                        </p:attrNameLst>
                                      </p:cBhvr>
                                      <p:to>
                                        <p:strVal val="visible"/>
                                      </p:to>
                                    </p:set>
                                    <p:animEffect filter="fade" transition="in">
                                      <p:cBhvr>
                                        <p:cTn dur="500" id="46"/>
                                        <p:tgtEl>
                                          <p:spTgt spid="46"/>
                                        </p:tgtEl>
                                      </p:cBhvr>
                                    </p:animEffect>
                                  </p:childTnLst>
                                </p:cTn>
                              </p:par>
                              <p:par>
                                <p:cTn fill="hold" id="47" nodeType="withEffect" presetClass="entr" presetID="10" presetSubtype="0">
                                  <p:stCondLst>
                                    <p:cond delay="4500"/>
                                  </p:stCondLst>
                                  <p:childTnLst>
                                    <p:set>
                                      <p:cBhvr>
                                        <p:cTn dur="1" fill="hold" id="48">
                                          <p:stCondLst>
                                            <p:cond delay="0"/>
                                          </p:stCondLst>
                                        </p:cTn>
                                        <p:tgtEl>
                                          <p:spTgt spid="11"/>
                                        </p:tgtEl>
                                        <p:attrNameLst>
                                          <p:attrName>style.visibility</p:attrName>
                                        </p:attrNameLst>
                                      </p:cBhvr>
                                      <p:to>
                                        <p:strVal val="visible"/>
                                      </p:to>
                                    </p:set>
                                    <p:animEffect filter="fade" transition="in">
                                      <p:cBhvr>
                                        <p:cTn dur="500" id="49"/>
                                        <p:tgtEl>
                                          <p:spTgt spid="11"/>
                                        </p:tgtEl>
                                      </p:cBhvr>
                                    </p:animEffect>
                                  </p:childTnLst>
                                </p:cTn>
                              </p:par>
                              <p:par>
                                <p:cTn fill="hold" grpId="0" id="50" nodeType="withEffect" presetClass="entr" presetID="10" presetSubtype="0">
                                  <p:stCondLst>
                                    <p:cond delay="4800"/>
                                  </p:stCondLst>
                                  <p:childTnLst>
                                    <p:set>
                                      <p:cBhvr>
                                        <p:cTn dur="1" fill="hold" id="51">
                                          <p:stCondLst>
                                            <p:cond delay="0"/>
                                          </p:stCondLst>
                                        </p:cTn>
                                        <p:tgtEl>
                                          <p:spTgt spid="50"/>
                                        </p:tgtEl>
                                        <p:attrNameLst>
                                          <p:attrName>style.visibility</p:attrName>
                                        </p:attrNameLst>
                                      </p:cBhvr>
                                      <p:to>
                                        <p:strVal val="visible"/>
                                      </p:to>
                                    </p:set>
                                    <p:animEffect filter="fade" transition="in">
                                      <p:cBhvr>
                                        <p:cTn dur="500" id="52"/>
                                        <p:tgtEl>
                                          <p:spTgt spid="50"/>
                                        </p:tgtEl>
                                      </p:cBhvr>
                                    </p:animEffect>
                                  </p:childTnLst>
                                </p:cTn>
                              </p:par>
                              <p:par>
                                <p:cTn fill="hold" id="53" nodeType="withEffect" presetClass="entr" presetID="10" presetSubtype="0">
                                  <p:stCondLst>
                                    <p:cond delay="5100"/>
                                  </p:stCondLst>
                                  <p:childTnLst>
                                    <p:set>
                                      <p:cBhvr>
                                        <p:cTn dur="1" fill="hold" id="54">
                                          <p:stCondLst>
                                            <p:cond delay="0"/>
                                          </p:stCondLst>
                                        </p:cTn>
                                        <p:tgtEl>
                                          <p:spTgt spid="12"/>
                                        </p:tgtEl>
                                        <p:attrNameLst>
                                          <p:attrName>style.visibility</p:attrName>
                                        </p:attrNameLst>
                                      </p:cBhvr>
                                      <p:to>
                                        <p:strVal val="visible"/>
                                      </p:to>
                                    </p:set>
                                    <p:animEffect filter="fade" transition="in">
                                      <p:cBhvr>
                                        <p:cTn dur="500" id="55"/>
                                        <p:tgtEl>
                                          <p:spTgt spid="12"/>
                                        </p:tgtEl>
                                      </p:cBhvr>
                                    </p:animEffect>
                                  </p:childTnLst>
                                </p:cTn>
                              </p:par>
                              <p:par>
                                <p:cTn fill="hold" grpId="0" id="56" nodeType="withEffect" presetClass="entr" presetID="10" presetSubtype="0">
                                  <p:stCondLst>
                                    <p:cond delay="5400"/>
                                  </p:stCondLst>
                                  <p:childTnLst>
                                    <p:set>
                                      <p:cBhvr>
                                        <p:cTn dur="1" fill="hold" id="57">
                                          <p:stCondLst>
                                            <p:cond delay="0"/>
                                          </p:stCondLst>
                                        </p:cTn>
                                        <p:tgtEl>
                                          <p:spTgt spid="54"/>
                                        </p:tgtEl>
                                        <p:attrNameLst>
                                          <p:attrName>style.visibility</p:attrName>
                                        </p:attrNameLst>
                                      </p:cBhvr>
                                      <p:to>
                                        <p:strVal val="visible"/>
                                      </p:to>
                                    </p:set>
                                    <p:animEffect filter="fade" transition="in">
                                      <p:cBhvr>
                                        <p:cTn dur="500" id="58"/>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0"/>
      <p:bldP grpId="0" spid="34"/>
      <p:bldP grpId="0" spid="38"/>
      <p:bldP grpId="0" spid="42"/>
      <p:bldP grpId="0" spid="46"/>
      <p:bldP grpId="0" spid="50"/>
      <p:bldP grpId="0" spid="5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1"/>
          <p:cNvGrpSpPr/>
          <p:nvPr/>
        </p:nvGrpSpPr>
        <p:grpSpPr>
          <a:xfrm>
            <a:off x="4885640" y="2802467"/>
            <a:ext cx="2420720" cy="3522134"/>
            <a:chOff x="3779912" y="2006645"/>
            <a:chExt cx="1005292" cy="1461300"/>
          </a:xfrm>
        </p:grpSpPr>
        <p:sp>
          <p:nvSpPr>
            <p:cNvPr id="11277" name="Freeform 2988"/>
            <p:cNvSpPr/>
            <p:nvPr/>
          </p:nvSpPr>
          <p:spPr bwMode="auto">
            <a:xfrm>
              <a:off x="3779912" y="2711385"/>
              <a:ext cx="1005292" cy="756560"/>
            </a:xfrm>
            <a:custGeom>
              <a:gdLst>
                <a:gd fmla="*/ 2147483647 w 194" name="T0"/>
                <a:gd fmla="*/ 2147483647 h 161" name="T1"/>
                <a:gd fmla="*/ 2147483647 w 194" name="T2"/>
                <a:gd fmla="*/ 0 h 161" name="T3"/>
                <a:gd fmla="*/ 2147483647 w 194" name="T4"/>
                <a:gd fmla="*/ 2147483647 h 161" name="T5"/>
                <a:gd fmla="*/ 2147483647 w 194" name="T6"/>
                <a:gd fmla="*/ 0 h 161" name="T7"/>
                <a:gd fmla="*/ 2147483647 w 194" name="T8"/>
                <a:gd fmla="*/ 2147483647 h 161" name="T9"/>
                <a:gd fmla="*/ 2147483647 w 194" name="T10"/>
                <a:gd fmla="*/ 2147483647 h 161" name="T11"/>
                <a:gd fmla="*/ 2147483647 w 194" name="T12"/>
                <a:gd fmla="*/ 2147483647 h 161" name="T13"/>
                <a:gd fmla="*/ 2147483647 w 194" name="T14"/>
                <a:gd fmla="*/ 2147483647 h 161" name="T15"/>
                <a:gd fmla="*/ 2147483647 w 194" name="T16"/>
                <a:gd fmla="*/ 2147483647 h 161" name="T17"/>
                <a:gd fmla="*/ 2147483647 w 194" name="T18"/>
                <a:gd fmla="*/ 2147483647 h 161" name="T19"/>
                <a:gd fmla="*/ 2147483647 w 194" name="T20"/>
                <a:gd fmla="*/ 2147483647 h 16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61" w="194">
                  <a:moveTo>
                    <a:pt x="179" y="29"/>
                  </a:moveTo>
                  <a:cubicBezTo>
                    <a:pt x="178" y="19"/>
                    <a:pt x="176" y="9"/>
                    <a:pt x="172" y="0"/>
                  </a:cubicBezTo>
                  <a:cubicBezTo>
                    <a:pt x="150" y="7"/>
                    <a:pt x="125" y="12"/>
                    <a:pt x="97" y="12"/>
                  </a:cubicBezTo>
                  <a:cubicBezTo>
                    <a:pt x="69" y="12"/>
                    <a:pt x="44" y="7"/>
                    <a:pt x="22" y="0"/>
                  </a:cubicBezTo>
                  <a:cubicBezTo>
                    <a:pt x="18" y="9"/>
                    <a:pt x="16" y="19"/>
                    <a:pt x="15" y="29"/>
                  </a:cubicBezTo>
                  <a:cubicBezTo>
                    <a:pt x="5" y="33"/>
                    <a:pt x="0" y="49"/>
                    <a:pt x="4" y="65"/>
                  </a:cubicBezTo>
                  <a:cubicBezTo>
                    <a:pt x="8" y="79"/>
                    <a:pt x="17" y="88"/>
                    <a:pt x="26" y="88"/>
                  </a:cubicBezTo>
                  <a:cubicBezTo>
                    <a:pt x="41" y="126"/>
                    <a:pt x="69" y="161"/>
                    <a:pt x="99" y="161"/>
                  </a:cubicBezTo>
                  <a:cubicBezTo>
                    <a:pt x="129" y="161"/>
                    <a:pt x="155" y="126"/>
                    <a:pt x="169" y="88"/>
                  </a:cubicBezTo>
                  <a:cubicBezTo>
                    <a:pt x="178" y="87"/>
                    <a:pt x="187" y="78"/>
                    <a:pt x="190" y="65"/>
                  </a:cubicBezTo>
                  <a:cubicBezTo>
                    <a:pt x="194" y="49"/>
                    <a:pt x="189" y="33"/>
                    <a:pt x="179" y="29"/>
                  </a:cubicBezTo>
                  <a:close/>
                </a:path>
              </a:pathLst>
            </a:custGeom>
            <a:blipFill dpi="0" rotWithShape="1">
              <a:blip r:embed="rId3">
                <a:duotone>
                  <a:schemeClr val="accent2">
                    <a:shade val="45000"/>
                    <a:satMod val="135000"/>
                  </a:schemeClr>
                  <a:prstClr val="white"/>
                </a:duotone>
              </a:blip>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sz="2399"/>
            </a:p>
          </p:txBody>
        </p:sp>
        <p:sp>
          <p:nvSpPr>
            <p:cNvPr id="11278" name="Freeform 2989"/>
            <p:cNvSpPr>
              <a:spLocks noEditPoints="1"/>
            </p:cNvSpPr>
            <p:nvPr/>
          </p:nvSpPr>
          <p:spPr bwMode="auto">
            <a:xfrm>
              <a:off x="3883544" y="2151735"/>
              <a:ext cx="808379" cy="580375"/>
            </a:xfrm>
            <a:custGeom>
              <a:gdLst>
                <a:gd fmla="*/ 2147483647 w 156" name="T0"/>
                <a:gd fmla="*/ 2147483647 h 126" name="T1"/>
                <a:gd fmla="*/ 2147483647 w 156" name="T2"/>
                <a:gd fmla="*/ 2147483647 h 126" name="T3"/>
                <a:gd fmla="*/ 2147483647 w 156" name="T4"/>
                <a:gd fmla="*/ 2147483647 h 126" name="T5"/>
                <a:gd fmla="*/ 2147483647 w 156" name="T6"/>
                <a:gd fmla="*/ 2147483647 h 126" name="T7"/>
                <a:gd fmla="*/ 2147483647 w 156" name="T8"/>
                <a:gd fmla="*/ 2147483647 h 126" name="T9"/>
                <a:gd fmla="*/ 2147483647 w 156" name="T10"/>
                <a:gd fmla="*/ 2147483647 h 126" name="T11"/>
                <a:gd fmla="*/ 2147483647 w 156" name="T12"/>
                <a:gd fmla="*/ 2147483647 h 126" name="T13"/>
                <a:gd fmla="*/ 2147483647 w 156" name="T14"/>
                <a:gd fmla="*/ 2147483647 h 126" name="T15"/>
                <a:gd fmla="*/ 2147483647 w 156" name="T16"/>
                <a:gd fmla="*/ 2147483647 h 126" name="T17"/>
                <a:gd fmla="*/ 2147483647 w 156" name="T18"/>
                <a:gd fmla="*/ 2147483647 h 126" name="T19"/>
                <a:gd fmla="*/ 2147483647 w 156" name="T20"/>
                <a:gd fmla="*/ 2147483647 h 126" name="T21"/>
                <a:gd fmla="*/ 2147483647 w 156" name="T22"/>
                <a:gd fmla="*/ 2147483647 h 126" name="T23"/>
                <a:gd fmla="*/ 2147483647 w 156" name="T24"/>
                <a:gd fmla="*/ 2147483647 h 126" name="T25"/>
                <a:gd fmla="*/ 2147483647 w 156" name="T26"/>
                <a:gd fmla="*/ 0 h 126" name="T27"/>
                <a:gd fmla="*/ 2147483647 w 156" name="T28"/>
                <a:gd fmla="*/ 2147483647 h 126" name="T29"/>
                <a:gd fmla="*/ 2147483647 w 156" name="T30"/>
                <a:gd fmla="*/ 2147483647 h 126" name="T31"/>
                <a:gd fmla="*/ 2147483647 w 156" name="T32"/>
                <a:gd fmla="*/ 2147483647 h 126" name="T33"/>
                <a:gd fmla="*/ 2147483647 w 156" name="T34"/>
                <a:gd fmla="*/ 2147483647 h 126" name="T35"/>
                <a:gd fmla="*/ 2147483647 w 156" name="T36"/>
                <a:gd fmla="*/ 2147483647 h 126" name="T37"/>
                <a:gd fmla="*/ 2147483647 w 156" name="T38"/>
                <a:gd fmla="*/ 2147483647 h 126" name="T39"/>
                <a:gd fmla="*/ 2147483647 w 156" name="T40"/>
                <a:gd fmla="*/ 2147483647 h 126" name="T41"/>
                <a:gd fmla="*/ 2147483647 w 156" name="T42"/>
                <a:gd fmla="*/ 2147483647 h 126" name="T43"/>
                <a:gd fmla="*/ 2147483647 w 156" name="T44"/>
                <a:gd fmla="*/ 2147483647 h 126" name="T45"/>
                <a:gd fmla="*/ 2147483647 w 156" name="T46"/>
                <a:gd fmla="*/ 2147483647 h 126" name="T47"/>
                <a:gd fmla="*/ 2147483647 w 156" name="T48"/>
                <a:gd fmla="*/ 2147483647 h 126" name="T49"/>
                <a:gd fmla="*/ 2147483647 w 156" name="T50"/>
                <a:gd fmla="*/ 2147483647 h 126" name="T51"/>
                <a:gd fmla="*/ 2147483647 w 156" name="T52"/>
                <a:gd fmla="*/ 2147483647 h 126" name="T53"/>
                <a:gd fmla="*/ 2147483647 w 156" name="T54"/>
                <a:gd fmla="*/ 2147483647 h 126" name="T55"/>
                <a:gd fmla="*/ 2147483647 w 156" name="T56"/>
                <a:gd fmla="*/ 2147483647 h 126" name="T57"/>
                <a:gd fmla="*/ 2147483647 w 156" name="T58"/>
                <a:gd fmla="*/ 2147483647 h 126" name="T59"/>
                <a:gd fmla="*/ 2147483647 w 156" name="T60"/>
                <a:gd fmla="*/ 2147483647 h 126" name="T61"/>
                <a:gd fmla="*/ 2147483647 w 156" name="T62"/>
                <a:gd fmla="*/ 2147483647 h 126" name="T63"/>
                <a:gd fmla="*/ 2147483647 w 156" name="T64"/>
                <a:gd fmla="*/ 2147483647 h 126" name="T65"/>
                <a:gd fmla="*/ 2147483647 w 156" name="T66"/>
                <a:gd fmla="*/ 2147483647 h 126" name="T67"/>
                <a:gd fmla="*/ 2147483647 w 156" name="T68"/>
                <a:gd fmla="*/ 2147483647 h 126" name="T69"/>
                <a:gd fmla="*/ 2147483647 w 156" name="T70"/>
                <a:gd fmla="*/ 2147483647 h 12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25" w="156">
                  <a:moveTo>
                    <a:pt x="78" y="126"/>
                  </a:moveTo>
                  <a:cubicBezTo>
                    <a:pt x="121" y="126"/>
                    <a:pt x="156" y="118"/>
                    <a:pt x="156" y="108"/>
                  </a:cubicBezTo>
                  <a:cubicBezTo>
                    <a:pt x="156" y="104"/>
                    <a:pt x="151" y="100"/>
                    <a:pt x="143" y="97"/>
                  </a:cubicBezTo>
                  <a:cubicBezTo>
                    <a:pt x="143" y="58"/>
                    <a:pt x="143" y="58"/>
                    <a:pt x="143" y="58"/>
                  </a:cubicBezTo>
                  <a:cubicBezTo>
                    <a:pt x="144" y="59"/>
                    <a:pt x="145" y="59"/>
                    <a:pt x="146" y="59"/>
                  </a:cubicBezTo>
                  <a:cubicBezTo>
                    <a:pt x="148" y="59"/>
                    <a:pt x="150" y="57"/>
                    <a:pt x="150" y="55"/>
                  </a:cubicBezTo>
                  <a:cubicBezTo>
                    <a:pt x="150" y="55"/>
                    <a:pt x="150" y="45"/>
                    <a:pt x="150" y="44"/>
                  </a:cubicBezTo>
                  <a:cubicBezTo>
                    <a:pt x="150" y="29"/>
                    <a:pt x="150" y="29"/>
                    <a:pt x="150" y="29"/>
                  </a:cubicBezTo>
                  <a:cubicBezTo>
                    <a:pt x="150" y="25"/>
                    <a:pt x="147" y="21"/>
                    <a:pt x="142" y="19"/>
                  </a:cubicBezTo>
                  <a:cubicBezTo>
                    <a:pt x="133" y="34"/>
                    <a:pt x="133" y="34"/>
                    <a:pt x="133" y="34"/>
                  </a:cubicBezTo>
                  <a:cubicBezTo>
                    <a:pt x="130" y="21"/>
                    <a:pt x="130" y="21"/>
                    <a:pt x="130" y="21"/>
                  </a:cubicBezTo>
                  <a:cubicBezTo>
                    <a:pt x="129" y="21"/>
                    <a:pt x="129" y="21"/>
                    <a:pt x="129" y="21"/>
                  </a:cubicBezTo>
                  <a:cubicBezTo>
                    <a:pt x="125" y="34"/>
                    <a:pt x="125" y="34"/>
                    <a:pt x="125" y="34"/>
                  </a:cubicBezTo>
                  <a:cubicBezTo>
                    <a:pt x="117" y="19"/>
                    <a:pt x="117" y="19"/>
                    <a:pt x="117" y="19"/>
                  </a:cubicBezTo>
                  <a:cubicBezTo>
                    <a:pt x="112" y="21"/>
                    <a:pt x="108" y="25"/>
                    <a:pt x="108" y="29"/>
                  </a:cubicBezTo>
                  <a:cubicBezTo>
                    <a:pt x="108" y="56"/>
                    <a:pt x="108" y="56"/>
                    <a:pt x="108" y="56"/>
                  </a:cubicBezTo>
                  <a:cubicBezTo>
                    <a:pt x="108" y="59"/>
                    <a:pt x="110" y="61"/>
                    <a:pt x="113" y="61"/>
                  </a:cubicBezTo>
                  <a:cubicBezTo>
                    <a:pt x="115" y="61"/>
                    <a:pt x="117" y="59"/>
                    <a:pt x="117" y="56"/>
                  </a:cubicBezTo>
                  <a:cubicBezTo>
                    <a:pt x="117" y="61"/>
                    <a:pt x="117" y="61"/>
                    <a:pt x="117" y="61"/>
                  </a:cubicBezTo>
                  <a:cubicBezTo>
                    <a:pt x="117" y="92"/>
                    <a:pt x="117" y="92"/>
                    <a:pt x="117" y="92"/>
                  </a:cubicBezTo>
                  <a:cubicBezTo>
                    <a:pt x="109" y="90"/>
                    <a:pt x="100" y="90"/>
                    <a:pt x="91" y="89"/>
                  </a:cubicBezTo>
                  <a:cubicBezTo>
                    <a:pt x="91" y="88"/>
                    <a:pt x="92" y="87"/>
                    <a:pt x="92" y="86"/>
                  </a:cubicBezTo>
                  <a:cubicBezTo>
                    <a:pt x="92" y="39"/>
                    <a:pt x="92" y="39"/>
                    <a:pt x="92" y="39"/>
                  </a:cubicBezTo>
                  <a:cubicBezTo>
                    <a:pt x="93" y="40"/>
                    <a:pt x="94" y="40"/>
                    <a:pt x="95" y="40"/>
                  </a:cubicBezTo>
                  <a:cubicBezTo>
                    <a:pt x="97" y="40"/>
                    <a:pt x="99" y="38"/>
                    <a:pt x="99" y="36"/>
                  </a:cubicBezTo>
                  <a:cubicBezTo>
                    <a:pt x="99" y="36"/>
                    <a:pt x="99" y="26"/>
                    <a:pt x="99" y="25"/>
                  </a:cubicBezTo>
                  <a:cubicBezTo>
                    <a:pt x="99" y="11"/>
                    <a:pt x="99" y="11"/>
                    <a:pt x="99" y="11"/>
                  </a:cubicBezTo>
                  <a:cubicBezTo>
                    <a:pt x="99" y="6"/>
                    <a:pt x="96" y="2"/>
                    <a:pt x="91" y="0"/>
                  </a:cubicBezTo>
                  <a:cubicBezTo>
                    <a:pt x="82" y="15"/>
                    <a:pt x="82" y="15"/>
                    <a:pt x="82" y="15"/>
                  </a:cubicBezTo>
                  <a:cubicBezTo>
                    <a:pt x="79" y="2"/>
                    <a:pt x="79" y="2"/>
                    <a:pt x="79" y="2"/>
                  </a:cubicBezTo>
                  <a:cubicBezTo>
                    <a:pt x="78" y="2"/>
                    <a:pt x="78" y="2"/>
                    <a:pt x="78" y="2"/>
                  </a:cubicBezTo>
                  <a:cubicBezTo>
                    <a:pt x="74" y="15"/>
                    <a:pt x="74" y="15"/>
                    <a:pt x="74" y="15"/>
                  </a:cubicBezTo>
                  <a:cubicBezTo>
                    <a:pt x="66" y="0"/>
                    <a:pt x="66" y="0"/>
                    <a:pt x="66" y="0"/>
                  </a:cubicBezTo>
                  <a:cubicBezTo>
                    <a:pt x="61" y="2"/>
                    <a:pt x="57" y="6"/>
                    <a:pt x="57" y="11"/>
                  </a:cubicBezTo>
                  <a:cubicBezTo>
                    <a:pt x="57" y="37"/>
                    <a:pt x="57" y="37"/>
                    <a:pt x="57" y="37"/>
                  </a:cubicBezTo>
                  <a:cubicBezTo>
                    <a:pt x="57" y="40"/>
                    <a:pt x="59" y="42"/>
                    <a:pt x="61" y="42"/>
                  </a:cubicBezTo>
                  <a:cubicBezTo>
                    <a:pt x="64" y="42"/>
                    <a:pt x="66" y="40"/>
                    <a:pt x="66" y="37"/>
                  </a:cubicBezTo>
                  <a:cubicBezTo>
                    <a:pt x="66" y="42"/>
                    <a:pt x="66" y="42"/>
                    <a:pt x="66" y="42"/>
                  </a:cubicBezTo>
                  <a:cubicBezTo>
                    <a:pt x="66" y="86"/>
                    <a:pt x="66" y="86"/>
                    <a:pt x="66" y="86"/>
                  </a:cubicBezTo>
                  <a:cubicBezTo>
                    <a:pt x="66" y="87"/>
                    <a:pt x="66" y="88"/>
                    <a:pt x="67" y="89"/>
                  </a:cubicBezTo>
                  <a:cubicBezTo>
                    <a:pt x="57" y="90"/>
                    <a:pt x="48" y="90"/>
                    <a:pt x="40" y="91"/>
                  </a:cubicBezTo>
                  <a:cubicBezTo>
                    <a:pt x="40" y="56"/>
                    <a:pt x="40" y="56"/>
                    <a:pt x="40" y="56"/>
                  </a:cubicBezTo>
                  <a:cubicBezTo>
                    <a:pt x="41" y="57"/>
                    <a:pt x="42" y="58"/>
                    <a:pt x="43" y="58"/>
                  </a:cubicBezTo>
                  <a:cubicBezTo>
                    <a:pt x="46" y="58"/>
                    <a:pt x="48" y="56"/>
                    <a:pt x="48" y="53"/>
                  </a:cubicBezTo>
                  <a:cubicBezTo>
                    <a:pt x="48" y="53"/>
                    <a:pt x="48" y="43"/>
                    <a:pt x="48" y="43"/>
                  </a:cubicBezTo>
                  <a:cubicBezTo>
                    <a:pt x="48" y="28"/>
                    <a:pt x="48" y="28"/>
                    <a:pt x="48" y="28"/>
                  </a:cubicBezTo>
                  <a:cubicBezTo>
                    <a:pt x="48" y="23"/>
                    <a:pt x="44" y="20"/>
                    <a:pt x="39" y="17"/>
                  </a:cubicBezTo>
                  <a:cubicBezTo>
                    <a:pt x="31" y="32"/>
                    <a:pt x="31" y="32"/>
                    <a:pt x="31" y="32"/>
                  </a:cubicBezTo>
                  <a:cubicBezTo>
                    <a:pt x="27" y="19"/>
                    <a:pt x="27" y="19"/>
                    <a:pt x="27" y="19"/>
                  </a:cubicBezTo>
                  <a:cubicBezTo>
                    <a:pt x="26" y="19"/>
                    <a:pt x="26" y="19"/>
                    <a:pt x="26" y="19"/>
                  </a:cubicBezTo>
                  <a:cubicBezTo>
                    <a:pt x="23" y="32"/>
                    <a:pt x="23" y="32"/>
                    <a:pt x="23" y="32"/>
                  </a:cubicBezTo>
                  <a:cubicBezTo>
                    <a:pt x="14" y="17"/>
                    <a:pt x="14" y="17"/>
                    <a:pt x="14" y="17"/>
                  </a:cubicBezTo>
                  <a:cubicBezTo>
                    <a:pt x="9" y="20"/>
                    <a:pt x="6" y="23"/>
                    <a:pt x="6" y="28"/>
                  </a:cubicBezTo>
                  <a:cubicBezTo>
                    <a:pt x="6" y="55"/>
                    <a:pt x="6" y="55"/>
                    <a:pt x="6" y="55"/>
                  </a:cubicBezTo>
                  <a:cubicBezTo>
                    <a:pt x="6" y="57"/>
                    <a:pt x="8" y="59"/>
                    <a:pt x="10" y="59"/>
                  </a:cubicBezTo>
                  <a:cubicBezTo>
                    <a:pt x="12" y="59"/>
                    <a:pt x="14" y="57"/>
                    <a:pt x="14" y="55"/>
                  </a:cubicBezTo>
                  <a:cubicBezTo>
                    <a:pt x="14" y="59"/>
                    <a:pt x="14" y="59"/>
                    <a:pt x="14" y="59"/>
                  </a:cubicBezTo>
                  <a:cubicBezTo>
                    <a:pt x="14" y="97"/>
                    <a:pt x="14" y="97"/>
                    <a:pt x="14" y="97"/>
                  </a:cubicBezTo>
                  <a:cubicBezTo>
                    <a:pt x="5" y="100"/>
                    <a:pt x="0" y="104"/>
                    <a:pt x="0" y="108"/>
                  </a:cubicBezTo>
                  <a:cubicBezTo>
                    <a:pt x="0" y="118"/>
                    <a:pt x="35" y="126"/>
                    <a:pt x="78" y="126"/>
                  </a:cubicBezTo>
                  <a:close/>
                  <a:moveTo>
                    <a:pt x="129" y="40"/>
                  </a:moveTo>
                  <a:cubicBezTo>
                    <a:pt x="129" y="41"/>
                    <a:pt x="129" y="41"/>
                    <a:pt x="129" y="41"/>
                  </a:cubicBezTo>
                  <a:cubicBezTo>
                    <a:pt x="129" y="40"/>
                    <a:pt x="129" y="40"/>
                    <a:pt x="129" y="40"/>
                  </a:cubicBezTo>
                  <a:close/>
                  <a:moveTo>
                    <a:pt x="79" y="88"/>
                  </a:moveTo>
                  <a:cubicBezTo>
                    <a:pt x="79" y="88"/>
                    <a:pt x="79" y="89"/>
                    <a:pt x="80" y="89"/>
                  </a:cubicBezTo>
                  <a:cubicBezTo>
                    <a:pt x="79" y="89"/>
                    <a:pt x="79" y="89"/>
                    <a:pt x="78" y="89"/>
                  </a:cubicBezTo>
                  <a:cubicBezTo>
                    <a:pt x="79" y="89"/>
                    <a:pt x="79" y="88"/>
                    <a:pt x="79" y="88"/>
                  </a:cubicBezTo>
                  <a:close/>
                  <a:moveTo>
                    <a:pt x="78" y="22"/>
                  </a:moveTo>
                  <a:cubicBezTo>
                    <a:pt x="78" y="22"/>
                    <a:pt x="78" y="22"/>
                    <a:pt x="78" y="22"/>
                  </a:cubicBezTo>
                  <a:cubicBezTo>
                    <a:pt x="78" y="22"/>
                    <a:pt x="78" y="22"/>
                    <a:pt x="78" y="22"/>
                  </a:cubicBezTo>
                  <a:close/>
                  <a:moveTo>
                    <a:pt x="27" y="39"/>
                  </a:moveTo>
                  <a:cubicBezTo>
                    <a:pt x="27" y="39"/>
                    <a:pt x="27" y="39"/>
                    <a:pt x="27" y="39"/>
                  </a:cubicBezTo>
                  <a:cubicBezTo>
                    <a:pt x="27" y="39"/>
                    <a:pt x="27" y="39"/>
                    <a:pt x="27" y="39"/>
                  </a:cubicBezTo>
                  <a:close/>
                </a:path>
              </a:pathLst>
            </a:custGeom>
            <a:blipFill dpi="0" rotWithShape="1">
              <a:blip r:embed="rId4">
                <a:duotone>
                  <a:schemeClr val="accent2">
                    <a:shade val="45000"/>
                    <a:satMod val="135000"/>
                  </a:schemeClr>
                  <a:prstClr val="white"/>
                </a:duotone>
              </a:blip>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sz="2399"/>
            </a:p>
          </p:txBody>
        </p:sp>
        <p:sp>
          <p:nvSpPr>
            <p:cNvPr id="11279" name="Freeform 2990"/>
            <p:cNvSpPr/>
            <p:nvPr/>
          </p:nvSpPr>
          <p:spPr bwMode="auto">
            <a:xfrm>
              <a:off x="3950907" y="2089555"/>
              <a:ext cx="150277" cy="134730"/>
            </a:xfrm>
            <a:custGeom>
              <a:gdLst>
                <a:gd fmla="*/ 2147483647 w 28" name="T0"/>
                <a:gd fmla="*/ 2147483647 h 28" name="T1"/>
                <a:gd fmla="*/ 2147483647 w 28" name="T2"/>
                <a:gd fmla="*/ 2147483647 h 28" name="T3"/>
                <a:gd fmla="*/ 2147483647 w 28" name="T4"/>
                <a:gd fmla="*/ 2147483647 h 28" name="T5"/>
                <a:gd fmla="*/ 2147483647 w 28" name="T6"/>
                <a:gd fmla="*/ 2147483647 h 28" name="T7"/>
                <a:gd fmla="*/ 2147483647 w 28" name="T8"/>
                <a:gd fmla="*/ 2147483647 h 28" name="T9"/>
                <a:gd fmla="*/ 2147483647 w 28" name="T10"/>
                <a:gd fmla="*/ 2147483647 h 28" name="T11"/>
                <a:gd fmla="*/ 2147483647 w 28" name="T12"/>
                <a:gd fmla="*/ 2147483647 h 28" name="T13"/>
                <a:gd fmla="*/ 2147483647 w 28" name="T14"/>
                <a:gd fmla="*/ 2147483647 h 28" name="T15"/>
                <a:gd fmla="*/ 2147483647 w 28" name="T16"/>
                <a:gd fmla="*/ 2147483647 h 28" name="T17"/>
                <a:gd fmla="*/ 2147483647 w 28" name="T18"/>
                <a:gd fmla="*/ 0 h 28" name="T19"/>
                <a:gd fmla="*/ 2147483647 w 28" name="T20"/>
                <a:gd fmla="*/ 2147483647 h 28" name="T21"/>
                <a:gd fmla="*/ 2147483647 w 28" name="T22"/>
                <a:gd fmla="*/ 2147483647 h 28" name="T23"/>
                <a:gd fmla="*/ 2147483647 w 28" name="T24"/>
                <a:gd fmla="*/ 2147483647 h 28" name="T25"/>
                <a:gd fmla="*/ 2147483647 w 28" name="T26"/>
                <a:gd fmla="*/ 2147483647 h 28" name="T27"/>
                <a:gd fmla="*/ 2147483647 w 28" name="T28"/>
                <a:gd fmla="*/ 2147483647 h 2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8" w="28">
                  <a:moveTo>
                    <a:pt x="4" y="18"/>
                  </a:moveTo>
                  <a:cubicBezTo>
                    <a:pt x="4" y="18"/>
                    <a:pt x="4" y="18"/>
                    <a:pt x="4" y="18"/>
                  </a:cubicBezTo>
                  <a:cubicBezTo>
                    <a:pt x="5" y="23"/>
                    <a:pt x="9" y="28"/>
                    <a:pt x="14" y="28"/>
                  </a:cubicBezTo>
                  <a:cubicBezTo>
                    <a:pt x="19" y="28"/>
                    <a:pt x="23" y="23"/>
                    <a:pt x="24" y="18"/>
                  </a:cubicBezTo>
                  <a:cubicBezTo>
                    <a:pt x="24" y="18"/>
                    <a:pt x="24" y="18"/>
                    <a:pt x="24" y="18"/>
                  </a:cubicBezTo>
                  <a:cubicBezTo>
                    <a:pt x="25" y="18"/>
                    <a:pt x="27" y="17"/>
                    <a:pt x="27" y="15"/>
                  </a:cubicBezTo>
                  <a:cubicBezTo>
                    <a:pt x="28" y="13"/>
                    <a:pt x="27" y="11"/>
                    <a:pt x="25" y="11"/>
                  </a:cubicBezTo>
                  <a:cubicBezTo>
                    <a:pt x="25" y="11"/>
                    <a:pt x="25" y="11"/>
                    <a:pt x="25" y="11"/>
                  </a:cubicBezTo>
                  <a:cubicBezTo>
                    <a:pt x="25" y="10"/>
                    <a:pt x="25" y="10"/>
                    <a:pt x="25" y="10"/>
                  </a:cubicBezTo>
                  <a:cubicBezTo>
                    <a:pt x="25" y="5"/>
                    <a:pt x="20" y="0"/>
                    <a:pt x="14" y="0"/>
                  </a:cubicBezTo>
                  <a:cubicBezTo>
                    <a:pt x="8" y="0"/>
                    <a:pt x="3" y="5"/>
                    <a:pt x="3" y="10"/>
                  </a:cubicBezTo>
                  <a:cubicBezTo>
                    <a:pt x="3" y="10"/>
                    <a:pt x="3" y="10"/>
                    <a:pt x="3" y="11"/>
                  </a:cubicBezTo>
                  <a:cubicBezTo>
                    <a:pt x="3" y="11"/>
                    <a:pt x="3" y="11"/>
                    <a:pt x="3" y="11"/>
                  </a:cubicBezTo>
                  <a:cubicBezTo>
                    <a:pt x="1" y="11"/>
                    <a:pt x="0" y="13"/>
                    <a:pt x="1" y="15"/>
                  </a:cubicBezTo>
                  <a:cubicBezTo>
                    <a:pt x="1" y="17"/>
                    <a:pt x="3" y="18"/>
                    <a:pt x="4" y="18"/>
                  </a:cubicBezTo>
                  <a:close/>
                </a:path>
              </a:pathLst>
            </a:custGeom>
            <a:blipFill dpi="0" rotWithShape="1">
              <a:blip r:embed="rId5">
                <a:duotone>
                  <a:schemeClr val="accent2">
                    <a:shade val="45000"/>
                    <a:satMod val="135000"/>
                  </a:schemeClr>
                  <a:prstClr val="white"/>
                </a:duotone>
              </a:blip>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sz="2399"/>
            </a:p>
          </p:txBody>
        </p:sp>
        <p:sp>
          <p:nvSpPr>
            <p:cNvPr id="11280" name="Freeform 2991"/>
            <p:cNvSpPr/>
            <p:nvPr/>
          </p:nvSpPr>
          <p:spPr bwMode="auto">
            <a:xfrm>
              <a:off x="4220373" y="2006645"/>
              <a:ext cx="134730" cy="134730"/>
            </a:xfrm>
            <a:custGeom>
              <a:gdLst>
                <a:gd fmla="*/ 2147483647 w 27" name="T0"/>
                <a:gd fmla="*/ 2147483647 h 28" name="T1"/>
                <a:gd fmla="*/ 2147483647 w 27" name="T2"/>
                <a:gd fmla="*/ 2147483647 h 28" name="T3"/>
                <a:gd fmla="*/ 2147483647 w 27" name="T4"/>
                <a:gd fmla="*/ 2147483647 h 28" name="T5"/>
                <a:gd fmla="*/ 2147483647 w 27" name="T6"/>
                <a:gd fmla="*/ 2147483647 h 28" name="T7"/>
                <a:gd fmla="*/ 2147483647 w 27" name="T8"/>
                <a:gd fmla="*/ 2147483647 h 28" name="T9"/>
                <a:gd fmla="*/ 2147483647 w 27" name="T10"/>
                <a:gd fmla="*/ 2147483647 h 28" name="T11"/>
                <a:gd fmla="*/ 2147483647 w 27" name="T12"/>
                <a:gd fmla="*/ 2147483647 h 28" name="T13"/>
                <a:gd fmla="*/ 2147483647 w 27" name="T14"/>
                <a:gd fmla="*/ 2147483647 h 28" name="T15"/>
                <a:gd fmla="*/ 2147483647 w 27" name="T16"/>
                <a:gd fmla="*/ 2147483647 h 28" name="T17"/>
                <a:gd fmla="*/ 2147483647 w 27" name="T18"/>
                <a:gd fmla="*/ 0 h 28" name="T19"/>
                <a:gd fmla="*/ 2147483647 w 27" name="T20"/>
                <a:gd fmla="*/ 2147483647 h 28" name="T21"/>
                <a:gd fmla="*/ 2147483647 w 27" name="T22"/>
                <a:gd fmla="*/ 2147483647 h 28" name="T23"/>
                <a:gd fmla="*/ 2147483647 w 27" name="T24"/>
                <a:gd fmla="*/ 2147483647 h 28" name="T25"/>
                <a:gd fmla="*/ 0 w 27" name="T26"/>
                <a:gd fmla="*/ 2147483647 h 28" name="T27"/>
                <a:gd fmla="*/ 2147483647 w 27" name="T28"/>
                <a:gd fmla="*/ 2147483647 h 2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8" w="27">
                  <a:moveTo>
                    <a:pt x="4" y="17"/>
                  </a:moveTo>
                  <a:cubicBezTo>
                    <a:pt x="4" y="17"/>
                    <a:pt x="4" y="17"/>
                    <a:pt x="4" y="17"/>
                  </a:cubicBezTo>
                  <a:cubicBezTo>
                    <a:pt x="5" y="23"/>
                    <a:pt x="9" y="28"/>
                    <a:pt x="14" y="28"/>
                  </a:cubicBezTo>
                  <a:cubicBezTo>
                    <a:pt x="18" y="28"/>
                    <a:pt x="22" y="23"/>
                    <a:pt x="23" y="17"/>
                  </a:cubicBezTo>
                  <a:cubicBezTo>
                    <a:pt x="23" y="17"/>
                    <a:pt x="23" y="17"/>
                    <a:pt x="23" y="17"/>
                  </a:cubicBezTo>
                  <a:cubicBezTo>
                    <a:pt x="25" y="18"/>
                    <a:pt x="26" y="16"/>
                    <a:pt x="27" y="14"/>
                  </a:cubicBezTo>
                  <a:cubicBezTo>
                    <a:pt x="27" y="13"/>
                    <a:pt x="26" y="11"/>
                    <a:pt x="25" y="10"/>
                  </a:cubicBezTo>
                  <a:cubicBezTo>
                    <a:pt x="25" y="10"/>
                    <a:pt x="25" y="10"/>
                    <a:pt x="24" y="10"/>
                  </a:cubicBezTo>
                  <a:cubicBezTo>
                    <a:pt x="24" y="10"/>
                    <a:pt x="24" y="10"/>
                    <a:pt x="24" y="10"/>
                  </a:cubicBezTo>
                  <a:cubicBezTo>
                    <a:pt x="24" y="4"/>
                    <a:pt x="19" y="0"/>
                    <a:pt x="14" y="0"/>
                  </a:cubicBezTo>
                  <a:cubicBezTo>
                    <a:pt x="8" y="0"/>
                    <a:pt x="3" y="4"/>
                    <a:pt x="3" y="10"/>
                  </a:cubicBezTo>
                  <a:cubicBezTo>
                    <a:pt x="3" y="10"/>
                    <a:pt x="3" y="10"/>
                    <a:pt x="3" y="10"/>
                  </a:cubicBezTo>
                  <a:cubicBezTo>
                    <a:pt x="2" y="10"/>
                    <a:pt x="2" y="10"/>
                    <a:pt x="2" y="10"/>
                  </a:cubicBezTo>
                  <a:cubicBezTo>
                    <a:pt x="1" y="11"/>
                    <a:pt x="0" y="13"/>
                    <a:pt x="0" y="14"/>
                  </a:cubicBezTo>
                  <a:cubicBezTo>
                    <a:pt x="1" y="16"/>
                    <a:pt x="2" y="18"/>
                    <a:pt x="4" y="17"/>
                  </a:cubicBezTo>
                  <a:close/>
                </a:path>
              </a:pathLst>
            </a:custGeom>
            <a:blipFill dpi="0" rotWithShape="1">
              <a:blip r:embed="rId6">
                <a:duotone>
                  <a:schemeClr val="accent2">
                    <a:shade val="45000"/>
                    <a:satMod val="135000"/>
                  </a:schemeClr>
                  <a:prstClr val="white"/>
                </a:duotone>
              </a:blip>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sz="2399"/>
            </a:p>
          </p:txBody>
        </p:sp>
        <p:sp>
          <p:nvSpPr>
            <p:cNvPr id="11281" name="Freeform 2992"/>
            <p:cNvSpPr/>
            <p:nvPr/>
          </p:nvSpPr>
          <p:spPr bwMode="auto">
            <a:xfrm>
              <a:off x="4287733" y="2566288"/>
              <a:ext cx="15544" cy="0"/>
            </a:xfrm>
            <a:custGeom>
              <a:gdLst>
                <a:gd fmla="*/ 2147483647 w 2" name="T0"/>
                <a:gd fmla="*/ 0 h 1" name="T1"/>
                <a:gd fmla="*/ 0 w 2" name="T2"/>
                <a:gd fmla="*/ 1 h 1" name="T3"/>
                <a:gd fmla="*/ 2147483647 w 2" name="T4"/>
                <a:gd fmla="*/ 1 h 1" name="T5"/>
                <a:gd fmla="*/ 2147483647 w 2" name="T6"/>
                <a:gd fmla="*/ 0 h 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 w="2">
                  <a:moveTo>
                    <a:pt x="1" y="0"/>
                  </a:moveTo>
                  <a:cubicBezTo>
                    <a:pt x="1" y="0"/>
                    <a:pt x="1" y="1"/>
                    <a:pt x="0" y="1"/>
                  </a:cubicBezTo>
                  <a:cubicBezTo>
                    <a:pt x="1" y="1"/>
                    <a:pt x="1" y="1"/>
                    <a:pt x="2" y="1"/>
                  </a:cubicBezTo>
                  <a:cubicBezTo>
                    <a:pt x="1" y="1"/>
                    <a:pt x="1" y="0"/>
                    <a:pt x="1" y="0"/>
                  </a:cubicBezTo>
                  <a:close/>
                </a:path>
              </a:pathLst>
            </a:custGeom>
            <a:blipFill dpi="0" rotWithShape="1">
              <a:blip r:embed="rId4">
                <a:duotone>
                  <a:schemeClr val="accent2">
                    <a:shade val="45000"/>
                    <a:satMod val="135000"/>
                  </a:schemeClr>
                  <a:prstClr val="white"/>
                </a:duotone>
              </a:blip>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sz="2399"/>
            </a:p>
          </p:txBody>
        </p:sp>
        <p:sp>
          <p:nvSpPr>
            <p:cNvPr id="11282" name="Rectangle 2993"/>
            <p:cNvSpPr>
              <a:spLocks noChangeArrowheads="1"/>
            </p:cNvSpPr>
            <p:nvPr/>
          </p:nvSpPr>
          <p:spPr bwMode="auto">
            <a:xfrm>
              <a:off x="4287733" y="2250193"/>
              <a:ext cx="15544" cy="10364"/>
            </a:xfrm>
            <a:prstGeom prst="rect">
              <a:avLst/>
            </a:prstGeom>
            <a:blipFill dpi="0" rotWithShape="1">
              <a:blip r:embed="rId7">
                <a:duotone>
                  <a:schemeClr val="accent2">
                    <a:shade val="45000"/>
                    <a:satMod val="135000"/>
                  </a:schemeClr>
                  <a:prstClr val="white"/>
                </a:duotone>
              </a:blip>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charset="0" panose="020b0604020202020204" pitchFamily="34" typeface="Arial"/>
                  <a:ea charset="-122" pitchFamily="2" typeface="宋体"/>
                </a:defRPr>
              </a:lvl1pPr>
              <a:lvl2pPr eaLnBrk="0" hangingPunct="0" indent="-285750" marL="742950">
                <a:spcBef>
                  <a:spcPct val="20000"/>
                </a:spcBef>
                <a:buChar char="–"/>
                <a:defRPr sz="2800">
                  <a:solidFill>
                    <a:schemeClr val="tx1"/>
                  </a:solidFill>
                  <a:latin charset="0" panose="020b0604020202020204" pitchFamily="34" typeface="Arial"/>
                  <a:ea charset="-122" pitchFamily="2" typeface="宋体"/>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2399"/>
            </a:p>
          </p:txBody>
        </p:sp>
        <p:sp>
          <p:nvSpPr>
            <p:cNvPr id="11283" name="Rectangle 2994"/>
            <p:cNvSpPr>
              <a:spLocks noChangeArrowheads="1"/>
            </p:cNvSpPr>
            <p:nvPr/>
          </p:nvSpPr>
          <p:spPr bwMode="auto">
            <a:xfrm>
              <a:off x="4557193" y="2333107"/>
              <a:ext cx="15544" cy="10364"/>
            </a:xfrm>
            <a:prstGeom prst="rect">
              <a:avLst/>
            </a:prstGeom>
            <a:blipFill dpi="0" rotWithShape="1">
              <a:blip r:embed="rId7">
                <a:duotone>
                  <a:schemeClr val="accent2">
                    <a:shade val="45000"/>
                    <a:satMod val="135000"/>
                  </a:schemeClr>
                  <a:prstClr val="white"/>
                </a:duotone>
              </a:blip>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charset="0" panose="020b0604020202020204" pitchFamily="34" typeface="Arial"/>
                  <a:ea charset="-122" pitchFamily="2" typeface="宋体"/>
                </a:defRPr>
              </a:lvl1pPr>
              <a:lvl2pPr eaLnBrk="0" hangingPunct="0" indent="-285750" marL="742950">
                <a:spcBef>
                  <a:spcPct val="20000"/>
                </a:spcBef>
                <a:buChar char="–"/>
                <a:defRPr sz="2800">
                  <a:solidFill>
                    <a:schemeClr val="tx1"/>
                  </a:solidFill>
                  <a:latin charset="0" panose="020b0604020202020204" pitchFamily="34" typeface="Arial"/>
                  <a:ea charset="-122" pitchFamily="2" typeface="宋体"/>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2399"/>
            </a:p>
          </p:txBody>
        </p:sp>
        <p:sp>
          <p:nvSpPr>
            <p:cNvPr id="11284" name="Rectangle 2995"/>
            <p:cNvSpPr>
              <a:spLocks noChangeArrowheads="1"/>
            </p:cNvSpPr>
            <p:nvPr/>
          </p:nvSpPr>
          <p:spPr bwMode="auto">
            <a:xfrm>
              <a:off x="4018274" y="2333107"/>
              <a:ext cx="15544" cy="10364"/>
            </a:xfrm>
            <a:prstGeom prst="rect">
              <a:avLst/>
            </a:prstGeom>
            <a:blipFill dpi="0" rotWithShape="1">
              <a:blip r:embed="rId7">
                <a:duotone>
                  <a:schemeClr val="accent2">
                    <a:shade val="45000"/>
                    <a:satMod val="135000"/>
                  </a:schemeClr>
                  <a:prstClr val="white"/>
                </a:duotone>
              </a:blip>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charset="0" panose="020b0604020202020204" pitchFamily="34" typeface="Arial"/>
                  <a:ea charset="-122" pitchFamily="2" typeface="宋体"/>
                </a:defRPr>
              </a:lvl1pPr>
              <a:lvl2pPr eaLnBrk="0" hangingPunct="0" indent="-285750" marL="742950">
                <a:spcBef>
                  <a:spcPct val="20000"/>
                </a:spcBef>
                <a:buChar char="–"/>
                <a:defRPr sz="2800">
                  <a:solidFill>
                    <a:schemeClr val="tx1"/>
                  </a:solidFill>
                  <a:latin charset="0" panose="020b0604020202020204" pitchFamily="34" typeface="Arial"/>
                  <a:ea charset="-122" pitchFamily="2" typeface="宋体"/>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2399"/>
            </a:p>
          </p:txBody>
        </p:sp>
        <p:sp>
          <p:nvSpPr>
            <p:cNvPr id="11285" name="Freeform 2998"/>
            <p:cNvSpPr/>
            <p:nvPr/>
          </p:nvSpPr>
          <p:spPr bwMode="auto">
            <a:xfrm>
              <a:off x="4489833" y="2105103"/>
              <a:ext cx="134730" cy="134730"/>
            </a:xfrm>
            <a:custGeom>
              <a:gdLst>
                <a:gd fmla="*/ 2147483647 w 27" name="T0"/>
                <a:gd fmla="*/ 2147483647 h 28" name="T1"/>
                <a:gd fmla="*/ 2147483647 w 27" name="T2"/>
                <a:gd fmla="*/ 2147483647 h 28" name="T3"/>
                <a:gd fmla="*/ 2147483647 w 27" name="T4"/>
                <a:gd fmla="*/ 2147483647 h 28" name="T5"/>
                <a:gd fmla="*/ 2147483647 w 27" name="T6"/>
                <a:gd fmla="*/ 2147483647 h 28" name="T7"/>
                <a:gd fmla="*/ 2147483647 w 27" name="T8"/>
                <a:gd fmla="*/ 2147483647 h 28" name="T9"/>
                <a:gd fmla="*/ 2147483647 w 27" name="T10"/>
                <a:gd fmla="*/ 2147483647 h 28" name="T11"/>
                <a:gd fmla="*/ 2147483647 w 27" name="T12"/>
                <a:gd fmla="*/ 2147483647 h 28" name="T13"/>
                <a:gd fmla="*/ 2147483647 w 27" name="T14"/>
                <a:gd fmla="*/ 2147483647 h 28" name="T15"/>
                <a:gd fmla="*/ 2147483647 w 27" name="T16"/>
                <a:gd fmla="*/ 2147483647 h 28" name="T17"/>
                <a:gd fmla="*/ 2147483647 w 27" name="T18"/>
                <a:gd fmla="*/ 0 h 28" name="T19"/>
                <a:gd fmla="*/ 2147483647 w 27" name="T20"/>
                <a:gd fmla="*/ 2147483647 h 28" name="T21"/>
                <a:gd fmla="*/ 2147483647 w 27" name="T22"/>
                <a:gd fmla="*/ 2147483647 h 28" name="T23"/>
                <a:gd fmla="*/ 2147483647 w 27" name="T24"/>
                <a:gd fmla="*/ 2147483647 h 28" name="T25"/>
                <a:gd fmla="*/ 0 w 27" name="T26"/>
                <a:gd fmla="*/ 2147483647 h 28" name="T27"/>
                <a:gd fmla="*/ 2147483647 w 27" name="T28"/>
                <a:gd fmla="*/ 2147483647 h 2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8" w="27">
                  <a:moveTo>
                    <a:pt x="4" y="17"/>
                  </a:moveTo>
                  <a:cubicBezTo>
                    <a:pt x="4" y="17"/>
                    <a:pt x="4" y="17"/>
                    <a:pt x="4" y="17"/>
                  </a:cubicBezTo>
                  <a:cubicBezTo>
                    <a:pt x="5" y="23"/>
                    <a:pt x="9" y="28"/>
                    <a:pt x="14" y="28"/>
                  </a:cubicBezTo>
                  <a:cubicBezTo>
                    <a:pt x="18" y="28"/>
                    <a:pt x="22" y="23"/>
                    <a:pt x="23" y="17"/>
                  </a:cubicBezTo>
                  <a:cubicBezTo>
                    <a:pt x="23" y="17"/>
                    <a:pt x="23" y="17"/>
                    <a:pt x="23" y="17"/>
                  </a:cubicBezTo>
                  <a:cubicBezTo>
                    <a:pt x="25" y="18"/>
                    <a:pt x="26" y="16"/>
                    <a:pt x="27" y="14"/>
                  </a:cubicBezTo>
                  <a:cubicBezTo>
                    <a:pt x="27" y="12"/>
                    <a:pt x="26" y="11"/>
                    <a:pt x="25" y="10"/>
                  </a:cubicBezTo>
                  <a:cubicBezTo>
                    <a:pt x="25" y="10"/>
                    <a:pt x="25" y="10"/>
                    <a:pt x="24" y="10"/>
                  </a:cubicBezTo>
                  <a:cubicBezTo>
                    <a:pt x="24" y="10"/>
                    <a:pt x="24" y="10"/>
                    <a:pt x="24" y="10"/>
                  </a:cubicBezTo>
                  <a:cubicBezTo>
                    <a:pt x="24" y="4"/>
                    <a:pt x="20" y="0"/>
                    <a:pt x="14" y="0"/>
                  </a:cubicBezTo>
                  <a:cubicBezTo>
                    <a:pt x="8" y="0"/>
                    <a:pt x="3" y="4"/>
                    <a:pt x="3" y="10"/>
                  </a:cubicBezTo>
                  <a:cubicBezTo>
                    <a:pt x="3" y="10"/>
                    <a:pt x="3" y="10"/>
                    <a:pt x="3" y="10"/>
                  </a:cubicBezTo>
                  <a:cubicBezTo>
                    <a:pt x="3" y="10"/>
                    <a:pt x="2" y="10"/>
                    <a:pt x="2" y="10"/>
                  </a:cubicBezTo>
                  <a:cubicBezTo>
                    <a:pt x="1" y="11"/>
                    <a:pt x="0" y="12"/>
                    <a:pt x="0" y="14"/>
                  </a:cubicBezTo>
                  <a:cubicBezTo>
                    <a:pt x="1" y="16"/>
                    <a:pt x="2" y="18"/>
                    <a:pt x="4" y="17"/>
                  </a:cubicBezTo>
                  <a:close/>
                </a:path>
              </a:pathLst>
            </a:custGeom>
            <a:blipFill dpi="0" rotWithShape="1">
              <a:blip r:embed="rId6">
                <a:duotone>
                  <a:schemeClr val="accent2">
                    <a:shade val="45000"/>
                    <a:satMod val="135000"/>
                  </a:schemeClr>
                  <a:prstClr val="white"/>
                </a:duotone>
              </a:blip>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sz="2399"/>
            </a:p>
          </p:txBody>
        </p:sp>
      </p:grpSp>
      <p:grpSp>
        <p:nvGrpSpPr>
          <p:cNvPr id="4" name="组合 1"/>
          <p:cNvGrpSpPr/>
          <p:nvPr/>
        </p:nvGrpSpPr>
        <p:grpSpPr>
          <a:xfrm>
            <a:off x="1078932" y="3056468"/>
            <a:ext cx="2903171" cy="1603691"/>
            <a:chOff x="783626" y="3401047"/>
            <a:chExt cx="2177317" cy="1202671"/>
          </a:xfrm>
        </p:grpSpPr>
        <p:sp>
          <p:nvSpPr>
            <p:cNvPr id="28" name="Rectangle 16"/>
            <p:cNvSpPr/>
            <p:nvPr/>
          </p:nvSpPr>
          <p:spPr>
            <a:xfrm>
              <a:off x="783626" y="3651850"/>
              <a:ext cx="2177317" cy="781749"/>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a:t>
              </a:r>
            </a:p>
          </p:txBody>
        </p:sp>
        <p:sp>
          <p:nvSpPr>
            <p:cNvPr id="29" name="Rectangle 17"/>
            <p:cNvSpPr/>
            <p:nvPr/>
          </p:nvSpPr>
          <p:spPr>
            <a:xfrm>
              <a:off x="1498914" y="3401048"/>
              <a:ext cx="746739" cy="251325"/>
            </a:xfrm>
            <a:prstGeom prst="rect">
              <a:avLst/>
            </a:prstGeom>
          </p:spPr>
          <p:txBody>
            <a:bodyPr wrap="none">
              <a:spAutoFit/>
            </a:bodyPr>
            <a:lstStyle/>
            <a:p>
              <a:pPr algn="ctr"/>
              <a:r>
                <a:rPr altLang="en-US" lang="zh-CN" sz="1599">
                  <a:solidFill>
                    <a:schemeClr val="tx1">
                      <a:lumMod val="75000"/>
                      <a:lumOff val="25000"/>
                    </a:schemeClr>
                  </a:solidFill>
                  <a:latin charset="-122" pitchFamily="34" typeface="微软雅黑"/>
                  <a:ea charset="-122" pitchFamily="34" typeface="微软雅黑"/>
                </a:rPr>
                <a:t>添加标题</a:t>
              </a:r>
            </a:p>
          </p:txBody>
        </p:sp>
      </p:grpSp>
      <p:grpSp>
        <p:nvGrpSpPr>
          <p:cNvPr id="5" name="组合 1"/>
          <p:cNvGrpSpPr/>
          <p:nvPr/>
        </p:nvGrpSpPr>
        <p:grpSpPr>
          <a:xfrm>
            <a:off x="7915771" y="3056468"/>
            <a:ext cx="2903171" cy="1603691"/>
            <a:chOff x="783626" y="3401047"/>
            <a:chExt cx="2177317" cy="1202671"/>
          </a:xfrm>
        </p:grpSpPr>
        <p:sp>
          <p:nvSpPr>
            <p:cNvPr id="31" name="Rectangle 16"/>
            <p:cNvSpPr/>
            <p:nvPr/>
          </p:nvSpPr>
          <p:spPr>
            <a:xfrm>
              <a:off x="783626" y="3651851"/>
              <a:ext cx="2177317" cy="781749"/>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a:t>
              </a:r>
            </a:p>
          </p:txBody>
        </p:sp>
        <p:sp>
          <p:nvSpPr>
            <p:cNvPr id="32" name="Rectangle 17"/>
            <p:cNvSpPr/>
            <p:nvPr/>
          </p:nvSpPr>
          <p:spPr>
            <a:xfrm>
              <a:off x="1525108" y="3401047"/>
              <a:ext cx="694353" cy="236125"/>
            </a:xfrm>
            <a:prstGeom prst="rect">
              <a:avLst/>
            </a:prstGeom>
          </p:spPr>
          <p:txBody>
            <a:bodyPr wrap="none">
              <a:spAutoFit/>
            </a:bodyPr>
            <a:lstStyle/>
            <a:p>
              <a:pPr algn="ctr"/>
              <a:r>
                <a:rPr altLang="en-US" lang="zh-CN" sz="1466">
                  <a:solidFill>
                    <a:schemeClr val="tx1">
                      <a:lumMod val="75000"/>
                      <a:lumOff val="25000"/>
                    </a:schemeClr>
                  </a:solidFill>
                  <a:latin charset="-122" pitchFamily="34" typeface="微软雅黑"/>
                  <a:ea charset="-122" pitchFamily="34" typeface="微软雅黑"/>
                </a:rPr>
                <a:t>添加标题</a:t>
              </a:r>
            </a:p>
          </p:txBody>
        </p:sp>
      </p:grpSp>
      <p:grpSp>
        <p:nvGrpSpPr>
          <p:cNvPr id="6" name="组合 1"/>
          <p:cNvGrpSpPr/>
          <p:nvPr/>
        </p:nvGrpSpPr>
        <p:grpSpPr>
          <a:xfrm>
            <a:off x="3546206" y="1464735"/>
            <a:ext cx="5099593" cy="1123563"/>
            <a:chOff x="783626" y="3401041"/>
            <a:chExt cx="2177317" cy="842603"/>
          </a:xfrm>
        </p:grpSpPr>
        <p:sp>
          <p:nvSpPr>
            <p:cNvPr id="34" name="Rectangle 16"/>
            <p:cNvSpPr/>
            <p:nvPr/>
          </p:nvSpPr>
          <p:spPr>
            <a:xfrm>
              <a:off x="783626" y="3651847"/>
              <a:ext cx="2177317" cy="425161"/>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gn="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a:t>
              </a:r>
            </a:p>
          </p:txBody>
        </p:sp>
        <p:sp>
          <p:nvSpPr>
            <p:cNvPr id="35" name="Rectangle 17"/>
            <p:cNvSpPr/>
            <p:nvPr/>
          </p:nvSpPr>
          <p:spPr>
            <a:xfrm>
              <a:off x="1674639" y="3401041"/>
              <a:ext cx="395291" cy="236124"/>
            </a:xfrm>
            <a:prstGeom prst="rect">
              <a:avLst/>
            </a:prstGeom>
          </p:spPr>
          <p:txBody>
            <a:bodyPr wrap="none">
              <a:spAutoFit/>
            </a:bodyPr>
            <a:lstStyle/>
            <a:p>
              <a:pPr algn="ctr"/>
              <a:r>
                <a:rPr altLang="en-US" lang="zh-CN" sz="1466">
                  <a:solidFill>
                    <a:schemeClr val="tx1">
                      <a:lumMod val="75000"/>
                      <a:lumOff val="25000"/>
                    </a:schemeClr>
                  </a:solidFill>
                  <a:latin charset="-122" pitchFamily="34" typeface="微软雅黑"/>
                  <a:ea charset="-122" pitchFamily="34" typeface="微软雅黑"/>
                </a:rPr>
                <a:t>添加标题</a:t>
              </a:r>
            </a:p>
          </p:txBody>
        </p:sp>
      </p:grpSp>
    </p:spTree>
    <p:extLst>
      <p:ext uri="{BB962C8B-B14F-4D97-AF65-F5344CB8AC3E}">
        <p14:creationId val="172332993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30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id="8" nodeType="withEffect" presetClass="entr" presetID="10" presetSubtype="0">
                                  <p:stCondLst>
                                    <p:cond delay="6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id="11" nodeType="withEffect" presetClass="entr" presetID="10" presetSubtype="0">
                                  <p:stCondLst>
                                    <p:cond delay="90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id="14" nodeType="withEffect" presetClass="entr" presetID="10" presetSubtype="0">
                                  <p:stCondLst>
                                    <p:cond delay="120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Freeform 1276"/>
          <p:cNvSpPr/>
          <p:nvPr/>
        </p:nvSpPr>
        <p:spPr bwMode="auto">
          <a:xfrm>
            <a:off x="5914133" y="2766846"/>
            <a:ext cx="291170" cy="517682"/>
          </a:xfrm>
          <a:custGeom>
            <a:gdLst>
              <a:gd fmla="*/ 3 w 25" name="T0"/>
              <a:gd fmla="*/ 33 h 41" name="T1"/>
              <a:gd fmla="*/ 25 w 25" name="T2"/>
              <a:gd fmla="*/ 2 h 41" name="T3"/>
              <a:gd fmla="*/ 22 w 25" name="T4"/>
              <a:gd fmla="*/ 1 h 41" name="T5"/>
              <a:gd fmla="*/ 16 w 25" name="T6"/>
              <a:gd fmla="*/ 38 h 41" name="T7"/>
              <a:gd fmla="*/ 18 w 25" name="T8"/>
              <a:gd fmla="*/ 39 h 41" name="T9"/>
              <a:gd fmla="*/ 25 w 25" name="T10"/>
              <a:gd fmla="*/ 3 h 41" name="T11"/>
              <a:gd fmla="*/ 22 w 25" name="T12"/>
              <a:gd fmla="*/ 2 h 41" name="T13"/>
              <a:gd fmla="*/ 2 w 25" name="T14"/>
              <a:gd fmla="*/ 31 h 41" name="T15"/>
              <a:gd fmla="*/ 3 w 25" name="T16"/>
              <a:gd fmla="*/ 33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25">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12" name="Freeform 1277"/>
          <p:cNvSpPr/>
          <p:nvPr/>
        </p:nvSpPr>
        <p:spPr bwMode="auto">
          <a:xfrm>
            <a:off x="5099848" y="4039908"/>
            <a:ext cx="329967" cy="429413"/>
          </a:xfrm>
          <a:custGeom>
            <a:gdLst>
              <a:gd fmla="*/ 6 w 25" name="T0"/>
              <a:gd fmla="*/ 9 h 30" name="T1"/>
              <a:gd fmla="*/ 8 w 25" name="T2"/>
              <a:gd fmla="*/ 6 h 30" name="T3"/>
              <a:gd fmla="*/ 8 w 25" name="T4"/>
              <a:gd fmla="*/ 10 h 30" name="T5"/>
              <a:gd fmla="*/ 3 w 25" name="T6"/>
              <a:gd fmla="*/ 16 h 30" name="T7"/>
              <a:gd fmla="*/ 3 w 25" name="T8"/>
              <a:gd fmla="*/ 25 h 30" name="T9"/>
              <a:gd fmla="*/ 23 w 25" name="T10"/>
              <a:gd fmla="*/ 25 h 30" name="T11"/>
              <a:gd fmla="*/ 24 w 25" name="T12"/>
              <a:gd fmla="*/ 22 h 30" name="T13"/>
              <a:gd fmla="*/ 12 w 25" name="T14"/>
              <a:gd fmla="*/ 24 h 30" name="T15"/>
              <a:gd fmla="*/ 5 w 25" name="T16"/>
              <a:gd fmla="*/ 24 h 30" name="T17"/>
              <a:gd fmla="*/ 8 w 25" name="T18"/>
              <a:gd fmla="*/ 14 h 30" name="T19"/>
              <a:gd fmla="*/ 11 w 25" name="T20"/>
              <a:gd fmla="*/ 4 h 30" name="T21"/>
              <a:gd fmla="*/ 3 w 25" name="T22"/>
              <a:gd fmla="*/ 8 h 30" name="T23"/>
              <a:gd fmla="*/ 6 w 25" name="T24"/>
              <a:gd fmla="*/ 9 h 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 w="25">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solidFill>
                <a:schemeClr val="accent4"/>
              </a:solidFill>
            </a:endParaRPr>
          </a:p>
        </p:txBody>
      </p:sp>
      <p:sp>
        <p:nvSpPr>
          <p:cNvPr id="13" name="Freeform 1278"/>
          <p:cNvSpPr/>
          <p:nvPr/>
        </p:nvSpPr>
        <p:spPr bwMode="auto">
          <a:xfrm>
            <a:off x="5425563" y="4720154"/>
            <a:ext cx="360262" cy="581724"/>
          </a:xfrm>
          <a:custGeom>
            <a:gdLst>
              <a:gd fmla="*/ 3 w 31" name="T0"/>
              <a:gd fmla="*/ 13 h 46" name="T1"/>
              <a:gd fmla="*/ 8 w 31" name="T2"/>
              <a:gd fmla="*/ 20 h 46" name="T3"/>
              <a:gd fmla="*/ 8 w 31" name="T4"/>
              <a:gd fmla="*/ 22 h 46" name="T5"/>
              <a:gd fmla="*/ 22 w 31" name="T6"/>
              <a:gd fmla="*/ 37 h 46" name="T7"/>
              <a:gd fmla="*/ 3 w 31" name="T8"/>
              <a:gd fmla="*/ 43 h 46" name="T9"/>
              <a:gd fmla="*/ 4 w 31" name="T10"/>
              <a:gd fmla="*/ 45 h 46" name="T11"/>
              <a:gd fmla="*/ 27 w 31" name="T12"/>
              <a:gd fmla="*/ 35 h 46" name="T13"/>
              <a:gd fmla="*/ 9 w 31" name="T14"/>
              <a:gd fmla="*/ 20 h 46" name="T15"/>
              <a:gd fmla="*/ 9 w 31" name="T16"/>
              <a:gd fmla="*/ 22 h 46" name="T17"/>
              <a:gd fmla="*/ 2 w 31" name="T18"/>
              <a:gd fmla="*/ 11 h 46" name="T19"/>
              <a:gd fmla="*/ 3 w 31" name="T20"/>
              <a:gd fmla="*/ 13 h 4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6" w="31">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grpSp>
        <p:nvGrpSpPr>
          <p:cNvPr id="2" name="组合 21"/>
          <p:cNvGrpSpPr/>
          <p:nvPr/>
        </p:nvGrpSpPr>
        <p:grpSpPr>
          <a:xfrm>
            <a:off x="1294914" y="2240869"/>
            <a:ext cx="4387273" cy="3808175"/>
            <a:chOff x="1293431" y="2240868"/>
            <a:chExt cx="4388627" cy="3808175"/>
          </a:xfrm>
          <a:solidFill>
            <a:schemeClr val="accent2"/>
          </a:solidFill>
        </p:grpSpPr>
        <p:sp>
          <p:nvSpPr>
            <p:cNvPr id="3" name="Freeform 1268"/>
            <p:cNvSpPr/>
            <p:nvPr/>
          </p:nvSpPr>
          <p:spPr bwMode="auto">
            <a:xfrm>
              <a:off x="1293431" y="2766846"/>
              <a:ext cx="3559283" cy="3207480"/>
            </a:xfrm>
            <a:custGeom>
              <a:gdLst>
                <a:gd fmla="*/ 4 w 305" name="T0"/>
                <a:gd fmla="*/ 237 h 239" name="T1"/>
                <a:gd fmla="*/ 4 w 305" name="T2"/>
                <a:gd fmla="*/ 210 h 239" name="T3"/>
                <a:gd fmla="*/ 3 w 305" name="T4"/>
                <a:gd fmla="*/ 177 h 239" name="T5"/>
                <a:gd fmla="*/ 4 w 305" name="T6"/>
                <a:gd fmla="*/ 142 h 239" name="T7"/>
                <a:gd fmla="*/ 5 w 305" name="T8"/>
                <a:gd fmla="*/ 110 h 239" name="T9"/>
                <a:gd fmla="*/ 69 w 305" name="T10"/>
                <a:gd fmla="*/ 13 h 239" name="T11"/>
                <a:gd fmla="*/ 166 w 305" name="T12"/>
                <a:gd fmla="*/ 6 h 239" name="T13"/>
                <a:gd fmla="*/ 233 w 305" name="T14"/>
                <a:gd fmla="*/ 5 h 239" name="T15"/>
                <a:gd fmla="*/ 303 w 305" name="T16"/>
                <a:gd fmla="*/ 8 h 239" name="T17"/>
                <a:gd fmla="*/ 303 w 305" name="T18"/>
                <a:gd fmla="*/ 5 h 239" name="T19"/>
                <a:gd fmla="*/ 233 w 305" name="T20"/>
                <a:gd fmla="*/ 2 h 239" name="T21"/>
                <a:gd fmla="*/ 161 w 305" name="T22"/>
                <a:gd fmla="*/ 3 h 239" name="T23"/>
                <a:gd fmla="*/ 63 w 305" name="T24"/>
                <a:gd fmla="*/ 12 h 239" name="T25"/>
                <a:gd fmla="*/ 4 w 305" name="T26"/>
                <a:gd fmla="*/ 90 h 239" name="T27"/>
                <a:gd fmla="*/ 3 w 305" name="T28"/>
                <a:gd fmla="*/ 125 h 239" name="T29"/>
                <a:gd fmla="*/ 1 w 305" name="T30"/>
                <a:gd fmla="*/ 161 h 239" name="T31"/>
                <a:gd fmla="*/ 1 w 305" name="T32"/>
                <a:gd fmla="*/ 200 h 239" name="T33"/>
                <a:gd fmla="*/ 2 w 305" name="T34"/>
                <a:gd fmla="*/ 237 h 239" name="T35"/>
                <a:gd fmla="*/ 4 w 305" name="T36"/>
                <a:gd fmla="*/ 237 h 23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9" w="305">
                  <a:moveTo>
                    <a:pt x="4" y="237"/>
                  </a:moveTo>
                  <a:cubicBezTo>
                    <a:pt x="6" y="228"/>
                    <a:pt x="6" y="219"/>
                    <a:pt x="4" y="210"/>
                  </a:cubicBezTo>
                  <a:cubicBezTo>
                    <a:pt x="3" y="199"/>
                    <a:pt x="3" y="188"/>
                    <a:pt x="3" y="177"/>
                  </a:cubicBezTo>
                  <a:cubicBezTo>
                    <a:pt x="3" y="166"/>
                    <a:pt x="3" y="154"/>
                    <a:pt x="4" y="142"/>
                  </a:cubicBezTo>
                  <a:cubicBezTo>
                    <a:pt x="4" y="131"/>
                    <a:pt x="6" y="121"/>
                    <a:pt x="5" y="110"/>
                  </a:cubicBezTo>
                  <a:cubicBezTo>
                    <a:pt x="4" y="68"/>
                    <a:pt x="29" y="26"/>
                    <a:pt x="69" y="13"/>
                  </a:cubicBezTo>
                  <a:cubicBezTo>
                    <a:pt x="100" y="2"/>
                    <a:pt x="134" y="5"/>
                    <a:pt x="166" y="6"/>
                  </a:cubicBezTo>
                  <a:cubicBezTo>
                    <a:pt x="189" y="6"/>
                    <a:pt x="211" y="5"/>
                    <a:pt x="233" y="5"/>
                  </a:cubicBezTo>
                  <a:cubicBezTo>
                    <a:pt x="256" y="5"/>
                    <a:pt x="280" y="9"/>
                    <a:pt x="303" y="8"/>
                  </a:cubicBezTo>
                  <a:cubicBezTo>
                    <a:pt x="305" y="8"/>
                    <a:pt x="305" y="5"/>
                    <a:pt x="303" y="5"/>
                  </a:cubicBezTo>
                  <a:cubicBezTo>
                    <a:pt x="280" y="6"/>
                    <a:pt x="256" y="3"/>
                    <a:pt x="233" y="2"/>
                  </a:cubicBezTo>
                  <a:cubicBezTo>
                    <a:pt x="209" y="2"/>
                    <a:pt x="185" y="4"/>
                    <a:pt x="161" y="3"/>
                  </a:cubicBezTo>
                  <a:cubicBezTo>
                    <a:pt x="129" y="3"/>
                    <a:pt x="95" y="0"/>
                    <a:pt x="63" y="12"/>
                  </a:cubicBezTo>
                  <a:cubicBezTo>
                    <a:pt x="29" y="24"/>
                    <a:pt x="11" y="56"/>
                    <a:pt x="4" y="90"/>
                  </a:cubicBezTo>
                  <a:cubicBezTo>
                    <a:pt x="2" y="102"/>
                    <a:pt x="4" y="114"/>
                    <a:pt x="3" y="125"/>
                  </a:cubicBezTo>
                  <a:cubicBezTo>
                    <a:pt x="2" y="138"/>
                    <a:pt x="1" y="149"/>
                    <a:pt x="1" y="161"/>
                  </a:cubicBezTo>
                  <a:cubicBezTo>
                    <a:pt x="1" y="174"/>
                    <a:pt x="0" y="187"/>
                    <a:pt x="1" y="200"/>
                  </a:cubicBezTo>
                  <a:cubicBezTo>
                    <a:pt x="2" y="213"/>
                    <a:pt x="5" y="224"/>
                    <a:pt x="2" y="237"/>
                  </a:cubicBezTo>
                  <a:cubicBezTo>
                    <a:pt x="1" y="238"/>
                    <a:pt x="4" y="239"/>
                    <a:pt x="4" y="23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4" name="Freeform 1269"/>
            <p:cNvSpPr/>
            <p:nvPr/>
          </p:nvSpPr>
          <p:spPr bwMode="auto">
            <a:xfrm>
              <a:off x="2107967" y="2240868"/>
              <a:ext cx="3574091" cy="3808175"/>
            </a:xfrm>
            <a:custGeom>
              <a:gdLst>
                <a:gd fmla="*/ 237 w 306" name="T0"/>
                <a:gd fmla="*/ 43 h 284" name="T1"/>
                <a:gd fmla="*/ 239 w 306" name="T2"/>
                <a:gd fmla="*/ 22 h 284" name="T3"/>
                <a:gd fmla="*/ 239 w 306" name="T4"/>
                <a:gd fmla="*/ 3 h 284" name="T5"/>
                <a:gd fmla="*/ 262 w 306" name="T6"/>
                <a:gd fmla="*/ 21 h 284" name="T7"/>
                <a:gd fmla="*/ 284 w 306" name="T8"/>
                <a:gd fmla="*/ 40 h 284" name="T9"/>
                <a:gd fmla="*/ 299 w 306" name="T10"/>
                <a:gd fmla="*/ 64 h 284" name="T11"/>
                <a:gd fmla="*/ 280 w 306" name="T12"/>
                <a:gd fmla="*/ 85 h 284" name="T13"/>
                <a:gd fmla="*/ 258 w 306" name="T14"/>
                <a:gd fmla="*/ 105 h 284" name="T15"/>
                <a:gd fmla="*/ 241 w 306" name="T16"/>
                <a:gd fmla="*/ 123 h 284" name="T17"/>
                <a:gd fmla="*/ 243 w 306" name="T18"/>
                <a:gd fmla="*/ 124 h 284" name="T19"/>
                <a:gd fmla="*/ 239 w 306" name="T20"/>
                <a:gd fmla="*/ 96 h 284" name="T21"/>
                <a:gd fmla="*/ 238 w 306" name="T22"/>
                <a:gd fmla="*/ 95 h 284" name="T23"/>
                <a:gd fmla="*/ 208 w 306" name="T24"/>
                <a:gd fmla="*/ 96 h 284" name="T25"/>
                <a:gd fmla="*/ 180 w 306" name="T26"/>
                <a:gd fmla="*/ 100 h 284" name="T27"/>
                <a:gd fmla="*/ 146 w 306" name="T28"/>
                <a:gd fmla="*/ 101 h 284" name="T29"/>
                <a:gd fmla="*/ 116 w 306" name="T30"/>
                <a:gd fmla="*/ 101 h 284" name="T31"/>
                <a:gd fmla="*/ 42 w 306" name="T32"/>
                <a:gd fmla="*/ 102 h 284" name="T33"/>
                <a:gd fmla="*/ 3 w 306" name="T34"/>
                <a:gd fmla="*/ 161 h 284" name="T35"/>
                <a:gd fmla="*/ 4 w 306" name="T36"/>
                <a:gd fmla="*/ 220 h 284" name="T37"/>
                <a:gd fmla="*/ 3 w 306" name="T38"/>
                <a:gd fmla="*/ 249 h 284" name="T39"/>
                <a:gd fmla="*/ 0 w 306" name="T40"/>
                <a:gd fmla="*/ 282 h 284" name="T41"/>
                <a:gd fmla="*/ 2 w 306" name="T42"/>
                <a:gd fmla="*/ 283 h 284" name="T43"/>
                <a:gd fmla="*/ 4 w 306" name="T44"/>
                <a:gd fmla="*/ 283 h 284" name="T45"/>
                <a:gd fmla="*/ 3 w 306" name="T46"/>
                <a:gd fmla="*/ 280 h 284" name="T47"/>
                <a:gd fmla="*/ 5 w 306" name="T48"/>
                <a:gd fmla="*/ 257 h 284" name="T49"/>
                <a:gd fmla="*/ 6 w 306" name="T50"/>
                <a:gd fmla="*/ 227 h 284" name="T51"/>
                <a:gd fmla="*/ 5 w 306" name="T52"/>
                <a:gd fmla="*/ 168 h 284" name="T53"/>
                <a:gd fmla="*/ 22 w 306" name="T54"/>
                <a:gd fmla="*/ 115 h 284" name="T55"/>
                <a:gd fmla="*/ 60 w 306" name="T56"/>
                <a:gd fmla="*/ 102 h 284" name="T57"/>
                <a:gd fmla="*/ 96 w 306" name="T58"/>
                <a:gd fmla="*/ 103 h 284" name="T59"/>
                <a:gd fmla="*/ 142 w 306" name="T60"/>
                <a:gd fmla="*/ 103 h 284" name="T61"/>
                <a:gd fmla="*/ 172 w 306" name="T62"/>
                <a:gd fmla="*/ 104 h 284" name="T63"/>
                <a:gd fmla="*/ 200 w 306" name="T64"/>
                <a:gd fmla="*/ 99 h 284" name="T65"/>
                <a:gd fmla="*/ 231 w 306" name="T66"/>
                <a:gd fmla="*/ 98 h 284" name="T67"/>
                <a:gd fmla="*/ 239 w 306" name="T68"/>
                <a:gd fmla="*/ 109 h 284" name="T69"/>
                <a:gd fmla="*/ 241 w 306" name="T70"/>
                <a:gd fmla="*/ 124 h 284" name="T71"/>
                <a:gd fmla="*/ 243 w 306" name="T72"/>
                <a:gd fmla="*/ 125 h 284" name="T73"/>
                <a:gd fmla="*/ 260 w 306" name="T74"/>
                <a:gd fmla="*/ 107 h 284" name="T75"/>
                <a:gd fmla="*/ 282 w 306" name="T76"/>
                <a:gd fmla="*/ 86 h 284" name="T77"/>
                <a:gd fmla="*/ 304 w 306" name="T78"/>
                <a:gd fmla="*/ 57 h 284" name="T79"/>
                <a:gd fmla="*/ 297 w 306" name="T80"/>
                <a:gd fmla="*/ 47 h 284" name="T81"/>
                <a:gd fmla="*/ 275 w 306" name="T82"/>
                <a:gd fmla="*/ 29 h 284" name="T83"/>
                <a:gd fmla="*/ 254 w 306" name="T84"/>
                <a:gd fmla="*/ 10 h 284" name="T85"/>
                <a:gd fmla="*/ 237 w 306" name="T86"/>
                <a:gd fmla="*/ 0 h 284" name="T87"/>
                <a:gd fmla="*/ 235 w 306" name="T88"/>
                <a:gd fmla="*/ 1 h 284" name="T89"/>
                <a:gd fmla="*/ 235 w 306" name="T90"/>
                <a:gd fmla="*/ 13 h 284" name="T91"/>
                <a:gd fmla="*/ 235 w 306" name="T92"/>
                <a:gd fmla="*/ 42 h 284" name="T93"/>
                <a:gd fmla="*/ 237 w 306" name="T94"/>
                <a:gd fmla="*/ 43 h 28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84" w="306">
                  <a:moveTo>
                    <a:pt x="237" y="43"/>
                  </a:moveTo>
                  <a:cubicBezTo>
                    <a:pt x="238" y="36"/>
                    <a:pt x="239" y="29"/>
                    <a:pt x="239" y="22"/>
                  </a:cubicBezTo>
                  <a:cubicBezTo>
                    <a:pt x="239" y="19"/>
                    <a:pt x="235" y="2"/>
                    <a:pt x="239" y="3"/>
                  </a:cubicBezTo>
                  <a:cubicBezTo>
                    <a:pt x="246" y="4"/>
                    <a:pt x="256" y="16"/>
                    <a:pt x="262" y="21"/>
                  </a:cubicBezTo>
                  <a:cubicBezTo>
                    <a:pt x="269" y="28"/>
                    <a:pt x="277" y="34"/>
                    <a:pt x="284" y="40"/>
                  </a:cubicBezTo>
                  <a:cubicBezTo>
                    <a:pt x="291" y="47"/>
                    <a:pt x="306" y="52"/>
                    <a:pt x="299" y="64"/>
                  </a:cubicBezTo>
                  <a:cubicBezTo>
                    <a:pt x="294" y="72"/>
                    <a:pt x="286" y="78"/>
                    <a:pt x="280" y="85"/>
                  </a:cubicBezTo>
                  <a:cubicBezTo>
                    <a:pt x="273" y="92"/>
                    <a:pt x="265" y="98"/>
                    <a:pt x="258" y="105"/>
                  </a:cubicBezTo>
                  <a:cubicBezTo>
                    <a:pt x="252" y="111"/>
                    <a:pt x="247" y="118"/>
                    <a:pt x="241" y="123"/>
                  </a:cubicBezTo>
                  <a:cubicBezTo>
                    <a:pt x="242" y="124"/>
                    <a:pt x="242" y="124"/>
                    <a:pt x="243" y="124"/>
                  </a:cubicBezTo>
                  <a:cubicBezTo>
                    <a:pt x="243" y="115"/>
                    <a:pt x="241" y="105"/>
                    <a:pt x="239" y="96"/>
                  </a:cubicBezTo>
                  <a:cubicBezTo>
                    <a:pt x="239" y="95"/>
                    <a:pt x="238" y="95"/>
                    <a:pt x="238" y="95"/>
                  </a:cubicBezTo>
                  <a:cubicBezTo>
                    <a:pt x="228" y="95"/>
                    <a:pt x="218" y="95"/>
                    <a:pt x="208" y="96"/>
                  </a:cubicBezTo>
                  <a:cubicBezTo>
                    <a:pt x="198" y="96"/>
                    <a:pt x="189" y="99"/>
                    <a:pt x="180" y="100"/>
                  </a:cubicBezTo>
                  <a:cubicBezTo>
                    <a:pt x="168" y="102"/>
                    <a:pt x="157" y="101"/>
                    <a:pt x="146" y="101"/>
                  </a:cubicBezTo>
                  <a:cubicBezTo>
                    <a:pt x="136" y="100"/>
                    <a:pt x="126" y="101"/>
                    <a:pt x="116" y="101"/>
                  </a:cubicBezTo>
                  <a:cubicBezTo>
                    <a:pt x="91" y="101"/>
                    <a:pt x="66" y="96"/>
                    <a:pt x="42" y="102"/>
                  </a:cubicBezTo>
                  <a:cubicBezTo>
                    <a:pt x="13" y="109"/>
                    <a:pt x="5" y="135"/>
                    <a:pt x="3" y="161"/>
                  </a:cubicBezTo>
                  <a:cubicBezTo>
                    <a:pt x="1" y="181"/>
                    <a:pt x="3" y="200"/>
                    <a:pt x="4" y="220"/>
                  </a:cubicBezTo>
                  <a:cubicBezTo>
                    <a:pt x="4" y="230"/>
                    <a:pt x="3" y="240"/>
                    <a:pt x="3" y="249"/>
                  </a:cubicBezTo>
                  <a:cubicBezTo>
                    <a:pt x="2" y="260"/>
                    <a:pt x="0" y="271"/>
                    <a:pt x="0" y="282"/>
                  </a:cubicBezTo>
                  <a:cubicBezTo>
                    <a:pt x="1" y="283"/>
                    <a:pt x="1" y="284"/>
                    <a:pt x="2" y="283"/>
                  </a:cubicBezTo>
                  <a:cubicBezTo>
                    <a:pt x="3" y="283"/>
                    <a:pt x="3" y="283"/>
                    <a:pt x="4" y="283"/>
                  </a:cubicBezTo>
                  <a:cubicBezTo>
                    <a:pt x="5" y="282"/>
                    <a:pt x="5" y="280"/>
                    <a:pt x="3" y="280"/>
                  </a:cubicBezTo>
                  <a:cubicBezTo>
                    <a:pt x="3" y="280"/>
                    <a:pt x="4" y="259"/>
                    <a:pt x="5" y="257"/>
                  </a:cubicBezTo>
                  <a:cubicBezTo>
                    <a:pt x="6" y="247"/>
                    <a:pt x="6" y="237"/>
                    <a:pt x="6" y="227"/>
                  </a:cubicBezTo>
                  <a:cubicBezTo>
                    <a:pt x="7" y="208"/>
                    <a:pt x="4" y="188"/>
                    <a:pt x="5" y="168"/>
                  </a:cubicBezTo>
                  <a:cubicBezTo>
                    <a:pt x="5" y="150"/>
                    <a:pt x="8" y="129"/>
                    <a:pt x="22" y="115"/>
                  </a:cubicBezTo>
                  <a:cubicBezTo>
                    <a:pt x="32" y="105"/>
                    <a:pt x="47" y="102"/>
                    <a:pt x="60" y="102"/>
                  </a:cubicBezTo>
                  <a:cubicBezTo>
                    <a:pt x="72" y="101"/>
                    <a:pt x="85" y="102"/>
                    <a:pt x="96" y="103"/>
                  </a:cubicBezTo>
                  <a:cubicBezTo>
                    <a:pt x="112" y="104"/>
                    <a:pt x="127" y="104"/>
                    <a:pt x="142" y="103"/>
                  </a:cubicBezTo>
                  <a:cubicBezTo>
                    <a:pt x="152" y="103"/>
                    <a:pt x="162" y="104"/>
                    <a:pt x="172" y="104"/>
                  </a:cubicBezTo>
                  <a:cubicBezTo>
                    <a:pt x="182" y="103"/>
                    <a:pt x="191" y="101"/>
                    <a:pt x="200" y="99"/>
                  </a:cubicBezTo>
                  <a:cubicBezTo>
                    <a:pt x="211" y="97"/>
                    <a:pt x="221" y="100"/>
                    <a:pt x="231" y="98"/>
                  </a:cubicBezTo>
                  <a:cubicBezTo>
                    <a:pt x="239" y="97"/>
                    <a:pt x="238" y="103"/>
                    <a:pt x="239" y="109"/>
                  </a:cubicBezTo>
                  <a:cubicBezTo>
                    <a:pt x="240" y="114"/>
                    <a:pt x="241" y="119"/>
                    <a:pt x="241" y="124"/>
                  </a:cubicBezTo>
                  <a:cubicBezTo>
                    <a:pt x="241" y="125"/>
                    <a:pt x="242" y="126"/>
                    <a:pt x="243" y="125"/>
                  </a:cubicBezTo>
                  <a:cubicBezTo>
                    <a:pt x="249" y="120"/>
                    <a:pt x="254" y="113"/>
                    <a:pt x="260" y="107"/>
                  </a:cubicBezTo>
                  <a:cubicBezTo>
                    <a:pt x="267" y="100"/>
                    <a:pt x="274" y="93"/>
                    <a:pt x="282" y="86"/>
                  </a:cubicBezTo>
                  <a:cubicBezTo>
                    <a:pt x="287" y="81"/>
                    <a:pt x="306" y="67"/>
                    <a:pt x="304" y="57"/>
                  </a:cubicBezTo>
                  <a:cubicBezTo>
                    <a:pt x="303" y="52"/>
                    <a:pt x="301" y="49"/>
                    <a:pt x="297" y="47"/>
                  </a:cubicBezTo>
                  <a:cubicBezTo>
                    <a:pt x="289" y="41"/>
                    <a:pt x="282" y="35"/>
                    <a:pt x="275" y="29"/>
                  </a:cubicBezTo>
                  <a:cubicBezTo>
                    <a:pt x="268" y="22"/>
                    <a:pt x="261" y="17"/>
                    <a:pt x="254" y="10"/>
                  </a:cubicBezTo>
                  <a:cubicBezTo>
                    <a:pt x="249" y="6"/>
                    <a:pt x="244" y="1"/>
                    <a:pt x="237" y="0"/>
                  </a:cubicBezTo>
                  <a:cubicBezTo>
                    <a:pt x="236" y="0"/>
                    <a:pt x="236" y="0"/>
                    <a:pt x="235" y="1"/>
                  </a:cubicBezTo>
                  <a:cubicBezTo>
                    <a:pt x="234" y="5"/>
                    <a:pt x="235" y="9"/>
                    <a:pt x="235" y="13"/>
                  </a:cubicBezTo>
                  <a:cubicBezTo>
                    <a:pt x="237" y="23"/>
                    <a:pt x="237" y="32"/>
                    <a:pt x="235" y="42"/>
                  </a:cubicBezTo>
                  <a:cubicBezTo>
                    <a:pt x="234" y="44"/>
                    <a:pt x="237" y="44"/>
                    <a:pt x="237"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5" name="Freeform 1270"/>
            <p:cNvSpPr/>
            <p:nvPr/>
          </p:nvSpPr>
          <p:spPr bwMode="auto">
            <a:xfrm>
              <a:off x="2799089" y="3615547"/>
              <a:ext cx="2043748" cy="2396133"/>
            </a:xfrm>
            <a:custGeom>
              <a:gdLst>
                <a:gd fmla="*/ 12 w 175" name="T0"/>
                <a:gd fmla="*/ 179 h 180" name="T1"/>
                <a:gd fmla="*/ 27 w 175" name="T2"/>
                <a:gd fmla="*/ 66 h 180" name="T3"/>
                <a:gd fmla="*/ 78 w 175" name="T4"/>
                <a:gd fmla="*/ 49 h 180" name="T5"/>
                <a:gd fmla="*/ 92 w 175" name="T6"/>
                <a:gd fmla="*/ 48 h 180" name="T7"/>
                <a:gd fmla="*/ 93 w 175" name="T8"/>
                <a:gd fmla="*/ 62 h 180" name="T9"/>
                <a:gd fmla="*/ 79 w 175" name="T10"/>
                <a:gd fmla="*/ 88 h 180" name="T11"/>
                <a:gd fmla="*/ 80 w 175" name="T12"/>
                <a:gd fmla="*/ 90 h 180" name="T13"/>
                <a:gd fmla="*/ 93 w 175" name="T14"/>
                <a:gd fmla="*/ 86 h 180" name="T15"/>
                <a:gd fmla="*/ 121 w 175" name="T16"/>
                <a:gd fmla="*/ 72 h 180" name="T17"/>
                <a:gd fmla="*/ 156 w 175" name="T18"/>
                <a:gd fmla="*/ 57 h 180" name="T19"/>
                <a:gd fmla="*/ 174 w 175" name="T20"/>
                <a:gd fmla="*/ 49 h 180" name="T21"/>
                <a:gd fmla="*/ 174 w 175" name="T22"/>
                <a:gd fmla="*/ 47 h 180" name="T23"/>
                <a:gd fmla="*/ 155 w 175" name="T24"/>
                <a:gd fmla="*/ 30 h 180" name="T25"/>
                <a:gd fmla="*/ 122 w 175" name="T26"/>
                <a:gd fmla="*/ 1 h 180" name="T27"/>
                <a:gd fmla="*/ 121 w 175" name="T28"/>
                <a:gd fmla="*/ 3 h 180" name="T29"/>
                <a:gd fmla="*/ 164 w 175" name="T30"/>
                <a:gd fmla="*/ 40 h 180" name="T31"/>
                <a:gd fmla="*/ 167 w 175" name="T32"/>
                <a:gd fmla="*/ 50 h 180" name="T33"/>
                <a:gd fmla="*/ 155 w 175" name="T34"/>
                <a:gd fmla="*/ 55 h 180" name="T35"/>
                <a:gd fmla="*/ 130 w 175" name="T36"/>
                <a:gd fmla="*/ 65 h 180" name="T37"/>
                <a:gd fmla="*/ 105 w 175" name="T38"/>
                <a:gd fmla="*/ 76 h 180" name="T39"/>
                <a:gd fmla="*/ 86 w 175" name="T40"/>
                <a:gd fmla="*/ 87 h 180" name="T41"/>
                <a:gd fmla="*/ 87 w 175" name="T42"/>
                <a:gd fmla="*/ 78 h 180" name="T43"/>
                <a:gd fmla="*/ 94 w 175" name="T44"/>
                <a:gd fmla="*/ 67 h 180" name="T45"/>
                <a:gd fmla="*/ 100 w 175" name="T46"/>
                <a:gd fmla="*/ 47 h 180" name="T47"/>
                <a:gd fmla="*/ 99 w 175" name="T48"/>
                <a:gd fmla="*/ 46 h 180" name="T49"/>
                <a:gd fmla="*/ 83 w 175" name="T50"/>
                <a:gd fmla="*/ 46 h 180" name="T51"/>
                <a:gd fmla="*/ 54 w 175" name="T52"/>
                <a:gd fmla="*/ 49 h 180" name="T53"/>
                <a:gd fmla="*/ 19 w 175" name="T54"/>
                <a:gd fmla="*/ 72 h 180" name="T55"/>
                <a:gd fmla="*/ 9 w 175" name="T56"/>
                <a:gd fmla="*/ 117 h 180" name="T57"/>
                <a:gd fmla="*/ 10 w 175" name="T58"/>
                <a:gd fmla="*/ 179 h 180" name="T59"/>
                <a:gd fmla="*/ 12 w 175" name="T60"/>
                <a:gd fmla="*/ 179 h 18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0" w="175">
                  <a:moveTo>
                    <a:pt x="12" y="179"/>
                  </a:moveTo>
                  <a:cubicBezTo>
                    <a:pt x="16" y="142"/>
                    <a:pt x="0" y="97"/>
                    <a:pt x="27" y="66"/>
                  </a:cubicBezTo>
                  <a:cubicBezTo>
                    <a:pt x="41" y="50"/>
                    <a:pt x="59" y="52"/>
                    <a:pt x="78" y="49"/>
                  </a:cubicBezTo>
                  <a:cubicBezTo>
                    <a:pt x="83" y="49"/>
                    <a:pt x="87" y="48"/>
                    <a:pt x="92" y="48"/>
                  </a:cubicBezTo>
                  <a:cubicBezTo>
                    <a:pt x="101" y="47"/>
                    <a:pt x="95" y="58"/>
                    <a:pt x="93" y="62"/>
                  </a:cubicBezTo>
                  <a:cubicBezTo>
                    <a:pt x="89" y="71"/>
                    <a:pt x="83" y="79"/>
                    <a:pt x="79" y="88"/>
                  </a:cubicBezTo>
                  <a:cubicBezTo>
                    <a:pt x="79" y="88"/>
                    <a:pt x="79" y="90"/>
                    <a:pt x="80" y="90"/>
                  </a:cubicBezTo>
                  <a:cubicBezTo>
                    <a:pt x="85" y="91"/>
                    <a:pt x="89" y="89"/>
                    <a:pt x="93" y="86"/>
                  </a:cubicBezTo>
                  <a:cubicBezTo>
                    <a:pt x="103" y="81"/>
                    <a:pt x="111" y="76"/>
                    <a:pt x="121" y="72"/>
                  </a:cubicBezTo>
                  <a:cubicBezTo>
                    <a:pt x="132" y="67"/>
                    <a:pt x="144" y="62"/>
                    <a:pt x="156" y="57"/>
                  </a:cubicBezTo>
                  <a:cubicBezTo>
                    <a:pt x="162" y="55"/>
                    <a:pt x="169" y="53"/>
                    <a:pt x="174" y="49"/>
                  </a:cubicBezTo>
                  <a:cubicBezTo>
                    <a:pt x="174" y="48"/>
                    <a:pt x="175" y="47"/>
                    <a:pt x="174" y="47"/>
                  </a:cubicBezTo>
                  <a:cubicBezTo>
                    <a:pt x="169" y="40"/>
                    <a:pt x="162" y="35"/>
                    <a:pt x="155" y="30"/>
                  </a:cubicBezTo>
                  <a:cubicBezTo>
                    <a:pt x="143" y="21"/>
                    <a:pt x="133" y="10"/>
                    <a:pt x="122" y="1"/>
                  </a:cubicBezTo>
                  <a:cubicBezTo>
                    <a:pt x="121" y="0"/>
                    <a:pt x="119" y="2"/>
                    <a:pt x="121" y="3"/>
                  </a:cubicBezTo>
                  <a:cubicBezTo>
                    <a:pt x="135" y="15"/>
                    <a:pt x="149" y="28"/>
                    <a:pt x="164" y="40"/>
                  </a:cubicBezTo>
                  <a:cubicBezTo>
                    <a:pt x="167" y="42"/>
                    <a:pt x="173" y="47"/>
                    <a:pt x="167" y="50"/>
                  </a:cubicBezTo>
                  <a:cubicBezTo>
                    <a:pt x="164" y="52"/>
                    <a:pt x="159" y="54"/>
                    <a:pt x="155" y="55"/>
                  </a:cubicBezTo>
                  <a:cubicBezTo>
                    <a:pt x="147" y="58"/>
                    <a:pt x="139" y="62"/>
                    <a:pt x="130" y="65"/>
                  </a:cubicBezTo>
                  <a:cubicBezTo>
                    <a:pt x="122" y="69"/>
                    <a:pt x="114" y="72"/>
                    <a:pt x="105" y="76"/>
                  </a:cubicBezTo>
                  <a:cubicBezTo>
                    <a:pt x="99" y="80"/>
                    <a:pt x="93" y="85"/>
                    <a:pt x="86" y="87"/>
                  </a:cubicBezTo>
                  <a:cubicBezTo>
                    <a:pt x="79" y="89"/>
                    <a:pt x="87" y="79"/>
                    <a:pt x="87" y="78"/>
                  </a:cubicBezTo>
                  <a:cubicBezTo>
                    <a:pt x="90" y="74"/>
                    <a:pt x="92" y="70"/>
                    <a:pt x="94" y="67"/>
                  </a:cubicBezTo>
                  <a:cubicBezTo>
                    <a:pt x="97" y="60"/>
                    <a:pt x="99" y="54"/>
                    <a:pt x="100" y="47"/>
                  </a:cubicBezTo>
                  <a:cubicBezTo>
                    <a:pt x="100" y="47"/>
                    <a:pt x="99" y="46"/>
                    <a:pt x="99" y="46"/>
                  </a:cubicBezTo>
                  <a:cubicBezTo>
                    <a:pt x="93" y="44"/>
                    <a:pt x="88" y="45"/>
                    <a:pt x="83" y="46"/>
                  </a:cubicBezTo>
                  <a:cubicBezTo>
                    <a:pt x="73" y="47"/>
                    <a:pt x="64" y="47"/>
                    <a:pt x="54" y="49"/>
                  </a:cubicBezTo>
                  <a:cubicBezTo>
                    <a:pt x="40" y="51"/>
                    <a:pt x="28" y="60"/>
                    <a:pt x="19" y="72"/>
                  </a:cubicBezTo>
                  <a:cubicBezTo>
                    <a:pt x="9" y="85"/>
                    <a:pt x="8" y="101"/>
                    <a:pt x="9" y="117"/>
                  </a:cubicBezTo>
                  <a:cubicBezTo>
                    <a:pt x="10" y="138"/>
                    <a:pt x="12" y="158"/>
                    <a:pt x="10" y="179"/>
                  </a:cubicBezTo>
                  <a:cubicBezTo>
                    <a:pt x="9" y="180"/>
                    <a:pt x="12" y="180"/>
                    <a:pt x="12" y="179"/>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6" name="Freeform 1271"/>
            <p:cNvSpPr/>
            <p:nvPr/>
          </p:nvSpPr>
          <p:spPr bwMode="auto">
            <a:xfrm>
              <a:off x="3613628" y="4458646"/>
              <a:ext cx="1382242" cy="1526354"/>
            </a:xfrm>
            <a:custGeom>
              <a:gdLst>
                <a:gd fmla="*/ 5 w 126" name="T0"/>
                <a:gd fmla="*/ 119 h 121" name="T1"/>
                <a:gd fmla="*/ 15 w 126" name="T2"/>
                <a:gd fmla="*/ 72 h 121" name="T3"/>
                <a:gd fmla="*/ 35 w 126" name="T4"/>
                <a:gd fmla="*/ 63 h 121" name="T5"/>
                <a:gd fmla="*/ 48 w 126" name="T6"/>
                <a:gd fmla="*/ 62 h 121" name="T7"/>
                <a:gd fmla="*/ 53 w 126" name="T8"/>
                <a:gd fmla="*/ 72 h 121" name="T9"/>
                <a:gd fmla="*/ 58 w 126" name="T10"/>
                <a:gd fmla="*/ 87 h 121" name="T11"/>
                <a:gd fmla="*/ 75 w 126" name="T12"/>
                <a:gd fmla="*/ 79 h 121" name="T13"/>
                <a:gd fmla="*/ 109 w 126" name="T14"/>
                <a:gd fmla="*/ 53 h 121" name="T15"/>
                <a:gd fmla="*/ 124 w 126" name="T16"/>
                <a:gd fmla="*/ 40 h 121" name="T17"/>
                <a:gd fmla="*/ 111 w 126" name="T18"/>
                <a:gd fmla="*/ 23 h 121" name="T19"/>
                <a:gd fmla="*/ 78 w 126" name="T20"/>
                <a:gd fmla="*/ 1 h 121" name="T21"/>
                <a:gd fmla="*/ 77 w 126" name="T22"/>
                <a:gd fmla="*/ 3 h 121" name="T23"/>
                <a:gd fmla="*/ 105 w 126" name="T24"/>
                <a:gd fmla="*/ 22 h 121" name="T25"/>
                <a:gd fmla="*/ 120 w 126" name="T26"/>
                <a:gd fmla="*/ 35 h 121" name="T27"/>
                <a:gd fmla="*/ 107 w 126" name="T28"/>
                <a:gd fmla="*/ 51 h 121" name="T29"/>
                <a:gd fmla="*/ 78 w 126" name="T30"/>
                <a:gd fmla="*/ 73 h 121" name="T31"/>
                <a:gd fmla="*/ 65 w 126" name="T32"/>
                <a:gd fmla="*/ 83 h 121" name="T33"/>
                <a:gd fmla="*/ 57 w 126" name="T34"/>
                <a:gd fmla="*/ 67 h 121" name="T35"/>
                <a:gd fmla="*/ 25 w 126" name="T36"/>
                <a:gd fmla="*/ 64 h 121" name="T37"/>
                <a:gd fmla="*/ 4 w 126" name="T38"/>
                <a:gd fmla="*/ 81 h 121" name="T39"/>
                <a:gd fmla="*/ 2 w 126" name="T40"/>
                <a:gd fmla="*/ 119 h 121" name="T41"/>
                <a:gd fmla="*/ 5 w 126" name="T42"/>
                <a:gd fmla="*/ 119 h 1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0" w="125">
                  <a:moveTo>
                    <a:pt x="5" y="119"/>
                  </a:moveTo>
                  <a:cubicBezTo>
                    <a:pt x="5" y="103"/>
                    <a:pt x="1" y="83"/>
                    <a:pt x="15" y="72"/>
                  </a:cubicBezTo>
                  <a:cubicBezTo>
                    <a:pt x="21" y="67"/>
                    <a:pt x="28" y="65"/>
                    <a:pt x="35" y="63"/>
                  </a:cubicBezTo>
                  <a:cubicBezTo>
                    <a:pt x="39" y="62"/>
                    <a:pt x="43" y="62"/>
                    <a:pt x="48" y="62"/>
                  </a:cubicBezTo>
                  <a:cubicBezTo>
                    <a:pt x="58" y="61"/>
                    <a:pt x="54" y="68"/>
                    <a:pt x="53" y="72"/>
                  </a:cubicBezTo>
                  <a:cubicBezTo>
                    <a:pt x="52" y="77"/>
                    <a:pt x="53" y="85"/>
                    <a:pt x="58" y="87"/>
                  </a:cubicBezTo>
                  <a:cubicBezTo>
                    <a:pt x="64" y="88"/>
                    <a:pt x="71" y="82"/>
                    <a:pt x="75" y="79"/>
                  </a:cubicBezTo>
                  <a:cubicBezTo>
                    <a:pt x="86" y="70"/>
                    <a:pt x="96" y="59"/>
                    <a:pt x="109" y="53"/>
                  </a:cubicBezTo>
                  <a:cubicBezTo>
                    <a:pt x="113" y="51"/>
                    <a:pt x="124" y="47"/>
                    <a:pt x="124" y="40"/>
                  </a:cubicBezTo>
                  <a:cubicBezTo>
                    <a:pt x="124" y="32"/>
                    <a:pt x="116" y="27"/>
                    <a:pt x="111" y="23"/>
                  </a:cubicBezTo>
                  <a:cubicBezTo>
                    <a:pt x="100" y="15"/>
                    <a:pt x="89" y="7"/>
                    <a:pt x="78" y="1"/>
                  </a:cubicBezTo>
                  <a:cubicBezTo>
                    <a:pt x="77" y="0"/>
                    <a:pt x="75" y="2"/>
                    <a:pt x="77" y="3"/>
                  </a:cubicBezTo>
                  <a:cubicBezTo>
                    <a:pt x="87" y="8"/>
                    <a:pt x="96" y="15"/>
                    <a:pt x="105" y="22"/>
                  </a:cubicBezTo>
                  <a:cubicBezTo>
                    <a:pt x="111" y="25"/>
                    <a:pt x="116" y="30"/>
                    <a:pt x="120" y="35"/>
                  </a:cubicBezTo>
                  <a:cubicBezTo>
                    <a:pt x="126" y="43"/>
                    <a:pt x="112" y="48"/>
                    <a:pt x="107" y="51"/>
                  </a:cubicBezTo>
                  <a:cubicBezTo>
                    <a:pt x="96" y="56"/>
                    <a:pt x="88" y="64"/>
                    <a:pt x="78" y="73"/>
                  </a:cubicBezTo>
                  <a:cubicBezTo>
                    <a:pt x="74" y="76"/>
                    <a:pt x="70" y="80"/>
                    <a:pt x="65" y="83"/>
                  </a:cubicBezTo>
                  <a:cubicBezTo>
                    <a:pt x="55" y="89"/>
                    <a:pt x="56" y="73"/>
                    <a:pt x="57" y="67"/>
                  </a:cubicBezTo>
                  <a:cubicBezTo>
                    <a:pt x="60" y="52"/>
                    <a:pt x="31" y="61"/>
                    <a:pt x="25" y="64"/>
                  </a:cubicBezTo>
                  <a:cubicBezTo>
                    <a:pt x="17" y="67"/>
                    <a:pt x="8" y="72"/>
                    <a:pt x="4" y="81"/>
                  </a:cubicBezTo>
                  <a:cubicBezTo>
                    <a:pt x="0" y="93"/>
                    <a:pt x="2" y="107"/>
                    <a:pt x="2" y="119"/>
                  </a:cubicBezTo>
                  <a:cubicBezTo>
                    <a:pt x="2" y="121"/>
                    <a:pt x="5" y="121"/>
                    <a:pt x="5" y="119"/>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7" name="Freeform 1272"/>
            <p:cNvSpPr/>
            <p:nvPr/>
          </p:nvSpPr>
          <p:spPr bwMode="auto">
            <a:xfrm>
              <a:off x="1352670" y="5910284"/>
              <a:ext cx="2354755" cy="122750"/>
            </a:xfrm>
            <a:custGeom>
              <a:gdLst>
                <a:gd fmla="*/ 2 w 202" name="T0"/>
                <a:gd fmla="*/ 7 h 10" name="T1"/>
                <a:gd fmla="*/ 46 w 202" name="T2"/>
                <a:gd fmla="*/ 8 h 10" name="T3"/>
                <a:gd fmla="*/ 97 w 202" name="T4"/>
                <a:gd fmla="*/ 7 h 10" name="T5"/>
                <a:gd fmla="*/ 200 w 202" name="T6"/>
                <a:gd fmla="*/ 2 h 10" name="T7"/>
                <a:gd fmla="*/ 200 w 202" name="T8"/>
                <a:gd fmla="*/ 0 h 10" name="T9"/>
                <a:gd fmla="*/ 101 w 202" name="T10"/>
                <a:gd fmla="*/ 5 h 10" name="T11"/>
                <a:gd fmla="*/ 54 w 202" name="T12"/>
                <a:gd fmla="*/ 5 h 10" name="T13"/>
                <a:gd fmla="*/ 3 w 202" name="T14"/>
                <a:gd fmla="*/ 5 h 10" name="T15"/>
                <a:gd fmla="*/ 2 w 202" name="T16"/>
                <a:gd fmla="*/ 7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201">
                  <a:moveTo>
                    <a:pt x="2" y="7"/>
                  </a:moveTo>
                  <a:cubicBezTo>
                    <a:pt x="17" y="10"/>
                    <a:pt x="31" y="8"/>
                    <a:pt x="46" y="8"/>
                  </a:cubicBezTo>
                  <a:cubicBezTo>
                    <a:pt x="63" y="7"/>
                    <a:pt x="80" y="6"/>
                    <a:pt x="97" y="7"/>
                  </a:cubicBezTo>
                  <a:cubicBezTo>
                    <a:pt x="132" y="9"/>
                    <a:pt x="166" y="2"/>
                    <a:pt x="200" y="2"/>
                  </a:cubicBezTo>
                  <a:cubicBezTo>
                    <a:pt x="202" y="2"/>
                    <a:pt x="202" y="0"/>
                    <a:pt x="200" y="0"/>
                  </a:cubicBezTo>
                  <a:cubicBezTo>
                    <a:pt x="167" y="0"/>
                    <a:pt x="134" y="7"/>
                    <a:pt x="101" y="5"/>
                  </a:cubicBezTo>
                  <a:cubicBezTo>
                    <a:pt x="85" y="4"/>
                    <a:pt x="70" y="4"/>
                    <a:pt x="54" y="5"/>
                  </a:cubicBezTo>
                  <a:cubicBezTo>
                    <a:pt x="36" y="5"/>
                    <a:pt x="19" y="8"/>
                    <a:pt x="3" y="5"/>
                  </a:cubicBezTo>
                  <a:cubicBezTo>
                    <a:pt x="1" y="5"/>
                    <a:pt x="0" y="7"/>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8" name="Freeform 1273"/>
            <p:cNvSpPr/>
            <p:nvPr/>
          </p:nvSpPr>
          <p:spPr bwMode="auto">
            <a:xfrm>
              <a:off x="1643927" y="5365919"/>
              <a:ext cx="232021" cy="389596"/>
            </a:xfrm>
            <a:custGeom>
              <a:gdLst>
                <a:gd fmla="*/ 3 w 20" name="T0"/>
                <a:gd fmla="*/ 18 h 31" name="T1"/>
                <a:gd fmla="*/ 1 w 20" name="T2"/>
                <a:gd fmla="*/ 29 h 31" name="T3"/>
                <a:gd fmla="*/ 3 w 20" name="T4"/>
                <a:gd fmla="*/ 29 h 31" name="T5"/>
                <a:gd fmla="*/ 9 w 20" name="T6"/>
                <a:gd fmla="*/ 2 h 31" name="T7"/>
                <a:gd fmla="*/ 7 w 20" name="T8"/>
                <a:gd fmla="*/ 3 h 31" name="T9"/>
                <a:gd fmla="*/ 14 w 20" name="T10"/>
                <a:gd fmla="*/ 15 h 31" name="T11"/>
                <a:gd fmla="*/ 18 w 20" name="T12"/>
                <a:gd fmla="*/ 27 h 31" name="T13"/>
                <a:gd fmla="*/ 20 w 20" name="T14"/>
                <a:gd fmla="*/ 26 h 31" name="T15"/>
                <a:gd fmla="*/ 6 w 20" name="T16"/>
                <a:gd fmla="*/ 17 h 31" name="T17"/>
                <a:gd fmla="*/ 6 w 20" name="T18"/>
                <a:gd fmla="*/ 20 h 31" name="T19"/>
                <a:gd fmla="*/ 18 w 20" name="T20"/>
                <a:gd fmla="*/ 26 h 31" name="T21"/>
                <a:gd fmla="*/ 20 w 20" name="T22"/>
                <a:gd fmla="*/ 25 h 31" name="T23"/>
                <a:gd fmla="*/ 9 w 20" name="T24"/>
                <a:gd fmla="*/ 0 h 31" name="T25"/>
                <a:gd fmla="*/ 7 w 20" name="T26"/>
                <a:gd fmla="*/ 1 h 31" name="T27"/>
                <a:gd fmla="*/ 1 w 20" name="T28"/>
                <a:gd fmla="*/ 29 h 31" name="T29"/>
                <a:gd fmla="*/ 3 w 20" name="T30"/>
                <a:gd fmla="*/ 29 h 31" name="T31"/>
                <a:gd fmla="*/ 6 w 20" name="T32"/>
                <a:gd fmla="*/ 18 h 31" name="T33"/>
                <a:gd fmla="*/ 3 w 20" name="T34"/>
                <a:gd fmla="*/ 18 h 3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1" w="20">
                  <a:moveTo>
                    <a:pt x="3" y="18"/>
                  </a:moveTo>
                  <a:cubicBezTo>
                    <a:pt x="3" y="22"/>
                    <a:pt x="2" y="25"/>
                    <a:pt x="1" y="29"/>
                  </a:cubicBezTo>
                  <a:cubicBezTo>
                    <a:pt x="0" y="30"/>
                    <a:pt x="3" y="31"/>
                    <a:pt x="3" y="29"/>
                  </a:cubicBezTo>
                  <a:cubicBezTo>
                    <a:pt x="6" y="20"/>
                    <a:pt x="7" y="11"/>
                    <a:pt x="9" y="2"/>
                  </a:cubicBezTo>
                  <a:cubicBezTo>
                    <a:pt x="9" y="2"/>
                    <a:pt x="8" y="3"/>
                    <a:pt x="7" y="3"/>
                  </a:cubicBezTo>
                  <a:cubicBezTo>
                    <a:pt x="12" y="5"/>
                    <a:pt x="13" y="11"/>
                    <a:pt x="14" y="15"/>
                  </a:cubicBezTo>
                  <a:cubicBezTo>
                    <a:pt x="15" y="19"/>
                    <a:pt x="15" y="23"/>
                    <a:pt x="18" y="27"/>
                  </a:cubicBezTo>
                  <a:cubicBezTo>
                    <a:pt x="18" y="28"/>
                    <a:pt x="20" y="27"/>
                    <a:pt x="20" y="26"/>
                  </a:cubicBezTo>
                  <a:cubicBezTo>
                    <a:pt x="18" y="18"/>
                    <a:pt x="13" y="19"/>
                    <a:pt x="6" y="17"/>
                  </a:cubicBezTo>
                  <a:cubicBezTo>
                    <a:pt x="5" y="17"/>
                    <a:pt x="4" y="19"/>
                    <a:pt x="6" y="20"/>
                  </a:cubicBezTo>
                  <a:cubicBezTo>
                    <a:pt x="11" y="21"/>
                    <a:pt x="15" y="20"/>
                    <a:pt x="18" y="26"/>
                  </a:cubicBezTo>
                  <a:cubicBezTo>
                    <a:pt x="18" y="26"/>
                    <a:pt x="19" y="26"/>
                    <a:pt x="20" y="25"/>
                  </a:cubicBezTo>
                  <a:cubicBezTo>
                    <a:pt x="16" y="18"/>
                    <a:pt x="17" y="4"/>
                    <a:pt x="9" y="0"/>
                  </a:cubicBezTo>
                  <a:cubicBezTo>
                    <a:pt x="8" y="0"/>
                    <a:pt x="7" y="0"/>
                    <a:pt x="7" y="1"/>
                  </a:cubicBezTo>
                  <a:cubicBezTo>
                    <a:pt x="4" y="10"/>
                    <a:pt x="4" y="20"/>
                    <a:pt x="1" y="29"/>
                  </a:cubicBezTo>
                  <a:cubicBezTo>
                    <a:pt x="2" y="29"/>
                    <a:pt x="3" y="29"/>
                    <a:pt x="3" y="29"/>
                  </a:cubicBezTo>
                  <a:cubicBezTo>
                    <a:pt x="4" y="26"/>
                    <a:pt x="6" y="22"/>
                    <a:pt x="6" y="18"/>
                  </a:cubicBezTo>
                  <a:cubicBezTo>
                    <a:pt x="6" y="17"/>
                    <a:pt x="3" y="17"/>
                    <a:pt x="3"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 name="Freeform 1274"/>
            <p:cNvSpPr/>
            <p:nvPr/>
          </p:nvSpPr>
          <p:spPr bwMode="auto">
            <a:xfrm>
              <a:off x="2399227" y="5339233"/>
              <a:ext cx="306069" cy="378922"/>
            </a:xfrm>
            <a:custGeom>
              <a:gdLst>
                <a:gd fmla="*/ 1 w 26" name="T0"/>
                <a:gd fmla="*/ 18 h 30" name="T1"/>
                <a:gd fmla="*/ 3 w 26" name="T2"/>
                <a:gd fmla="*/ 27 h 30" name="T3"/>
                <a:gd fmla="*/ 6 w 26" name="T4"/>
                <a:gd fmla="*/ 26 h 30" name="T5"/>
                <a:gd fmla="*/ 5 w 26" name="T6"/>
                <a:gd fmla="*/ 4 h 30" name="T7"/>
                <a:gd fmla="*/ 9 w 26" name="T8"/>
                <a:gd fmla="*/ 4 h 30" name="T9"/>
                <a:gd fmla="*/ 6 w 26" name="T10"/>
                <a:gd fmla="*/ 10 h 30" name="T11"/>
                <a:gd fmla="*/ 6 w 26" name="T12"/>
                <a:gd fmla="*/ 12 h 30" name="T13"/>
                <a:gd fmla="*/ 19 w 26" name="T14"/>
                <a:gd fmla="*/ 19 h 30" name="T15"/>
                <a:gd fmla="*/ 3 w 26" name="T16"/>
                <a:gd fmla="*/ 24 h 30" name="T17"/>
                <a:gd fmla="*/ 2 w 26" name="T18"/>
                <a:gd fmla="*/ 25 h 30" name="T19"/>
                <a:gd fmla="*/ 21 w 26" name="T20"/>
                <a:gd fmla="*/ 22 h 30" name="T21"/>
                <a:gd fmla="*/ 7 w 26" name="T22"/>
                <a:gd fmla="*/ 10 h 30" name="T23"/>
                <a:gd fmla="*/ 7 w 26" name="T24"/>
                <a:gd fmla="*/ 12 h 30" name="T25"/>
                <a:gd fmla="*/ 12 w 26" name="T26"/>
                <a:gd fmla="*/ 4 h 30" name="T27"/>
                <a:gd fmla="*/ 6 w 26" name="T28"/>
                <a:gd fmla="*/ 0 h 30" name="T29"/>
                <a:gd fmla="*/ 0 w 26" name="T30"/>
                <a:gd fmla="*/ 8 h 30" name="T31"/>
                <a:gd fmla="*/ 3 w 26" name="T32"/>
                <a:gd fmla="*/ 27 h 30" name="T33"/>
                <a:gd fmla="*/ 5 w 26" name="T34"/>
                <a:gd fmla="*/ 25 h 30" name="T35"/>
                <a:gd fmla="*/ 4 w 26" name="T36"/>
                <a:gd fmla="*/ 17 h 30" name="T37"/>
                <a:gd fmla="*/ 1 w 26" name="T38"/>
                <a:gd fmla="*/ 18 h 3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 w="26">
                  <a:moveTo>
                    <a:pt x="1" y="18"/>
                  </a:moveTo>
                  <a:cubicBezTo>
                    <a:pt x="2" y="21"/>
                    <a:pt x="2" y="24"/>
                    <a:pt x="3" y="27"/>
                  </a:cubicBezTo>
                  <a:cubicBezTo>
                    <a:pt x="4" y="28"/>
                    <a:pt x="6" y="27"/>
                    <a:pt x="6" y="26"/>
                  </a:cubicBezTo>
                  <a:cubicBezTo>
                    <a:pt x="4" y="20"/>
                    <a:pt x="0" y="9"/>
                    <a:pt x="5" y="4"/>
                  </a:cubicBezTo>
                  <a:cubicBezTo>
                    <a:pt x="6" y="2"/>
                    <a:pt x="8" y="3"/>
                    <a:pt x="9" y="4"/>
                  </a:cubicBezTo>
                  <a:cubicBezTo>
                    <a:pt x="11" y="7"/>
                    <a:pt x="8" y="9"/>
                    <a:pt x="6" y="10"/>
                  </a:cubicBezTo>
                  <a:cubicBezTo>
                    <a:pt x="5" y="10"/>
                    <a:pt x="5" y="11"/>
                    <a:pt x="6" y="12"/>
                  </a:cubicBezTo>
                  <a:cubicBezTo>
                    <a:pt x="9" y="14"/>
                    <a:pt x="18" y="14"/>
                    <a:pt x="19" y="19"/>
                  </a:cubicBezTo>
                  <a:cubicBezTo>
                    <a:pt x="19" y="24"/>
                    <a:pt x="7" y="26"/>
                    <a:pt x="3" y="24"/>
                  </a:cubicBezTo>
                  <a:cubicBezTo>
                    <a:pt x="2" y="22"/>
                    <a:pt x="0" y="24"/>
                    <a:pt x="2" y="25"/>
                  </a:cubicBezTo>
                  <a:cubicBezTo>
                    <a:pt x="6" y="30"/>
                    <a:pt x="17" y="27"/>
                    <a:pt x="21" y="22"/>
                  </a:cubicBezTo>
                  <a:cubicBezTo>
                    <a:pt x="26" y="14"/>
                    <a:pt x="11" y="12"/>
                    <a:pt x="7" y="10"/>
                  </a:cubicBezTo>
                  <a:cubicBezTo>
                    <a:pt x="7" y="11"/>
                    <a:pt x="7" y="11"/>
                    <a:pt x="7" y="12"/>
                  </a:cubicBezTo>
                  <a:cubicBezTo>
                    <a:pt x="10" y="11"/>
                    <a:pt x="13" y="8"/>
                    <a:pt x="12" y="4"/>
                  </a:cubicBezTo>
                  <a:cubicBezTo>
                    <a:pt x="12" y="2"/>
                    <a:pt x="9" y="0"/>
                    <a:pt x="6" y="0"/>
                  </a:cubicBezTo>
                  <a:cubicBezTo>
                    <a:pt x="3" y="0"/>
                    <a:pt x="1" y="5"/>
                    <a:pt x="0" y="8"/>
                  </a:cubicBezTo>
                  <a:cubicBezTo>
                    <a:pt x="0" y="14"/>
                    <a:pt x="2" y="21"/>
                    <a:pt x="3" y="27"/>
                  </a:cubicBezTo>
                  <a:cubicBezTo>
                    <a:pt x="4" y="26"/>
                    <a:pt x="5" y="26"/>
                    <a:pt x="5" y="25"/>
                  </a:cubicBezTo>
                  <a:cubicBezTo>
                    <a:pt x="4" y="23"/>
                    <a:pt x="4" y="20"/>
                    <a:pt x="4" y="17"/>
                  </a:cubicBezTo>
                  <a:cubicBezTo>
                    <a:pt x="3" y="15"/>
                    <a:pt x="1" y="16"/>
                    <a:pt x="1" y="18"/>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0" name="Freeform 1275"/>
            <p:cNvSpPr/>
            <p:nvPr/>
          </p:nvSpPr>
          <p:spPr bwMode="auto">
            <a:xfrm>
              <a:off x="3065665" y="5291203"/>
              <a:ext cx="360373" cy="400269"/>
            </a:xfrm>
            <a:custGeom>
              <a:gdLst>
                <a:gd fmla="*/ 19 w 31" name="T0"/>
                <a:gd fmla="*/ 6 h 32" name="T1"/>
                <a:gd fmla="*/ 2 w 31" name="T2"/>
                <a:gd fmla="*/ 21 h 32" name="T3"/>
                <a:gd fmla="*/ 30 w 31" name="T4"/>
                <a:gd fmla="*/ 26 h 32" name="T5"/>
                <a:gd fmla="*/ 28 w 31" name="T6"/>
                <a:gd fmla="*/ 24 h 32" name="T7"/>
                <a:gd fmla="*/ 7 w 31" name="T8"/>
                <a:gd fmla="*/ 24 h 32" name="T9"/>
                <a:gd fmla="*/ 17 w 31" name="T10"/>
                <a:gd fmla="*/ 9 h 32" name="T11"/>
                <a:gd fmla="*/ 19 w 31" name="T12"/>
                <a:gd fmla="*/ 6 h 32" name="T13"/>
              </a:gdLst>
              <a:cxnLst>
                <a:cxn ang="0">
                  <a:pos x="T0" y="T1"/>
                </a:cxn>
                <a:cxn ang="0">
                  <a:pos x="T2" y="T3"/>
                </a:cxn>
                <a:cxn ang="0">
                  <a:pos x="T4" y="T5"/>
                </a:cxn>
                <a:cxn ang="0">
                  <a:pos x="T6" y="T7"/>
                </a:cxn>
                <a:cxn ang="0">
                  <a:pos x="T8" y="T9"/>
                </a:cxn>
                <a:cxn ang="0">
                  <a:pos x="T10" y="T11"/>
                </a:cxn>
                <a:cxn ang="0">
                  <a:pos x="T12" y="T13"/>
                </a:cxn>
              </a:cxnLst>
              <a:rect b="b" l="0" r="r" t="0"/>
              <a:pathLst>
                <a:path h="32" w="31">
                  <a:moveTo>
                    <a:pt x="19" y="6"/>
                  </a:moveTo>
                  <a:cubicBezTo>
                    <a:pt x="10" y="0"/>
                    <a:pt x="0" y="14"/>
                    <a:pt x="2" y="21"/>
                  </a:cubicBezTo>
                  <a:cubicBezTo>
                    <a:pt x="5" y="32"/>
                    <a:pt x="23" y="31"/>
                    <a:pt x="30" y="26"/>
                  </a:cubicBezTo>
                  <a:cubicBezTo>
                    <a:pt x="31" y="25"/>
                    <a:pt x="29" y="23"/>
                    <a:pt x="28" y="24"/>
                  </a:cubicBezTo>
                  <a:cubicBezTo>
                    <a:pt x="22" y="28"/>
                    <a:pt x="12" y="28"/>
                    <a:pt x="7" y="24"/>
                  </a:cubicBezTo>
                  <a:cubicBezTo>
                    <a:pt x="0" y="18"/>
                    <a:pt x="10" y="3"/>
                    <a:pt x="17" y="9"/>
                  </a:cubicBezTo>
                  <a:cubicBezTo>
                    <a:pt x="19" y="10"/>
                    <a:pt x="20" y="7"/>
                    <a:pt x="19" y="6"/>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4" name="Freeform 1279"/>
            <p:cNvSpPr/>
            <p:nvPr/>
          </p:nvSpPr>
          <p:spPr bwMode="auto">
            <a:xfrm>
              <a:off x="1629119" y="3284527"/>
              <a:ext cx="528217" cy="490995"/>
            </a:xfrm>
            <a:custGeom>
              <a:gdLst>
                <a:gd fmla="*/ 11 w 45" name="T0"/>
                <a:gd fmla="*/ 27 h 39" name="T1"/>
                <a:gd fmla="*/ 26 w 45" name="T2"/>
                <a:gd fmla="*/ 8 h 39" name="T3"/>
                <a:gd fmla="*/ 31 w 45" name="T4"/>
                <a:gd fmla="*/ 5 h 39" name="T5"/>
                <a:gd fmla="*/ 35 w 45" name="T6"/>
                <a:gd fmla="*/ 3 h 39" name="T7"/>
                <a:gd fmla="*/ 40 w 45" name="T8"/>
                <a:gd fmla="*/ 6 h 39" name="T9"/>
                <a:gd fmla="*/ 28 w 45" name="T10"/>
                <a:gd fmla="*/ 15 h 39" name="T11"/>
                <a:gd fmla="*/ 15 w 45" name="T12"/>
                <a:gd fmla="*/ 29 h 39" name="T13"/>
                <a:gd fmla="*/ 13 w 45" name="T14"/>
                <a:gd fmla="*/ 32 h 39" name="T15"/>
                <a:gd fmla="*/ 12 w 45" name="T16"/>
                <a:gd fmla="*/ 34 h 39" name="T17"/>
                <a:gd fmla="*/ 8 w 45" name="T18"/>
                <a:gd fmla="*/ 34 h 39" name="T19"/>
                <a:gd fmla="*/ 13 w 45" name="T20"/>
                <a:gd fmla="*/ 26 h 39" name="T21"/>
                <a:gd fmla="*/ 12 w 45" name="T22"/>
                <a:gd fmla="*/ 25 h 39" name="T23"/>
                <a:gd fmla="*/ 8 w 45" name="T24"/>
                <a:gd fmla="*/ 39 h 39" name="T25"/>
                <a:gd fmla="*/ 16 w 45" name="T26"/>
                <a:gd fmla="*/ 32 h 39" name="T27"/>
                <a:gd fmla="*/ 34 w 45" name="T28"/>
                <a:gd fmla="*/ 13 h 39" name="T29"/>
                <a:gd fmla="*/ 45 w 45" name="T30"/>
                <a:gd fmla="*/ 3 h 39" name="T31"/>
                <a:gd fmla="*/ 38 w 45" name="T32"/>
                <a:gd fmla="*/ 0 h 39" name="T33"/>
                <a:gd fmla="*/ 9 w 45" name="T34"/>
                <a:gd fmla="*/ 26 h 39" name="T35"/>
                <a:gd fmla="*/ 11 w 45" name="T36"/>
                <a:gd fmla="*/ 27 h 3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 w="45">
                  <a:moveTo>
                    <a:pt x="11" y="27"/>
                  </a:moveTo>
                  <a:cubicBezTo>
                    <a:pt x="15" y="20"/>
                    <a:pt x="20" y="13"/>
                    <a:pt x="26" y="8"/>
                  </a:cubicBezTo>
                  <a:cubicBezTo>
                    <a:pt x="28" y="7"/>
                    <a:pt x="29" y="5"/>
                    <a:pt x="31" y="5"/>
                  </a:cubicBezTo>
                  <a:cubicBezTo>
                    <a:pt x="32" y="4"/>
                    <a:pt x="33" y="4"/>
                    <a:pt x="35" y="3"/>
                  </a:cubicBezTo>
                  <a:cubicBezTo>
                    <a:pt x="37" y="2"/>
                    <a:pt x="39" y="3"/>
                    <a:pt x="40" y="6"/>
                  </a:cubicBezTo>
                  <a:cubicBezTo>
                    <a:pt x="37" y="10"/>
                    <a:pt x="32" y="12"/>
                    <a:pt x="28" y="15"/>
                  </a:cubicBezTo>
                  <a:cubicBezTo>
                    <a:pt x="22" y="19"/>
                    <a:pt x="18" y="23"/>
                    <a:pt x="15" y="29"/>
                  </a:cubicBezTo>
                  <a:cubicBezTo>
                    <a:pt x="14" y="30"/>
                    <a:pt x="13" y="31"/>
                    <a:pt x="13" y="32"/>
                  </a:cubicBezTo>
                  <a:cubicBezTo>
                    <a:pt x="13" y="33"/>
                    <a:pt x="12" y="33"/>
                    <a:pt x="12" y="34"/>
                  </a:cubicBezTo>
                  <a:cubicBezTo>
                    <a:pt x="11" y="36"/>
                    <a:pt x="10" y="37"/>
                    <a:pt x="8" y="34"/>
                  </a:cubicBezTo>
                  <a:cubicBezTo>
                    <a:pt x="9" y="31"/>
                    <a:pt x="12" y="28"/>
                    <a:pt x="13" y="26"/>
                  </a:cubicBezTo>
                  <a:cubicBezTo>
                    <a:pt x="15" y="25"/>
                    <a:pt x="13" y="23"/>
                    <a:pt x="12" y="25"/>
                  </a:cubicBezTo>
                  <a:cubicBezTo>
                    <a:pt x="10" y="26"/>
                    <a:pt x="0" y="39"/>
                    <a:pt x="8" y="39"/>
                  </a:cubicBezTo>
                  <a:cubicBezTo>
                    <a:pt x="12" y="39"/>
                    <a:pt x="14" y="36"/>
                    <a:pt x="16" y="32"/>
                  </a:cubicBezTo>
                  <a:cubicBezTo>
                    <a:pt x="20" y="24"/>
                    <a:pt x="27" y="19"/>
                    <a:pt x="34" y="13"/>
                  </a:cubicBezTo>
                  <a:cubicBezTo>
                    <a:pt x="37" y="11"/>
                    <a:pt x="45" y="8"/>
                    <a:pt x="45" y="3"/>
                  </a:cubicBezTo>
                  <a:cubicBezTo>
                    <a:pt x="45" y="0"/>
                    <a:pt x="41" y="0"/>
                    <a:pt x="38" y="0"/>
                  </a:cubicBezTo>
                  <a:cubicBezTo>
                    <a:pt x="25" y="0"/>
                    <a:pt x="15" y="16"/>
                    <a:pt x="9" y="26"/>
                  </a:cubicBezTo>
                  <a:cubicBezTo>
                    <a:pt x="8" y="28"/>
                    <a:pt x="10" y="29"/>
                    <a:pt x="1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5" name="Freeform 1280"/>
            <p:cNvSpPr/>
            <p:nvPr/>
          </p:nvSpPr>
          <p:spPr bwMode="auto">
            <a:xfrm>
              <a:off x="2364669" y="3764849"/>
              <a:ext cx="419612" cy="490995"/>
            </a:xfrm>
            <a:custGeom>
              <a:gdLst>
                <a:gd fmla="*/ 6 w 36" name="T0"/>
                <a:gd fmla="*/ 29 h 39" name="T1"/>
                <a:gd fmla="*/ 17 w 36" name="T2"/>
                <a:gd fmla="*/ 12 h 39" name="T3"/>
                <a:gd fmla="*/ 27 w 36" name="T4"/>
                <a:gd fmla="*/ 7 h 39" name="T5"/>
                <a:gd fmla="*/ 32 w 36" name="T6"/>
                <a:gd fmla="*/ 10 h 39" name="T7"/>
                <a:gd fmla="*/ 27 w 36" name="T8"/>
                <a:gd fmla="*/ 14 h 39" name="T9"/>
                <a:gd fmla="*/ 13 w 36" name="T10"/>
                <a:gd fmla="*/ 22 h 39" name="T11"/>
                <a:gd fmla="*/ 9 w 36" name="T12"/>
                <a:gd fmla="*/ 29 h 39" name="T13"/>
                <a:gd fmla="*/ 4 w 36" name="T14"/>
                <a:gd fmla="*/ 33 h 39" name="T15"/>
                <a:gd fmla="*/ 6 w 36" name="T16"/>
                <a:gd fmla="*/ 27 h 39" name="T17"/>
                <a:gd fmla="*/ 4 w 36" name="T18"/>
                <a:gd fmla="*/ 26 h 39" name="T19"/>
                <a:gd fmla="*/ 2 w 36" name="T20"/>
                <a:gd fmla="*/ 36 h 39" name="T21"/>
                <a:gd fmla="*/ 10 w 36" name="T22"/>
                <a:gd fmla="*/ 33 h 39" name="T23"/>
                <a:gd fmla="*/ 16 w 36" name="T24"/>
                <a:gd fmla="*/ 22 h 39" name="T25"/>
                <a:gd fmla="*/ 25 w 36" name="T26"/>
                <a:gd fmla="*/ 18 h 39" name="T27"/>
                <a:gd fmla="*/ 35 w 36" name="T28"/>
                <a:gd fmla="*/ 9 h 39" name="T29"/>
                <a:gd fmla="*/ 35 w 36" name="T30"/>
                <a:gd fmla="*/ 7 h 39" name="T31"/>
                <a:gd fmla="*/ 3 w 36" name="T32"/>
                <a:gd fmla="*/ 29 h 39" name="T33"/>
                <a:gd fmla="*/ 6 w 36" name="T34"/>
                <a:gd fmla="*/ 29 h 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 w="36">
                  <a:moveTo>
                    <a:pt x="6" y="29"/>
                  </a:moveTo>
                  <a:cubicBezTo>
                    <a:pt x="8" y="23"/>
                    <a:pt x="12" y="17"/>
                    <a:pt x="17" y="12"/>
                  </a:cubicBezTo>
                  <a:cubicBezTo>
                    <a:pt x="20" y="9"/>
                    <a:pt x="23" y="8"/>
                    <a:pt x="27" y="7"/>
                  </a:cubicBezTo>
                  <a:cubicBezTo>
                    <a:pt x="27" y="7"/>
                    <a:pt x="33" y="8"/>
                    <a:pt x="32" y="10"/>
                  </a:cubicBezTo>
                  <a:cubicBezTo>
                    <a:pt x="31" y="12"/>
                    <a:pt x="29" y="13"/>
                    <a:pt x="27" y="14"/>
                  </a:cubicBezTo>
                  <a:cubicBezTo>
                    <a:pt x="22" y="17"/>
                    <a:pt x="17" y="18"/>
                    <a:pt x="13" y="22"/>
                  </a:cubicBezTo>
                  <a:cubicBezTo>
                    <a:pt x="11" y="24"/>
                    <a:pt x="10" y="26"/>
                    <a:pt x="9" y="29"/>
                  </a:cubicBezTo>
                  <a:cubicBezTo>
                    <a:pt x="8" y="31"/>
                    <a:pt x="4" y="37"/>
                    <a:pt x="4" y="33"/>
                  </a:cubicBezTo>
                  <a:cubicBezTo>
                    <a:pt x="4" y="31"/>
                    <a:pt x="5" y="29"/>
                    <a:pt x="6" y="27"/>
                  </a:cubicBezTo>
                  <a:cubicBezTo>
                    <a:pt x="7" y="26"/>
                    <a:pt x="5" y="25"/>
                    <a:pt x="4" y="26"/>
                  </a:cubicBezTo>
                  <a:cubicBezTo>
                    <a:pt x="2" y="28"/>
                    <a:pt x="0" y="34"/>
                    <a:pt x="2" y="36"/>
                  </a:cubicBezTo>
                  <a:cubicBezTo>
                    <a:pt x="5" y="39"/>
                    <a:pt x="9" y="35"/>
                    <a:pt x="10" y="33"/>
                  </a:cubicBezTo>
                  <a:cubicBezTo>
                    <a:pt x="13" y="29"/>
                    <a:pt x="12" y="25"/>
                    <a:pt x="16" y="22"/>
                  </a:cubicBezTo>
                  <a:cubicBezTo>
                    <a:pt x="19" y="20"/>
                    <a:pt x="22" y="19"/>
                    <a:pt x="25" y="18"/>
                  </a:cubicBezTo>
                  <a:cubicBezTo>
                    <a:pt x="29" y="16"/>
                    <a:pt x="34" y="14"/>
                    <a:pt x="35" y="9"/>
                  </a:cubicBezTo>
                  <a:cubicBezTo>
                    <a:pt x="36" y="8"/>
                    <a:pt x="35" y="7"/>
                    <a:pt x="35" y="7"/>
                  </a:cubicBezTo>
                  <a:cubicBezTo>
                    <a:pt x="20" y="0"/>
                    <a:pt x="7" y="16"/>
                    <a:pt x="3" y="29"/>
                  </a:cubicBezTo>
                  <a:cubicBezTo>
                    <a:pt x="3" y="30"/>
                    <a:pt x="5" y="31"/>
                    <a:pt x="6" y="29"/>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6" name="Freeform 1281"/>
            <p:cNvSpPr/>
            <p:nvPr/>
          </p:nvSpPr>
          <p:spPr bwMode="auto">
            <a:xfrm>
              <a:off x="3065665" y="4544036"/>
              <a:ext cx="385054" cy="378922"/>
            </a:xfrm>
            <a:custGeom>
              <a:gdLst>
                <a:gd fmla="*/ 5 w 33" name="T0"/>
                <a:gd fmla="*/ 21 h 30" name="T1"/>
                <a:gd fmla="*/ 16 w 33" name="T2"/>
                <a:gd fmla="*/ 6 h 30" name="T3"/>
                <a:gd fmla="*/ 26 w 33" name="T4"/>
                <a:gd fmla="*/ 3 h 30" name="T5"/>
                <a:gd fmla="*/ 29 w 33" name="T6"/>
                <a:gd fmla="*/ 5 h 30" name="T7"/>
                <a:gd fmla="*/ 25 w 33" name="T8"/>
                <a:gd fmla="*/ 8 h 30" name="T9"/>
                <a:gd fmla="*/ 12 w 33" name="T10"/>
                <a:gd fmla="*/ 18 h 30" name="T11"/>
                <a:gd fmla="*/ 6 w 33" name="T12"/>
                <a:gd fmla="*/ 26 h 30" name="T13"/>
                <a:gd fmla="*/ 3 w 33" name="T14"/>
                <a:gd fmla="*/ 25 h 30" name="T15"/>
                <a:gd fmla="*/ 6 w 33" name="T16"/>
                <a:gd fmla="*/ 21 h 30" name="T17"/>
                <a:gd fmla="*/ 5 w 33" name="T18"/>
                <a:gd fmla="*/ 18 h 30" name="T19"/>
                <a:gd fmla="*/ 0 w 33" name="T20"/>
                <a:gd fmla="*/ 26 h 30" name="T21"/>
                <a:gd fmla="*/ 4 w 33" name="T22"/>
                <a:gd fmla="*/ 30 h 30" name="T23"/>
                <a:gd fmla="*/ 13 w 33" name="T24"/>
                <a:gd fmla="*/ 21 h 30" name="T25"/>
                <a:gd fmla="*/ 27 w 33" name="T26"/>
                <a:gd fmla="*/ 10 h 30" name="T27"/>
                <a:gd fmla="*/ 32 w 33" name="T28"/>
                <a:gd fmla="*/ 3 h 30" name="T29"/>
                <a:gd fmla="*/ 25 w 33" name="T30"/>
                <a:gd fmla="*/ 1 h 30" name="T31"/>
                <a:gd fmla="*/ 3 w 33" name="T32"/>
                <a:gd fmla="*/ 19 h 30" name="T33"/>
                <a:gd fmla="*/ 5 w 33" name="T34"/>
                <a:gd fmla="*/ 21 h 3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0" w="33">
                  <a:moveTo>
                    <a:pt x="5" y="21"/>
                  </a:moveTo>
                  <a:cubicBezTo>
                    <a:pt x="8" y="15"/>
                    <a:pt x="11" y="10"/>
                    <a:pt x="16" y="6"/>
                  </a:cubicBezTo>
                  <a:cubicBezTo>
                    <a:pt x="19" y="4"/>
                    <a:pt x="23" y="3"/>
                    <a:pt x="26" y="3"/>
                  </a:cubicBezTo>
                  <a:cubicBezTo>
                    <a:pt x="27" y="3"/>
                    <a:pt x="30" y="3"/>
                    <a:pt x="29" y="5"/>
                  </a:cubicBezTo>
                  <a:cubicBezTo>
                    <a:pt x="28" y="6"/>
                    <a:pt x="26" y="7"/>
                    <a:pt x="25" y="8"/>
                  </a:cubicBezTo>
                  <a:cubicBezTo>
                    <a:pt x="20" y="11"/>
                    <a:pt x="16" y="14"/>
                    <a:pt x="12" y="18"/>
                  </a:cubicBezTo>
                  <a:cubicBezTo>
                    <a:pt x="10" y="21"/>
                    <a:pt x="8" y="24"/>
                    <a:pt x="6" y="26"/>
                  </a:cubicBezTo>
                  <a:cubicBezTo>
                    <a:pt x="5" y="27"/>
                    <a:pt x="2" y="28"/>
                    <a:pt x="3" y="25"/>
                  </a:cubicBezTo>
                  <a:cubicBezTo>
                    <a:pt x="3" y="23"/>
                    <a:pt x="5" y="22"/>
                    <a:pt x="6" y="21"/>
                  </a:cubicBezTo>
                  <a:cubicBezTo>
                    <a:pt x="8" y="20"/>
                    <a:pt x="6" y="17"/>
                    <a:pt x="5" y="18"/>
                  </a:cubicBezTo>
                  <a:cubicBezTo>
                    <a:pt x="3" y="20"/>
                    <a:pt x="0" y="23"/>
                    <a:pt x="0" y="26"/>
                  </a:cubicBezTo>
                  <a:cubicBezTo>
                    <a:pt x="0" y="28"/>
                    <a:pt x="2" y="30"/>
                    <a:pt x="4" y="30"/>
                  </a:cubicBezTo>
                  <a:cubicBezTo>
                    <a:pt x="8" y="29"/>
                    <a:pt x="11" y="24"/>
                    <a:pt x="13" y="21"/>
                  </a:cubicBezTo>
                  <a:cubicBezTo>
                    <a:pt x="17" y="16"/>
                    <a:pt x="22" y="13"/>
                    <a:pt x="27" y="10"/>
                  </a:cubicBezTo>
                  <a:cubicBezTo>
                    <a:pt x="29" y="9"/>
                    <a:pt x="33" y="6"/>
                    <a:pt x="32" y="3"/>
                  </a:cubicBezTo>
                  <a:cubicBezTo>
                    <a:pt x="32" y="0"/>
                    <a:pt x="27" y="0"/>
                    <a:pt x="25" y="1"/>
                  </a:cubicBezTo>
                  <a:cubicBezTo>
                    <a:pt x="14" y="1"/>
                    <a:pt x="7" y="10"/>
                    <a:pt x="3" y="19"/>
                  </a:cubicBezTo>
                  <a:cubicBezTo>
                    <a:pt x="2" y="21"/>
                    <a:pt x="4" y="22"/>
                    <a:pt x="5" y="21"/>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7" name="Freeform 1282"/>
            <p:cNvSpPr/>
            <p:nvPr/>
          </p:nvSpPr>
          <p:spPr bwMode="auto">
            <a:xfrm>
              <a:off x="2305430" y="4319887"/>
              <a:ext cx="118478" cy="112077"/>
            </a:xfrm>
            <a:custGeom>
              <a:gdLst>
                <a:gd fmla="*/ 3 w 10" name="T0"/>
                <a:gd fmla="*/ 7 h 9" name="T1"/>
                <a:gd fmla="*/ 9 w 10" name="T2"/>
                <a:gd fmla="*/ 8 h 9" name="T3"/>
                <a:gd fmla="*/ 9 w 10" name="T4"/>
                <a:gd fmla="*/ 3 h 9" name="T5"/>
                <a:gd fmla="*/ 5 w 10" name="T6"/>
                <a:gd fmla="*/ 1 h 9" name="T7"/>
                <a:gd fmla="*/ 0 w 10" name="T8"/>
                <a:gd fmla="*/ 4 h 9" name="T9"/>
                <a:gd fmla="*/ 3 w 10" name="T10"/>
                <a:gd fmla="*/ 6 h 9" name="T11"/>
                <a:gd fmla="*/ 4 w 10" name="T12"/>
                <a:gd fmla="*/ 3 h 9" name="T13"/>
                <a:gd fmla="*/ 5 w 10" name="T14"/>
                <a:gd fmla="*/ 3 h 9" name="T15"/>
                <a:gd fmla="*/ 5 w 10" name="T16"/>
                <a:gd fmla="*/ 3 h 9" name="T17"/>
                <a:gd fmla="*/ 5 w 10" name="T18"/>
                <a:gd fmla="*/ 3 h 9" name="T19"/>
                <a:gd fmla="*/ 5 w 10" name="T20"/>
                <a:gd fmla="*/ 3 h 9" name="T21"/>
                <a:gd fmla="*/ 6 w 10" name="T22"/>
                <a:gd fmla="*/ 3 h 9" name="T23"/>
                <a:gd fmla="*/ 6 w 10" name="T24"/>
                <a:gd fmla="*/ 3 h 9" name="T25"/>
                <a:gd fmla="*/ 7 w 10" name="T26"/>
                <a:gd fmla="*/ 4 h 9" name="T27"/>
                <a:gd fmla="*/ 7 w 10" name="T28"/>
                <a:gd fmla="*/ 5 h 9" name="T29"/>
                <a:gd fmla="*/ 7 w 10" name="T30"/>
                <a:gd fmla="*/ 5 h 9" name="T31"/>
                <a:gd fmla="*/ 7 w 10" name="T32"/>
                <a:gd fmla="*/ 6 h 9" name="T33"/>
                <a:gd fmla="*/ 7 w 10" name="T34"/>
                <a:gd fmla="*/ 6 h 9" name="T35"/>
                <a:gd fmla="*/ 7 w 10" name="T36"/>
                <a:gd fmla="*/ 6 h 9" name="T37"/>
                <a:gd fmla="*/ 7 w 10" name="T38"/>
                <a:gd fmla="*/ 6 h 9" name="T39"/>
                <a:gd fmla="*/ 7 w 10" name="T40"/>
                <a:gd fmla="*/ 6 h 9" name="T41"/>
                <a:gd fmla="*/ 7 w 10" name="T42"/>
                <a:gd fmla="*/ 6 h 9" name="T43"/>
                <a:gd fmla="*/ 7 w 10" name="T44"/>
                <a:gd fmla="*/ 6 h 9" name="T45"/>
                <a:gd fmla="*/ 5 w 10" name="T46"/>
                <a:gd fmla="*/ 4 h 9" name="T47"/>
                <a:gd fmla="*/ 3 w 10" name="T48"/>
                <a:gd fmla="*/ 7 h 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 w="10">
                  <a:moveTo>
                    <a:pt x="3" y="7"/>
                  </a:moveTo>
                  <a:cubicBezTo>
                    <a:pt x="5" y="8"/>
                    <a:pt x="7" y="9"/>
                    <a:pt x="9" y="8"/>
                  </a:cubicBezTo>
                  <a:cubicBezTo>
                    <a:pt x="10" y="7"/>
                    <a:pt x="10" y="5"/>
                    <a:pt x="9" y="3"/>
                  </a:cubicBezTo>
                  <a:cubicBezTo>
                    <a:pt x="8" y="2"/>
                    <a:pt x="7" y="1"/>
                    <a:pt x="5" y="1"/>
                  </a:cubicBezTo>
                  <a:cubicBezTo>
                    <a:pt x="3" y="0"/>
                    <a:pt x="1" y="3"/>
                    <a:pt x="0" y="4"/>
                  </a:cubicBezTo>
                  <a:cubicBezTo>
                    <a:pt x="0" y="6"/>
                    <a:pt x="2" y="7"/>
                    <a:pt x="3" y="6"/>
                  </a:cubicBezTo>
                  <a:cubicBezTo>
                    <a:pt x="3" y="5"/>
                    <a:pt x="3" y="4"/>
                    <a:pt x="4" y="3"/>
                  </a:cubicBezTo>
                  <a:cubicBezTo>
                    <a:pt x="4" y="3"/>
                    <a:pt x="4" y="3"/>
                    <a:pt x="5" y="3"/>
                  </a:cubicBezTo>
                  <a:cubicBezTo>
                    <a:pt x="4" y="3"/>
                    <a:pt x="5" y="3"/>
                    <a:pt x="5" y="3"/>
                  </a:cubicBezTo>
                  <a:cubicBezTo>
                    <a:pt x="4" y="3"/>
                    <a:pt x="5" y="3"/>
                    <a:pt x="5" y="3"/>
                  </a:cubicBezTo>
                  <a:cubicBezTo>
                    <a:pt x="5" y="3"/>
                    <a:pt x="6" y="3"/>
                    <a:pt x="5" y="3"/>
                  </a:cubicBezTo>
                  <a:cubicBezTo>
                    <a:pt x="5" y="3"/>
                    <a:pt x="6" y="3"/>
                    <a:pt x="6" y="3"/>
                  </a:cubicBezTo>
                  <a:cubicBezTo>
                    <a:pt x="6" y="3"/>
                    <a:pt x="6" y="3"/>
                    <a:pt x="6" y="3"/>
                  </a:cubicBezTo>
                  <a:cubicBezTo>
                    <a:pt x="6" y="4"/>
                    <a:pt x="6" y="4"/>
                    <a:pt x="7" y="4"/>
                  </a:cubicBezTo>
                  <a:cubicBezTo>
                    <a:pt x="7" y="5"/>
                    <a:pt x="7" y="5"/>
                    <a:pt x="7" y="5"/>
                  </a:cubicBezTo>
                  <a:cubicBezTo>
                    <a:pt x="7" y="5"/>
                    <a:pt x="7" y="5"/>
                    <a:pt x="7" y="5"/>
                  </a:cubicBezTo>
                  <a:cubicBezTo>
                    <a:pt x="7" y="5"/>
                    <a:pt x="7" y="5"/>
                    <a:pt x="7" y="6"/>
                  </a:cubicBezTo>
                  <a:cubicBezTo>
                    <a:pt x="7" y="5"/>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5"/>
                    <a:pt x="5" y="5"/>
                    <a:pt x="5" y="4"/>
                  </a:cubicBezTo>
                  <a:cubicBezTo>
                    <a:pt x="3" y="4"/>
                    <a:pt x="2" y="6"/>
                    <a:pt x="3" y="7"/>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8" name="Freeform 1283"/>
            <p:cNvSpPr/>
            <p:nvPr/>
          </p:nvSpPr>
          <p:spPr bwMode="auto">
            <a:xfrm>
              <a:off x="1560007" y="3914282"/>
              <a:ext cx="143163" cy="101403"/>
            </a:xfrm>
            <a:custGeom>
              <a:gdLst>
                <a:gd fmla="*/ 6 w 12" name="T0"/>
                <a:gd fmla="*/ 6 h 8" name="T1"/>
                <a:gd fmla="*/ 9 w 12" name="T2"/>
                <a:gd fmla="*/ 8 h 8" name="T3"/>
                <a:gd fmla="*/ 11 w 12" name="T4"/>
                <a:gd fmla="*/ 6 h 8" name="T5"/>
                <a:gd fmla="*/ 10 w 12" name="T6"/>
                <a:gd fmla="*/ 2 h 8" name="T7"/>
                <a:gd fmla="*/ 1 w 12" name="T8"/>
                <a:gd fmla="*/ 5 h 8" name="T9"/>
                <a:gd fmla="*/ 3 w 12" name="T10"/>
                <a:gd fmla="*/ 6 h 8" name="T11"/>
                <a:gd fmla="*/ 7 w 12" name="T12"/>
                <a:gd fmla="*/ 4 h 8" name="T13"/>
                <a:gd fmla="*/ 9 w 12" name="T14"/>
                <a:gd fmla="*/ 5 h 8" name="T15"/>
                <a:gd fmla="*/ 9 w 12" name="T16"/>
                <a:gd fmla="*/ 5 h 8" name="T17"/>
                <a:gd fmla="*/ 8 w 12" name="T18"/>
                <a:gd fmla="*/ 6 h 8" name="T19"/>
                <a:gd fmla="*/ 9 w 12" name="T20"/>
                <a:gd fmla="*/ 5 h 8" name="T21"/>
                <a:gd fmla="*/ 8 w 12" name="T22"/>
                <a:gd fmla="*/ 5 h 8" name="T23"/>
                <a:gd fmla="*/ 6 w 12" name="T24"/>
                <a:gd fmla="*/ 6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12">
                  <a:moveTo>
                    <a:pt x="6" y="6"/>
                  </a:moveTo>
                  <a:cubicBezTo>
                    <a:pt x="6" y="7"/>
                    <a:pt x="8" y="8"/>
                    <a:pt x="9" y="8"/>
                  </a:cubicBezTo>
                  <a:cubicBezTo>
                    <a:pt x="10" y="8"/>
                    <a:pt x="10" y="7"/>
                    <a:pt x="11" y="6"/>
                  </a:cubicBezTo>
                  <a:cubicBezTo>
                    <a:pt x="12" y="5"/>
                    <a:pt x="11" y="3"/>
                    <a:pt x="10" y="2"/>
                  </a:cubicBezTo>
                  <a:cubicBezTo>
                    <a:pt x="7" y="0"/>
                    <a:pt x="2" y="1"/>
                    <a:pt x="1" y="5"/>
                  </a:cubicBezTo>
                  <a:cubicBezTo>
                    <a:pt x="0" y="6"/>
                    <a:pt x="3" y="7"/>
                    <a:pt x="3" y="6"/>
                  </a:cubicBezTo>
                  <a:cubicBezTo>
                    <a:pt x="4" y="4"/>
                    <a:pt x="6" y="3"/>
                    <a:pt x="7" y="4"/>
                  </a:cubicBezTo>
                  <a:cubicBezTo>
                    <a:pt x="8" y="4"/>
                    <a:pt x="9" y="4"/>
                    <a:pt x="9" y="5"/>
                  </a:cubicBezTo>
                  <a:cubicBezTo>
                    <a:pt x="9" y="4"/>
                    <a:pt x="9" y="5"/>
                    <a:pt x="9" y="5"/>
                  </a:cubicBezTo>
                  <a:cubicBezTo>
                    <a:pt x="9" y="5"/>
                    <a:pt x="8" y="5"/>
                    <a:pt x="8" y="6"/>
                  </a:cubicBezTo>
                  <a:cubicBezTo>
                    <a:pt x="8" y="6"/>
                    <a:pt x="9" y="5"/>
                    <a:pt x="9" y="5"/>
                  </a:cubicBezTo>
                  <a:cubicBezTo>
                    <a:pt x="9" y="5"/>
                    <a:pt x="9" y="5"/>
                    <a:pt x="8" y="5"/>
                  </a:cubicBezTo>
                  <a:cubicBezTo>
                    <a:pt x="7" y="4"/>
                    <a:pt x="5" y="5"/>
                    <a:pt x="6"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9" name="Freeform 1284"/>
            <p:cNvSpPr/>
            <p:nvPr/>
          </p:nvSpPr>
          <p:spPr bwMode="auto">
            <a:xfrm>
              <a:off x="3006426" y="4997672"/>
              <a:ext cx="128351" cy="117412"/>
            </a:xfrm>
            <a:custGeom>
              <a:gdLst>
                <a:gd fmla="*/ 2 w 11" name="T0"/>
                <a:gd fmla="*/ 5 h 9" name="T1"/>
                <a:gd fmla="*/ 8 w 11" name="T2"/>
                <a:gd fmla="*/ 9 h 9" name="T3"/>
                <a:gd fmla="*/ 11 w 11" name="T4"/>
                <a:gd fmla="*/ 4 h 9" name="T5"/>
                <a:gd fmla="*/ 6 w 11" name="T6"/>
                <a:gd fmla="*/ 0 h 9" name="T7"/>
                <a:gd fmla="*/ 1 w 11" name="T8"/>
                <a:gd fmla="*/ 5 h 9" name="T9"/>
                <a:gd fmla="*/ 3 w 11" name="T10"/>
                <a:gd fmla="*/ 6 h 9" name="T11"/>
                <a:gd fmla="*/ 8 w 11" name="T12"/>
                <a:gd fmla="*/ 4 h 9" name="T13"/>
                <a:gd fmla="*/ 7 w 11" name="T14"/>
                <a:gd fmla="*/ 6 h 9" name="T15"/>
                <a:gd fmla="*/ 5 w 11" name="T16"/>
                <a:gd fmla="*/ 4 h 9" name="T17"/>
                <a:gd fmla="*/ 2 w 11" name="T18"/>
                <a:gd fmla="*/ 5 h 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 w="11">
                  <a:moveTo>
                    <a:pt x="2" y="5"/>
                  </a:moveTo>
                  <a:cubicBezTo>
                    <a:pt x="3" y="7"/>
                    <a:pt x="5" y="9"/>
                    <a:pt x="8" y="9"/>
                  </a:cubicBezTo>
                  <a:cubicBezTo>
                    <a:pt x="10" y="8"/>
                    <a:pt x="11" y="6"/>
                    <a:pt x="11" y="4"/>
                  </a:cubicBezTo>
                  <a:cubicBezTo>
                    <a:pt x="11" y="2"/>
                    <a:pt x="8" y="0"/>
                    <a:pt x="6" y="0"/>
                  </a:cubicBezTo>
                  <a:cubicBezTo>
                    <a:pt x="3" y="1"/>
                    <a:pt x="1" y="3"/>
                    <a:pt x="1" y="5"/>
                  </a:cubicBezTo>
                  <a:cubicBezTo>
                    <a:pt x="0" y="7"/>
                    <a:pt x="3" y="8"/>
                    <a:pt x="3" y="6"/>
                  </a:cubicBezTo>
                  <a:cubicBezTo>
                    <a:pt x="4" y="4"/>
                    <a:pt x="7" y="1"/>
                    <a:pt x="8" y="4"/>
                  </a:cubicBezTo>
                  <a:cubicBezTo>
                    <a:pt x="9" y="5"/>
                    <a:pt x="8" y="6"/>
                    <a:pt x="7" y="6"/>
                  </a:cubicBezTo>
                  <a:cubicBezTo>
                    <a:pt x="6" y="6"/>
                    <a:pt x="5" y="5"/>
                    <a:pt x="5" y="4"/>
                  </a:cubicBezTo>
                  <a:cubicBezTo>
                    <a:pt x="4" y="3"/>
                    <a:pt x="2" y="3"/>
                    <a:pt x="2" y="5"/>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20" name="矩形 50"/>
          <p:cNvSpPr>
            <a:spLocks noChangeArrowheads="1"/>
          </p:cNvSpPr>
          <p:nvPr/>
        </p:nvSpPr>
        <p:spPr bwMode="auto">
          <a:xfrm>
            <a:off x="6496472" y="2335960"/>
            <a:ext cx="1882115" cy="335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spcBef>
                <a:spcPct val="0"/>
              </a:spcBef>
              <a:buNone/>
            </a:pPr>
            <a:r>
              <a:rPr altLang="en-US" lang="zh-CN" sz="1599">
                <a:solidFill>
                  <a:schemeClr val="accent2"/>
                </a:solidFill>
              </a:rPr>
              <a:t>添加标题</a:t>
            </a:r>
          </a:p>
        </p:txBody>
      </p:sp>
      <p:sp>
        <p:nvSpPr>
          <p:cNvPr id="21" name="矩形 17"/>
          <p:cNvSpPr>
            <a:spLocks noChangeArrowheads="1"/>
          </p:cNvSpPr>
          <p:nvPr/>
        </p:nvSpPr>
        <p:spPr bwMode="auto">
          <a:xfrm>
            <a:off x="6496470" y="2766846"/>
            <a:ext cx="4242613" cy="530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200">
                <a:solidFill>
                  <a:schemeClr val="tx1">
                    <a:lumMod val="50000"/>
                    <a:lumOff val="50000"/>
                  </a:schemeClr>
                </a:solidFill>
                <a:sym charset="-122" pitchFamily="34" typeface="微软雅黑"/>
              </a:rPr>
              <a:t>在此录入上述图片的分析说明，在此录入上述图片的综合分析说明，录入上述图片的说明。</a:t>
            </a:r>
          </a:p>
        </p:txBody>
      </p:sp>
      <p:sp>
        <p:nvSpPr>
          <p:cNvPr id="26" name="矩形 50"/>
          <p:cNvSpPr>
            <a:spLocks noChangeArrowheads="1"/>
          </p:cNvSpPr>
          <p:nvPr/>
        </p:nvSpPr>
        <p:spPr bwMode="auto">
          <a:xfrm>
            <a:off x="5740620" y="3573018"/>
            <a:ext cx="1882115" cy="335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spcBef>
                <a:spcPct val="0"/>
              </a:spcBef>
              <a:buNone/>
            </a:pPr>
            <a:r>
              <a:rPr altLang="en-US" lang="zh-CN" sz="1599">
                <a:solidFill>
                  <a:schemeClr val="accent4"/>
                </a:solidFill>
              </a:rPr>
              <a:t>添加标题</a:t>
            </a:r>
          </a:p>
        </p:txBody>
      </p:sp>
      <p:sp>
        <p:nvSpPr>
          <p:cNvPr id="27" name="矩形 17"/>
          <p:cNvSpPr>
            <a:spLocks noChangeArrowheads="1"/>
          </p:cNvSpPr>
          <p:nvPr/>
        </p:nvSpPr>
        <p:spPr bwMode="auto">
          <a:xfrm>
            <a:off x="5740620" y="4003902"/>
            <a:ext cx="4494563" cy="530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200">
                <a:solidFill>
                  <a:schemeClr val="tx1">
                    <a:lumMod val="50000"/>
                    <a:lumOff val="50000"/>
                  </a:schemeClr>
                </a:solidFill>
                <a:sym charset="-122" pitchFamily="34" typeface="微软雅黑"/>
              </a:rPr>
              <a:t>在此录入上述图片的分析说明，在此录入上述图片的综合分析说明，在此录入上述图片的分析说明。</a:t>
            </a:r>
          </a:p>
        </p:txBody>
      </p:sp>
      <p:sp>
        <p:nvSpPr>
          <p:cNvPr id="28" name="矩形 50"/>
          <p:cNvSpPr>
            <a:spLocks noChangeArrowheads="1"/>
          </p:cNvSpPr>
          <p:nvPr/>
        </p:nvSpPr>
        <p:spPr bwMode="auto">
          <a:xfrm>
            <a:off x="6100549" y="4764980"/>
            <a:ext cx="1882115" cy="335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spcBef>
                <a:spcPct val="0"/>
              </a:spcBef>
              <a:buNone/>
            </a:pPr>
            <a:r>
              <a:rPr altLang="en-US" lang="zh-CN" sz="1599">
                <a:solidFill>
                  <a:schemeClr val="accent1"/>
                </a:solidFill>
              </a:rPr>
              <a:t>添加标题</a:t>
            </a:r>
          </a:p>
        </p:txBody>
      </p:sp>
      <p:sp>
        <p:nvSpPr>
          <p:cNvPr id="29" name="矩形 17"/>
          <p:cNvSpPr>
            <a:spLocks noChangeArrowheads="1"/>
          </p:cNvSpPr>
          <p:nvPr/>
        </p:nvSpPr>
        <p:spPr bwMode="auto">
          <a:xfrm>
            <a:off x="6100549" y="5195865"/>
            <a:ext cx="4494563" cy="530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200">
                <a:solidFill>
                  <a:schemeClr val="tx1">
                    <a:lumMod val="50000"/>
                    <a:lumOff val="50000"/>
                  </a:schemeClr>
                </a:solidFill>
                <a:sym charset="-122" pitchFamily="34" typeface="微软雅黑"/>
              </a:rPr>
              <a:t>在此录入上述图片的分析说明，在此录入上述图片的综合分析说明，在此录入上述图片的分析说明。</a:t>
            </a:r>
          </a:p>
        </p:txBody>
      </p:sp>
      <p:sp>
        <p:nvSpPr>
          <p:cNvPr id="31" name="矩形 47"/>
          <p:cNvSpPr>
            <a:spLocks noChangeArrowheads="1"/>
          </p:cNvSpPr>
          <p:nvPr/>
        </p:nvSpPr>
        <p:spPr bwMode="auto">
          <a:xfrm>
            <a:off x="1571335" y="1235433"/>
            <a:ext cx="9049330" cy="530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a:lnSpc>
                <a:spcPct val="120000"/>
              </a:lnSpc>
              <a:spcBef>
                <a:spcPct val="0"/>
              </a:spcBef>
              <a:buNone/>
            </a:pPr>
            <a:r>
              <a:rPr altLang="en-US" lang="zh-CN" sz="1200">
                <a:solidFill>
                  <a:schemeClr val="tx1">
                    <a:lumMod val="50000"/>
                    <a:lumOff val="50000"/>
                  </a:schemeClr>
                </a:solidFill>
                <a:sym charset="-122" pitchFamily="34" typeface="微软雅黑"/>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Tree>
    <p:extLst>
      <p:ext uri="{BB962C8B-B14F-4D97-AF65-F5344CB8AC3E}">
        <p14:creationId val="3250776221"/>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3">
                                  <p:stCondLst>
                                    <p:cond delay="0"/>
                                  </p:stCondLst>
                                  <p:childTnLst>
                                    <p:set>
                                      <p:cBhvr>
                                        <p:cTn dur="1" fill="hold" id="6">
                                          <p:stCondLst>
                                            <p:cond delay="0"/>
                                          </p:stCondLst>
                                        </p:cTn>
                                        <p:tgtEl>
                                          <p:spTgt spid="2"/>
                                        </p:tgtEl>
                                        <p:attrNameLst>
                                          <p:attrName>style.visibility</p:attrName>
                                        </p:attrNameLst>
                                      </p:cBhvr>
                                      <p:to>
                                        <p:strVal val="visible"/>
                                      </p:to>
                                    </p:set>
                                    <p:animEffect filter="strips(upRight)" transition="in">
                                      <p:cBhvr>
                                        <p:cTn dur="750" id="7"/>
                                        <p:tgtEl>
                                          <p:spTgt spid="2"/>
                                        </p:tgtEl>
                                      </p:cBhvr>
                                    </p:animEffect>
                                  </p:childTnLst>
                                </p:cTn>
                              </p:par>
                            </p:childTnLst>
                          </p:cTn>
                        </p:par>
                        <p:par>
                          <p:cTn fill="hold" id="8" nodeType="afterGroup">
                            <p:stCondLst>
                              <p:cond delay="750"/>
                            </p:stCondLst>
                            <p:childTnLst>
                              <p:par>
                                <p:cTn fill="hold" grpId="0" id="9" nodeType="afterEffect" presetClass="entr" presetID="16" presetSubtype="37">
                                  <p:stCondLst>
                                    <p:cond delay="0"/>
                                  </p:stCondLst>
                                  <p:childTnLst>
                                    <p:set>
                                      <p:cBhvr>
                                        <p:cTn dur="1" fill="hold" id="10">
                                          <p:stCondLst>
                                            <p:cond delay="0"/>
                                          </p:stCondLst>
                                        </p:cTn>
                                        <p:tgtEl>
                                          <p:spTgt spid="31"/>
                                        </p:tgtEl>
                                        <p:attrNameLst>
                                          <p:attrName>style.visibility</p:attrName>
                                        </p:attrNameLst>
                                      </p:cBhvr>
                                      <p:to>
                                        <p:strVal val="visible"/>
                                      </p:to>
                                    </p:set>
                                    <p:animEffect filter="barn(outVertical)" transition="in">
                                      <p:cBhvr>
                                        <p:cTn dur="500" id="11"/>
                                        <p:tgtEl>
                                          <p:spTgt spid="31"/>
                                        </p:tgtEl>
                                      </p:cBhvr>
                                    </p:animEffect>
                                  </p:childTnLst>
                                </p:cTn>
                              </p:par>
                            </p:childTnLst>
                          </p:cTn>
                        </p:par>
                        <p:par>
                          <p:cTn fill="hold" id="12" nodeType="afterGroup">
                            <p:stCondLst>
                              <p:cond delay="1250"/>
                            </p:stCondLst>
                            <p:childTnLst>
                              <p:par>
                                <p:cTn decel="100000" fill="hold" grpId="0" id="13" nodeType="afterEffect" presetClass="entr" presetID="49" presetSubtype="0">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p:cTn dur="500" fill="hold" id="15"/>
                                        <p:tgtEl>
                                          <p:spTgt spid="11"/>
                                        </p:tgtEl>
                                        <p:attrNameLst>
                                          <p:attrName>ppt_w</p:attrName>
                                        </p:attrNameLst>
                                      </p:cBhvr>
                                      <p:tavLst>
                                        <p:tav tm="0">
                                          <p:val>
                                            <p:fltVal val="0"/>
                                          </p:val>
                                        </p:tav>
                                        <p:tav tm="100000">
                                          <p:val>
                                            <p:strVal val="#ppt_w"/>
                                          </p:val>
                                        </p:tav>
                                      </p:tavLst>
                                    </p:anim>
                                    <p:anim calcmode="lin" valueType="num">
                                      <p:cBhvr>
                                        <p:cTn dur="500" fill="hold" id="16"/>
                                        <p:tgtEl>
                                          <p:spTgt spid="11"/>
                                        </p:tgtEl>
                                        <p:attrNameLst>
                                          <p:attrName>ppt_h</p:attrName>
                                        </p:attrNameLst>
                                      </p:cBhvr>
                                      <p:tavLst>
                                        <p:tav tm="0">
                                          <p:val>
                                            <p:fltVal val="0"/>
                                          </p:val>
                                        </p:tav>
                                        <p:tav tm="100000">
                                          <p:val>
                                            <p:strVal val="#ppt_h"/>
                                          </p:val>
                                        </p:tav>
                                      </p:tavLst>
                                    </p:anim>
                                    <p:anim calcmode="lin" valueType="num">
                                      <p:cBhvr>
                                        <p:cTn dur="500" fill="hold" id="17"/>
                                        <p:tgtEl>
                                          <p:spTgt spid="11"/>
                                        </p:tgtEl>
                                        <p:attrNameLst>
                                          <p:attrName>style.rotation</p:attrName>
                                        </p:attrNameLst>
                                      </p:cBhvr>
                                      <p:tavLst>
                                        <p:tav tm="0">
                                          <p:val>
                                            <p:fltVal val="360"/>
                                          </p:val>
                                        </p:tav>
                                        <p:tav tm="100000">
                                          <p:val>
                                            <p:fltVal val="0"/>
                                          </p:val>
                                        </p:tav>
                                      </p:tavLst>
                                    </p:anim>
                                    <p:animEffect filter="fade" transition="in">
                                      <p:cBhvr>
                                        <p:cTn dur="500" id="18"/>
                                        <p:tgtEl>
                                          <p:spTgt spid="11"/>
                                        </p:tgtEl>
                                      </p:cBhvr>
                                    </p:animEffect>
                                  </p:childTnLst>
                                </p:cTn>
                              </p:par>
                            </p:childTnLst>
                          </p:cTn>
                        </p:par>
                        <p:par>
                          <p:cTn fill="hold" id="19" nodeType="afterGroup">
                            <p:stCondLst>
                              <p:cond delay="1750"/>
                            </p:stCondLst>
                            <p:childTnLst>
                              <p:par>
                                <p:cTn fill="hold" grpId="0" id="20" nodeType="afterEffect" presetClass="entr" presetID="14" presetSubtype="10">
                                  <p:stCondLst>
                                    <p:cond delay="0"/>
                                  </p:stCondLst>
                                  <p:childTnLst>
                                    <p:set>
                                      <p:cBhvr>
                                        <p:cTn dur="1" fill="hold" id="21">
                                          <p:stCondLst>
                                            <p:cond delay="0"/>
                                          </p:stCondLst>
                                        </p:cTn>
                                        <p:tgtEl>
                                          <p:spTgt spid="20"/>
                                        </p:tgtEl>
                                        <p:attrNameLst>
                                          <p:attrName>style.visibility</p:attrName>
                                        </p:attrNameLst>
                                      </p:cBhvr>
                                      <p:to>
                                        <p:strVal val="visible"/>
                                      </p:to>
                                    </p:set>
                                    <p:animEffect filter="randombar(horizontal)" transition="in">
                                      <p:cBhvr>
                                        <p:cTn dur="500" id="22"/>
                                        <p:tgtEl>
                                          <p:spTgt spid="20"/>
                                        </p:tgtEl>
                                      </p:cBhvr>
                                    </p:animEffect>
                                  </p:childTnLst>
                                </p:cTn>
                              </p:par>
                              <p:par>
                                <p:cTn fill="hold" grpId="0" id="23" nodeType="withEffect" presetClass="entr" presetID="14" presetSubtype="10">
                                  <p:stCondLst>
                                    <p:cond delay="0"/>
                                  </p:stCondLst>
                                  <p:childTnLst>
                                    <p:set>
                                      <p:cBhvr>
                                        <p:cTn dur="1" fill="hold" id="24">
                                          <p:stCondLst>
                                            <p:cond delay="0"/>
                                          </p:stCondLst>
                                        </p:cTn>
                                        <p:tgtEl>
                                          <p:spTgt spid="21"/>
                                        </p:tgtEl>
                                        <p:attrNameLst>
                                          <p:attrName>style.visibility</p:attrName>
                                        </p:attrNameLst>
                                      </p:cBhvr>
                                      <p:to>
                                        <p:strVal val="visible"/>
                                      </p:to>
                                    </p:set>
                                    <p:animEffect filter="randombar(horizontal)" transition="in">
                                      <p:cBhvr>
                                        <p:cTn dur="500" id="25"/>
                                        <p:tgtEl>
                                          <p:spTgt spid="21"/>
                                        </p:tgtEl>
                                      </p:cBhvr>
                                    </p:animEffect>
                                  </p:childTnLst>
                                </p:cTn>
                              </p:par>
                            </p:childTnLst>
                          </p:cTn>
                        </p:par>
                        <p:par>
                          <p:cTn fill="hold" id="26" nodeType="afterGroup">
                            <p:stCondLst>
                              <p:cond delay="2250"/>
                            </p:stCondLst>
                            <p:childTnLst>
                              <p:par>
                                <p:cTn decel="100000" fill="hold" grpId="0" id="27" nodeType="afterEffect" presetClass="entr" presetID="49" presetSubtype="0">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500" fill="hold" id="29"/>
                                        <p:tgtEl>
                                          <p:spTgt spid="12"/>
                                        </p:tgtEl>
                                        <p:attrNameLst>
                                          <p:attrName>ppt_w</p:attrName>
                                        </p:attrNameLst>
                                      </p:cBhvr>
                                      <p:tavLst>
                                        <p:tav tm="0">
                                          <p:val>
                                            <p:fltVal val="0"/>
                                          </p:val>
                                        </p:tav>
                                        <p:tav tm="100000">
                                          <p:val>
                                            <p:strVal val="#ppt_w"/>
                                          </p:val>
                                        </p:tav>
                                      </p:tavLst>
                                    </p:anim>
                                    <p:anim calcmode="lin" valueType="num">
                                      <p:cBhvr>
                                        <p:cTn dur="500" fill="hold" id="30"/>
                                        <p:tgtEl>
                                          <p:spTgt spid="12"/>
                                        </p:tgtEl>
                                        <p:attrNameLst>
                                          <p:attrName>ppt_h</p:attrName>
                                        </p:attrNameLst>
                                      </p:cBhvr>
                                      <p:tavLst>
                                        <p:tav tm="0">
                                          <p:val>
                                            <p:fltVal val="0"/>
                                          </p:val>
                                        </p:tav>
                                        <p:tav tm="100000">
                                          <p:val>
                                            <p:strVal val="#ppt_h"/>
                                          </p:val>
                                        </p:tav>
                                      </p:tavLst>
                                    </p:anim>
                                    <p:anim calcmode="lin" valueType="num">
                                      <p:cBhvr>
                                        <p:cTn dur="500" fill="hold" id="31"/>
                                        <p:tgtEl>
                                          <p:spTgt spid="12"/>
                                        </p:tgtEl>
                                        <p:attrNameLst>
                                          <p:attrName>style.rotation</p:attrName>
                                        </p:attrNameLst>
                                      </p:cBhvr>
                                      <p:tavLst>
                                        <p:tav tm="0">
                                          <p:val>
                                            <p:fltVal val="360"/>
                                          </p:val>
                                        </p:tav>
                                        <p:tav tm="100000">
                                          <p:val>
                                            <p:fltVal val="0"/>
                                          </p:val>
                                        </p:tav>
                                      </p:tavLst>
                                    </p:anim>
                                    <p:animEffect filter="fade" transition="in">
                                      <p:cBhvr>
                                        <p:cTn dur="500" id="32"/>
                                        <p:tgtEl>
                                          <p:spTgt spid="12"/>
                                        </p:tgtEl>
                                      </p:cBhvr>
                                    </p:animEffect>
                                  </p:childTnLst>
                                </p:cTn>
                              </p:par>
                            </p:childTnLst>
                          </p:cTn>
                        </p:par>
                        <p:par>
                          <p:cTn fill="hold" id="33" nodeType="afterGroup">
                            <p:stCondLst>
                              <p:cond delay="2750"/>
                            </p:stCondLst>
                            <p:childTnLst>
                              <p:par>
                                <p:cTn fill="hold" grpId="0" id="34" nodeType="afterEffect" presetClass="entr" presetID="14" presetSubtype="10">
                                  <p:stCondLst>
                                    <p:cond delay="0"/>
                                  </p:stCondLst>
                                  <p:childTnLst>
                                    <p:set>
                                      <p:cBhvr>
                                        <p:cTn dur="1" fill="hold" id="35">
                                          <p:stCondLst>
                                            <p:cond delay="0"/>
                                          </p:stCondLst>
                                        </p:cTn>
                                        <p:tgtEl>
                                          <p:spTgt spid="26"/>
                                        </p:tgtEl>
                                        <p:attrNameLst>
                                          <p:attrName>style.visibility</p:attrName>
                                        </p:attrNameLst>
                                      </p:cBhvr>
                                      <p:to>
                                        <p:strVal val="visible"/>
                                      </p:to>
                                    </p:set>
                                    <p:animEffect filter="randombar(horizontal)" transition="in">
                                      <p:cBhvr>
                                        <p:cTn dur="500" id="36"/>
                                        <p:tgtEl>
                                          <p:spTgt spid="26"/>
                                        </p:tgtEl>
                                      </p:cBhvr>
                                    </p:animEffect>
                                  </p:childTnLst>
                                </p:cTn>
                              </p:par>
                              <p:par>
                                <p:cTn fill="hold" grpId="0" id="37" nodeType="withEffect" presetClass="entr" presetID="14" presetSubtype="10">
                                  <p:stCondLst>
                                    <p:cond delay="0"/>
                                  </p:stCondLst>
                                  <p:childTnLst>
                                    <p:set>
                                      <p:cBhvr>
                                        <p:cTn dur="1" fill="hold" id="38">
                                          <p:stCondLst>
                                            <p:cond delay="0"/>
                                          </p:stCondLst>
                                        </p:cTn>
                                        <p:tgtEl>
                                          <p:spTgt spid="27"/>
                                        </p:tgtEl>
                                        <p:attrNameLst>
                                          <p:attrName>style.visibility</p:attrName>
                                        </p:attrNameLst>
                                      </p:cBhvr>
                                      <p:to>
                                        <p:strVal val="visible"/>
                                      </p:to>
                                    </p:set>
                                    <p:animEffect filter="randombar(horizontal)" transition="in">
                                      <p:cBhvr>
                                        <p:cTn dur="500" id="39"/>
                                        <p:tgtEl>
                                          <p:spTgt spid="27"/>
                                        </p:tgtEl>
                                      </p:cBhvr>
                                    </p:animEffect>
                                  </p:childTnLst>
                                </p:cTn>
                              </p:par>
                            </p:childTnLst>
                          </p:cTn>
                        </p:par>
                        <p:par>
                          <p:cTn fill="hold" id="40" nodeType="afterGroup">
                            <p:stCondLst>
                              <p:cond delay="3250"/>
                            </p:stCondLst>
                            <p:childTnLst>
                              <p:par>
                                <p:cTn decel="100000" fill="hold" grpId="0" id="41" nodeType="afterEffect" presetClass="entr" presetID="49" presetSubtype="0">
                                  <p:stCondLst>
                                    <p:cond delay="0"/>
                                  </p:stCondLst>
                                  <p:childTnLst>
                                    <p:set>
                                      <p:cBhvr>
                                        <p:cTn dur="1" fill="hold" id="42">
                                          <p:stCondLst>
                                            <p:cond delay="0"/>
                                          </p:stCondLst>
                                        </p:cTn>
                                        <p:tgtEl>
                                          <p:spTgt spid="13"/>
                                        </p:tgtEl>
                                        <p:attrNameLst>
                                          <p:attrName>style.visibility</p:attrName>
                                        </p:attrNameLst>
                                      </p:cBhvr>
                                      <p:to>
                                        <p:strVal val="visible"/>
                                      </p:to>
                                    </p:set>
                                    <p:anim calcmode="lin" valueType="num">
                                      <p:cBhvr>
                                        <p:cTn dur="500" fill="hold" id="43"/>
                                        <p:tgtEl>
                                          <p:spTgt spid="13"/>
                                        </p:tgtEl>
                                        <p:attrNameLst>
                                          <p:attrName>ppt_w</p:attrName>
                                        </p:attrNameLst>
                                      </p:cBhvr>
                                      <p:tavLst>
                                        <p:tav tm="0">
                                          <p:val>
                                            <p:fltVal val="0"/>
                                          </p:val>
                                        </p:tav>
                                        <p:tav tm="100000">
                                          <p:val>
                                            <p:strVal val="#ppt_w"/>
                                          </p:val>
                                        </p:tav>
                                      </p:tavLst>
                                    </p:anim>
                                    <p:anim calcmode="lin" valueType="num">
                                      <p:cBhvr>
                                        <p:cTn dur="500" fill="hold" id="44"/>
                                        <p:tgtEl>
                                          <p:spTgt spid="13"/>
                                        </p:tgtEl>
                                        <p:attrNameLst>
                                          <p:attrName>ppt_h</p:attrName>
                                        </p:attrNameLst>
                                      </p:cBhvr>
                                      <p:tavLst>
                                        <p:tav tm="0">
                                          <p:val>
                                            <p:fltVal val="0"/>
                                          </p:val>
                                        </p:tav>
                                        <p:tav tm="100000">
                                          <p:val>
                                            <p:strVal val="#ppt_h"/>
                                          </p:val>
                                        </p:tav>
                                      </p:tavLst>
                                    </p:anim>
                                    <p:anim calcmode="lin" valueType="num">
                                      <p:cBhvr>
                                        <p:cTn dur="500" fill="hold" id="45"/>
                                        <p:tgtEl>
                                          <p:spTgt spid="13"/>
                                        </p:tgtEl>
                                        <p:attrNameLst>
                                          <p:attrName>style.rotation</p:attrName>
                                        </p:attrNameLst>
                                      </p:cBhvr>
                                      <p:tavLst>
                                        <p:tav tm="0">
                                          <p:val>
                                            <p:fltVal val="360"/>
                                          </p:val>
                                        </p:tav>
                                        <p:tav tm="100000">
                                          <p:val>
                                            <p:fltVal val="0"/>
                                          </p:val>
                                        </p:tav>
                                      </p:tavLst>
                                    </p:anim>
                                    <p:animEffect filter="fade" transition="in">
                                      <p:cBhvr>
                                        <p:cTn dur="500" id="46"/>
                                        <p:tgtEl>
                                          <p:spTgt spid="13"/>
                                        </p:tgtEl>
                                      </p:cBhvr>
                                    </p:animEffect>
                                  </p:childTnLst>
                                </p:cTn>
                              </p:par>
                            </p:childTnLst>
                          </p:cTn>
                        </p:par>
                        <p:par>
                          <p:cTn fill="hold" id="47" nodeType="afterGroup">
                            <p:stCondLst>
                              <p:cond delay="3750"/>
                            </p:stCondLst>
                            <p:childTnLst>
                              <p:par>
                                <p:cTn fill="hold" grpId="0" id="48" nodeType="afterEffect" presetClass="entr" presetID="14" presetSubtype="10">
                                  <p:stCondLst>
                                    <p:cond delay="0"/>
                                  </p:stCondLst>
                                  <p:childTnLst>
                                    <p:set>
                                      <p:cBhvr>
                                        <p:cTn dur="1" fill="hold" id="49">
                                          <p:stCondLst>
                                            <p:cond delay="0"/>
                                          </p:stCondLst>
                                        </p:cTn>
                                        <p:tgtEl>
                                          <p:spTgt spid="28"/>
                                        </p:tgtEl>
                                        <p:attrNameLst>
                                          <p:attrName>style.visibility</p:attrName>
                                        </p:attrNameLst>
                                      </p:cBhvr>
                                      <p:to>
                                        <p:strVal val="visible"/>
                                      </p:to>
                                    </p:set>
                                    <p:animEffect filter="randombar(horizontal)" transition="in">
                                      <p:cBhvr>
                                        <p:cTn dur="500" id="50"/>
                                        <p:tgtEl>
                                          <p:spTgt spid="28"/>
                                        </p:tgtEl>
                                      </p:cBhvr>
                                    </p:animEffect>
                                  </p:childTnLst>
                                </p:cTn>
                              </p:par>
                              <p:par>
                                <p:cTn fill="hold" grpId="0" id="51" nodeType="withEffect" presetClass="entr" presetID="14" presetSubtype="10">
                                  <p:stCondLst>
                                    <p:cond delay="0"/>
                                  </p:stCondLst>
                                  <p:childTnLst>
                                    <p:set>
                                      <p:cBhvr>
                                        <p:cTn dur="1" fill="hold" id="52">
                                          <p:stCondLst>
                                            <p:cond delay="0"/>
                                          </p:stCondLst>
                                        </p:cTn>
                                        <p:tgtEl>
                                          <p:spTgt spid="29"/>
                                        </p:tgtEl>
                                        <p:attrNameLst>
                                          <p:attrName>style.visibility</p:attrName>
                                        </p:attrNameLst>
                                      </p:cBhvr>
                                      <p:to>
                                        <p:strVal val="visible"/>
                                      </p:to>
                                    </p:set>
                                    <p:animEffect filter="randombar(horizontal)" transition="in">
                                      <p:cBhvr>
                                        <p:cTn dur="500" id="5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20"/>
      <p:bldP grpId="0" spid="21"/>
      <p:bldP grpId="0" spid="26"/>
      <p:bldP grpId="0" spid="27"/>
      <p:bldP grpId="0" spid="28"/>
      <p:bldP grpId="0" spid="29"/>
      <p:bldP grpId="0" spid="3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B3D11173-5A78-4B7F-8950-0B5AFF0E0CD5}"/>
              </a:ext>
            </a:extLst>
          </p:cNvPr>
          <p:cNvPicPr>
            <a:picLocks noChangeAspect="1"/>
          </p:cNvPicPr>
          <p:nvPr/>
        </p:nvPicPr>
        <p:blipFill>
          <a:blip r:embed="rId2">
            <a:duotone>
              <a:schemeClr val="accent2">
                <a:shade val="45000"/>
                <a:satMod val="135000"/>
              </a:schemeClr>
              <a:prstClr val="white"/>
            </a:duotone>
            <a:extLst>
              <a:ext uri="{28A0092B-C50C-407E-A947-70E740481C1C}">
                <a14:useLocalDpi val="0"/>
              </a:ext>
            </a:extLst>
          </a:blip>
          <a:stretch>
            <a:fillRect/>
          </a:stretch>
        </p:blipFill>
        <p:spPr>
          <a:xfrm flipH="1">
            <a:off x="933407" y="2068219"/>
            <a:ext cx="4500421" cy="2337758"/>
          </a:xfrm>
          <a:prstGeom prst="rect">
            <a:avLst/>
          </a:prstGeom>
        </p:spPr>
      </p:pic>
      <p:sp>
        <p:nvSpPr>
          <p:cNvPr id="5" name="Freeform 34">
            <a:extLst>
              <a:ext uri="{FF2B5EF4-FFF2-40B4-BE49-F238E27FC236}">
                <a16:creationId xmlns:a16="http://schemas.microsoft.com/office/drawing/2014/main" id="{A7D2DF09-10A1-4C90-9528-14408B118F33}"/>
              </a:ext>
            </a:extLst>
          </p:cNvPr>
          <p:cNvSpPr>
            <a:spLocks noEditPoints="1"/>
          </p:cNvSpPr>
          <p:nvPr/>
        </p:nvSpPr>
        <p:spPr bwMode="auto">
          <a:xfrm>
            <a:off x="10889674" y="3778953"/>
            <a:ext cx="813742" cy="471144"/>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6" name="任意多边形 8">
            <a:extLst>
              <a:ext uri="{FF2B5EF4-FFF2-40B4-BE49-F238E27FC236}">
                <a16:creationId xmlns:a16="http://schemas.microsoft.com/office/drawing/2014/main" id="{9301FB9D-4F53-4B68-8275-EFC7F436AA0F}"/>
              </a:ext>
            </a:extLst>
          </p:cNvPr>
          <p:cNvSpPr/>
          <p:nvPr/>
        </p:nvSpPr>
        <p:spPr>
          <a:xfrm>
            <a:off x="5317687" y="3736357"/>
            <a:ext cx="5761532" cy="459993"/>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2760D2FF-EB49-414D-A389-1A01D43AAB6C}"/>
              </a:ext>
            </a:extLst>
          </p:cNvPr>
          <p:cNvSpPr txBox="1"/>
          <p:nvPr/>
        </p:nvSpPr>
        <p:spPr>
          <a:xfrm flipH="1">
            <a:off x="7269383" y="2949864"/>
            <a:ext cx="3327742" cy="701040"/>
          </a:xfrm>
          <a:prstGeom prst="rect">
            <a:avLst/>
          </a:prstGeom>
          <a:noFill/>
        </p:spPr>
        <p:txBody>
          <a:bodyPr rtlCol="0" wrap="square">
            <a:spAutoFit/>
          </a:bodyPr>
          <a:lstStyle/>
          <a:p>
            <a:pPr algn="dist"/>
            <a:r>
              <a:rPr altLang="en-US" lang="zh-CN" smtClean="0" spc="300" sz="4000">
                <a:solidFill>
                  <a:schemeClr val="accent1"/>
                </a:solidFill>
                <a:latin typeface="+mn-ea"/>
              </a:rPr>
              <a:t>添加标题</a:t>
            </a:r>
          </a:p>
        </p:txBody>
      </p:sp>
      <p:grpSp>
        <p:nvGrpSpPr>
          <p:cNvPr id="8" name="组合 7">
            <a:extLst>
              <a:ext uri="{FF2B5EF4-FFF2-40B4-BE49-F238E27FC236}">
                <a16:creationId xmlns:a16="http://schemas.microsoft.com/office/drawing/2014/main" id="{484FEFD9-C053-48AC-8330-FA3BB65BC4A0}"/>
              </a:ext>
            </a:extLst>
          </p:cNvPr>
          <p:cNvGrpSpPr/>
          <p:nvPr/>
        </p:nvGrpSpPr>
        <p:grpSpPr>
          <a:xfrm>
            <a:off x="6016268" y="2883155"/>
            <a:ext cx="841304" cy="841304"/>
            <a:chOff x="6016268" y="2883155"/>
            <a:chExt cx="841304" cy="841304"/>
          </a:xfrm>
        </p:grpSpPr>
        <p:sp>
          <p:nvSpPr>
            <p:cNvPr id="9" name="椭圆 8">
              <a:extLst>
                <a:ext uri="{FF2B5EF4-FFF2-40B4-BE49-F238E27FC236}">
                  <a16:creationId xmlns:a16="http://schemas.microsoft.com/office/drawing/2014/main" id="{11330C72-DF87-4149-BD6D-8A5C9002ED0E}"/>
                </a:ext>
              </a:extLst>
            </p:cNvPr>
            <p:cNvSpPr/>
            <p:nvPr/>
          </p:nvSpPr>
          <p:spPr>
            <a:xfrm>
              <a:off x="6016268" y="2883155"/>
              <a:ext cx="841304" cy="841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B603ED37-8143-44E5-A7AC-8E20FBF5C099}"/>
                </a:ext>
              </a:extLst>
            </p:cNvPr>
            <p:cNvSpPr txBox="1"/>
            <p:nvPr/>
          </p:nvSpPr>
          <p:spPr>
            <a:xfrm flipH="1">
              <a:off x="6058026" y="2940820"/>
              <a:ext cx="786099" cy="701040"/>
            </a:xfrm>
            <a:prstGeom prst="rect">
              <a:avLst/>
            </a:prstGeom>
            <a:noFill/>
          </p:spPr>
          <p:txBody>
            <a:bodyPr rtlCol="0" wrap="square">
              <a:spAutoFit/>
            </a:bodyPr>
            <a:lstStyle/>
            <a:p>
              <a:pPr algn="ctr"/>
              <a:r>
                <a:rPr altLang="zh-CN" b="1" lang="en-US" sz="4000">
                  <a:solidFill>
                    <a:srgbClr val="F9F9F9"/>
                  </a:solidFill>
                  <a:latin charset="-122" panose="02010600030101010101" pitchFamily="2" typeface="等线"/>
                  <a:ea charset="-122" panose="02010600030101010101" pitchFamily="2" typeface="等线"/>
                </a:rPr>
                <a:t>3</a:t>
              </a:r>
            </a:p>
          </p:txBody>
        </p:sp>
      </p:grpSp>
      <p:sp>
        <p:nvSpPr>
          <p:cNvPr id="11" name="文本框 10">
            <a:extLst>
              <a:ext uri="{FF2B5EF4-FFF2-40B4-BE49-F238E27FC236}">
                <a16:creationId xmlns:a16="http://schemas.microsoft.com/office/drawing/2014/main" id="{F7D5FC68-E1A8-4F0D-96BD-4DD2C0112D6F}"/>
              </a:ext>
            </a:extLst>
          </p:cNvPr>
          <p:cNvSpPr txBox="1"/>
          <p:nvPr/>
        </p:nvSpPr>
        <p:spPr>
          <a:xfrm>
            <a:off x="1726083" y="2529212"/>
            <a:ext cx="2262505" cy="701040"/>
          </a:xfrm>
          <a:prstGeom prst="rect">
            <a:avLst/>
          </a:prstGeom>
          <a:noFill/>
        </p:spPr>
        <p:txBody>
          <a:bodyPr rtlCol="0" wrap="none">
            <a:spAutoFit/>
          </a:bodyPr>
          <a:lstStyle/>
          <a:p>
            <a:r>
              <a:rPr altLang="zh-CN" b="1" lang="en-US" sz="4000">
                <a:solidFill>
                  <a:schemeClr val="accent1"/>
                </a:solidFill>
                <a:latin charset="-122" panose="02010600030101010101" pitchFamily="2" typeface="等线"/>
                <a:ea charset="-122" panose="02010600030101010101" pitchFamily="2" typeface="等线"/>
              </a:rPr>
              <a:t>PART  03</a:t>
            </a:r>
          </a:p>
        </p:txBody>
      </p:sp>
    </p:spTree>
    <p:extLst>
      <p:ext uri="{BB962C8B-B14F-4D97-AF65-F5344CB8AC3E}">
        <p14:creationId val="961779676"/>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11"/>
                                        </p:tgtEl>
                                        <p:attrNameLst>
                                          <p:attrName>style.visibility</p:attrName>
                                        </p:attrNameLst>
                                      </p:cBhvr>
                                      <p:to>
                                        <p:strVal val="visible"/>
                                      </p:to>
                                    </p:set>
                                    <p:animEffect filter="barn(outVertical)"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0-#ppt_w/2"/>
                                          </p:val>
                                        </p:tav>
                                        <p:tav tm="100000">
                                          <p:val>
                                            <p:strVal val="#ppt_x"/>
                                          </p:val>
                                        </p:tav>
                                      </p:tavLst>
                                    </p:anim>
                                    <p:anim calcmode="lin" valueType="num">
                                      <p:cBhvr additive="base">
                                        <p:cTn dur="1000" fill="hold" id="12"/>
                                        <p:tgtEl>
                                          <p:spTgt spid="5"/>
                                        </p:tgtEl>
                                        <p:attrNameLst>
                                          <p:attrName>ppt_y</p:attrName>
                                        </p:attrNameLst>
                                      </p:cBhvr>
                                      <p:tavLst>
                                        <p:tav tm="0">
                                          <p:val>
                                            <p:strVal val="#ppt_y"/>
                                          </p:val>
                                        </p:tav>
                                        <p:tav tm="100000">
                                          <p:val>
                                            <p:strVal val="#ppt_y"/>
                                          </p:val>
                                        </p:tav>
                                      </p:tavLst>
                                    </p:anim>
                                  </p:childTnLst>
                                </p:cTn>
                              </p:par>
                              <p:par>
                                <p:cTn fill="hold" grpId="0" id="13" nodeType="withEffect" presetClass="entr" presetID="22" presetSubtype="8">
                                  <p:stCondLst>
                                    <p:cond delay="500"/>
                                  </p:stCondLst>
                                  <p:childTnLst>
                                    <p:set>
                                      <p:cBhvr>
                                        <p:cTn dur="1" fill="hold" id="14">
                                          <p:stCondLst>
                                            <p:cond delay="0"/>
                                          </p:stCondLst>
                                        </p:cTn>
                                        <p:tgtEl>
                                          <p:spTgt spid="6"/>
                                        </p:tgtEl>
                                        <p:attrNameLst>
                                          <p:attrName>style.visibility</p:attrName>
                                        </p:attrNameLst>
                                      </p:cBhvr>
                                      <p:to>
                                        <p:strVal val="visible"/>
                                      </p:to>
                                    </p:set>
                                    <p:animEffect filter="wipe(left)"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Effect filter="fade" transition="in">
                                      <p:cBhvr>
                                        <p:cTn dur="500" id="21"/>
                                        <p:tgtEl>
                                          <p:spTgt spid="8"/>
                                        </p:tgtEl>
                                      </p:cBhvr>
                                    </p:animEffect>
                                  </p:childTnLst>
                                </p:cTn>
                              </p:par>
                            </p:childTnLst>
                          </p:cTn>
                        </p:par>
                        <p:par>
                          <p:cTn fill="hold" id="22" nodeType="afterGroup">
                            <p:stCondLst>
                              <p:cond delay="2000"/>
                            </p:stCondLst>
                            <p:childTnLst>
                              <p:par>
                                <p:cTn fill="hold" grpId="0" id="23" nodeType="afterEffect" presetClass="entr" presetID="16" presetSubtype="37">
                                  <p:stCondLst>
                                    <p:cond delay="0"/>
                                  </p:stCondLst>
                                  <p:childTnLst>
                                    <p:set>
                                      <p:cBhvr>
                                        <p:cTn dur="1" fill="hold" id="24">
                                          <p:stCondLst>
                                            <p:cond delay="0"/>
                                          </p:stCondLst>
                                        </p:cTn>
                                        <p:tgtEl>
                                          <p:spTgt spid="7"/>
                                        </p:tgtEl>
                                        <p:attrNameLst>
                                          <p:attrName>style.visibility</p:attrName>
                                        </p:attrNameLst>
                                      </p:cBhvr>
                                      <p:to>
                                        <p:strVal val="visible"/>
                                      </p:to>
                                    </p:set>
                                    <p:animEffect filter="barn(outVertical)" transition="in">
                                      <p:cBhvr>
                                        <p:cTn dur="500" id="2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
          <p:cNvGrpSpPr>
            <a:grpSpLocks noChangeAspect="1"/>
          </p:cNvGrpSpPr>
          <p:nvPr/>
        </p:nvGrpSpPr>
        <p:grpSpPr>
          <a:xfrm>
            <a:off x="1717607" y="2011161"/>
            <a:ext cx="1603450" cy="3539807"/>
            <a:chOff x="3398" y="1402"/>
            <a:chExt cx="807" cy="1781"/>
          </a:xfrm>
          <a:solidFill>
            <a:schemeClr val="accent4"/>
          </a:solidFill>
        </p:grpSpPr>
        <p:sp>
          <p:nvSpPr>
            <p:cNvPr id="8" name="Freeform 5"/>
            <p:cNvSpPr>
              <a:spLocks noEditPoints="1"/>
            </p:cNvSpPr>
            <p:nvPr/>
          </p:nvSpPr>
          <p:spPr bwMode="auto">
            <a:xfrm>
              <a:off x="3621" y="1639"/>
              <a:ext cx="418" cy="949"/>
            </a:xfrm>
            <a:custGeom>
              <a:gdLst>
                <a:gd fmla="*/ 349 w 352" name="T0"/>
                <a:gd fmla="*/ 146 h 800" name="T1"/>
                <a:gd fmla="*/ 198 w 352" name="T2"/>
                <a:gd fmla="*/ 6 h 800" name="T3"/>
                <a:gd fmla="*/ 190 w 352" name="T4"/>
                <a:gd fmla="*/ 10 h 800" name="T5"/>
                <a:gd fmla="*/ 51 w 352" name="T6"/>
                <a:gd fmla="*/ 70 h 800" name="T7"/>
                <a:gd fmla="*/ 40 w 352" name="T8"/>
                <a:gd fmla="*/ 271 h 800" name="T9"/>
                <a:gd fmla="*/ 158 w 352" name="T10"/>
                <a:gd fmla="*/ 331 h 800" name="T11"/>
                <a:gd fmla="*/ 141 w 352" name="T12"/>
                <a:gd fmla="*/ 371 h 800" name="T13"/>
                <a:gd fmla="*/ 143 w 352" name="T14"/>
                <a:gd fmla="*/ 385 h 800" name="T15"/>
                <a:gd fmla="*/ 164 w 352" name="T16"/>
                <a:gd fmla="*/ 404 h 800" name="T17"/>
                <a:gd fmla="*/ 114 w 352" name="T18"/>
                <a:gd fmla="*/ 610 h 800" name="T19"/>
                <a:gd fmla="*/ 107 w 352" name="T20"/>
                <a:gd fmla="*/ 665 h 800" name="T21"/>
                <a:gd fmla="*/ 105 w 352" name="T22"/>
                <a:gd fmla="*/ 715 h 800" name="T23"/>
                <a:gd fmla="*/ 127 w 352" name="T24"/>
                <a:gd fmla="*/ 753 h 800" name="T25"/>
                <a:gd fmla="*/ 167 w 352" name="T26"/>
                <a:gd fmla="*/ 793 h 800" name="T27"/>
                <a:gd fmla="*/ 186 w 352" name="T28"/>
                <a:gd fmla="*/ 782 h 800" name="T29"/>
                <a:gd fmla="*/ 205 w 352" name="T30"/>
                <a:gd fmla="*/ 731 h 800" name="T31"/>
                <a:gd fmla="*/ 218 w 352" name="T32"/>
                <a:gd fmla="*/ 687 h 800" name="T33"/>
                <a:gd fmla="*/ 204 w 352" name="T34"/>
                <a:gd fmla="*/ 644 h 800" name="T35"/>
                <a:gd fmla="*/ 191 w 352" name="T36"/>
                <a:gd fmla="*/ 596 h 800" name="T37"/>
                <a:gd fmla="*/ 197 w 352" name="T38"/>
                <a:gd fmla="*/ 398 h 800" name="T39"/>
                <a:gd fmla="*/ 203 w 352" name="T40"/>
                <a:gd fmla="*/ 391 h 800" name="T41"/>
                <a:gd fmla="*/ 214 w 352" name="T42"/>
                <a:gd fmla="*/ 363 h 800" name="T43"/>
                <a:gd fmla="*/ 211 w 352" name="T44"/>
                <a:gd fmla="*/ 340 h 800" name="T45"/>
                <a:gd fmla="*/ 199 w 352" name="T46"/>
                <a:gd fmla="*/ 328 h 800" name="T47"/>
                <a:gd fmla="*/ 241 w 352" name="T48"/>
                <a:gd fmla="*/ 316 h 800" name="T49"/>
                <a:gd fmla="*/ 349 w 352" name="T50"/>
                <a:gd fmla="*/ 146 h 800" name="T51"/>
                <a:gd fmla="*/ 191 w 352" name="T52"/>
                <a:gd fmla="*/ 375 h 800" name="T53"/>
                <a:gd fmla="*/ 182 w 352" name="T54"/>
                <a:gd fmla="*/ 380 h 800" name="T55"/>
                <a:gd fmla="*/ 164 w 352" name="T56"/>
                <a:gd fmla="*/ 363 h 800" name="T57"/>
                <a:gd fmla="*/ 174 w 352" name="T58"/>
                <a:gd fmla="*/ 341 h 800" name="T59"/>
                <a:gd fmla="*/ 187 w 352" name="T60"/>
                <a:gd fmla="*/ 356 h 800" name="T61"/>
                <a:gd fmla="*/ 191 w 352" name="T62"/>
                <a:gd fmla="*/ 375 h 800" name="T63"/>
                <a:gd fmla="*/ 191 w 352" name="T64"/>
                <a:gd fmla="*/ 681 h 800" name="T65"/>
                <a:gd fmla="*/ 195 w 352" name="T66"/>
                <a:gd fmla="*/ 704 h 800" name="T67"/>
                <a:gd fmla="*/ 186 w 352" name="T68"/>
                <a:gd fmla="*/ 729 h 800" name="T69"/>
                <a:gd fmla="*/ 175 w 352" name="T70"/>
                <a:gd fmla="*/ 759 h 800" name="T71"/>
                <a:gd fmla="*/ 150 w 352" name="T72"/>
                <a:gd fmla="*/ 735 h 800" name="T73"/>
                <a:gd fmla="*/ 126 w 352" name="T74"/>
                <a:gd fmla="*/ 695 h 800" name="T75"/>
                <a:gd fmla="*/ 130 w 352" name="T76"/>
                <a:gd fmla="*/ 644 h 800" name="T77"/>
                <a:gd fmla="*/ 137 w 352" name="T78"/>
                <a:gd fmla="*/ 594 h 800" name="T79"/>
                <a:gd fmla="*/ 169 w 352" name="T80"/>
                <a:gd fmla="*/ 450 h 800" name="T81"/>
                <a:gd fmla="*/ 167 w 352" name="T82"/>
                <a:gd fmla="*/ 593 h 800" name="T83"/>
                <a:gd fmla="*/ 191 w 352" name="T84"/>
                <a:gd fmla="*/ 681 h 800" name="T85"/>
                <a:gd fmla="*/ 262 w 352" name="T86"/>
                <a:gd fmla="*/ 280 h 800" name="T87"/>
                <a:gd fmla="*/ 83 w 352" name="T88"/>
                <a:gd fmla="*/ 275 h 800" name="T89"/>
                <a:gd fmla="*/ 49 w 352" name="T90"/>
                <a:gd fmla="*/ 106 h 800" name="T91"/>
                <a:gd fmla="*/ 220 w 352" name="T92"/>
                <a:gd fmla="*/ 49 h 800" name="T93"/>
                <a:gd fmla="*/ 236 w 352" name="T94"/>
                <a:gd fmla="*/ 39 h 800" name="T95"/>
                <a:gd fmla="*/ 322 w 352" name="T96"/>
                <a:gd fmla="*/ 123 h 800" name="T97"/>
                <a:gd fmla="*/ 262 w 352" name="T98"/>
                <a:gd fmla="*/ 280 h 80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00" w="352">
                  <a:moveTo>
                    <a:pt x="349" y="146"/>
                  </a:moveTo>
                  <a:cubicBezTo>
                    <a:pt x="346" y="67"/>
                    <a:pt x="278" y="0"/>
                    <a:pt x="198" y="6"/>
                  </a:cubicBezTo>
                  <a:cubicBezTo>
                    <a:pt x="196" y="6"/>
                    <a:pt x="193" y="8"/>
                    <a:pt x="190" y="10"/>
                  </a:cubicBezTo>
                  <a:cubicBezTo>
                    <a:pt x="138" y="4"/>
                    <a:pt x="84" y="27"/>
                    <a:pt x="51" y="70"/>
                  </a:cubicBezTo>
                  <a:cubicBezTo>
                    <a:pt x="7" y="126"/>
                    <a:pt x="0" y="210"/>
                    <a:pt x="40" y="271"/>
                  </a:cubicBezTo>
                  <a:cubicBezTo>
                    <a:pt x="66" y="311"/>
                    <a:pt x="112" y="330"/>
                    <a:pt x="158" y="331"/>
                  </a:cubicBezTo>
                  <a:cubicBezTo>
                    <a:pt x="153" y="344"/>
                    <a:pt x="147" y="358"/>
                    <a:pt x="141" y="371"/>
                  </a:cubicBezTo>
                  <a:cubicBezTo>
                    <a:pt x="139" y="375"/>
                    <a:pt x="139" y="382"/>
                    <a:pt x="143" y="385"/>
                  </a:cubicBezTo>
                  <a:cubicBezTo>
                    <a:pt x="151" y="391"/>
                    <a:pt x="158" y="397"/>
                    <a:pt x="164" y="404"/>
                  </a:cubicBezTo>
                  <a:cubicBezTo>
                    <a:pt x="141" y="471"/>
                    <a:pt x="124" y="540"/>
                    <a:pt x="114" y="610"/>
                  </a:cubicBezTo>
                  <a:cubicBezTo>
                    <a:pt x="111" y="628"/>
                    <a:pt x="109" y="646"/>
                    <a:pt x="107" y="665"/>
                  </a:cubicBezTo>
                  <a:cubicBezTo>
                    <a:pt x="106" y="681"/>
                    <a:pt x="103" y="698"/>
                    <a:pt x="105" y="715"/>
                  </a:cubicBezTo>
                  <a:cubicBezTo>
                    <a:pt x="108" y="730"/>
                    <a:pt x="117" y="742"/>
                    <a:pt x="127" y="753"/>
                  </a:cubicBezTo>
                  <a:cubicBezTo>
                    <a:pt x="140" y="766"/>
                    <a:pt x="153" y="780"/>
                    <a:pt x="167" y="793"/>
                  </a:cubicBezTo>
                  <a:cubicBezTo>
                    <a:pt x="174" y="800"/>
                    <a:pt x="183" y="789"/>
                    <a:pt x="186" y="782"/>
                  </a:cubicBezTo>
                  <a:cubicBezTo>
                    <a:pt x="192" y="765"/>
                    <a:pt x="199" y="748"/>
                    <a:pt x="205" y="731"/>
                  </a:cubicBezTo>
                  <a:cubicBezTo>
                    <a:pt x="211" y="717"/>
                    <a:pt x="218" y="702"/>
                    <a:pt x="218" y="687"/>
                  </a:cubicBezTo>
                  <a:cubicBezTo>
                    <a:pt x="218" y="672"/>
                    <a:pt x="209" y="658"/>
                    <a:pt x="204" y="644"/>
                  </a:cubicBezTo>
                  <a:cubicBezTo>
                    <a:pt x="198" y="629"/>
                    <a:pt x="194" y="613"/>
                    <a:pt x="191" y="596"/>
                  </a:cubicBezTo>
                  <a:cubicBezTo>
                    <a:pt x="179" y="531"/>
                    <a:pt x="188" y="463"/>
                    <a:pt x="197" y="398"/>
                  </a:cubicBezTo>
                  <a:cubicBezTo>
                    <a:pt x="199" y="396"/>
                    <a:pt x="201" y="395"/>
                    <a:pt x="203" y="391"/>
                  </a:cubicBezTo>
                  <a:cubicBezTo>
                    <a:pt x="209" y="383"/>
                    <a:pt x="212" y="373"/>
                    <a:pt x="214" y="363"/>
                  </a:cubicBezTo>
                  <a:cubicBezTo>
                    <a:pt x="215" y="356"/>
                    <a:pt x="215" y="347"/>
                    <a:pt x="211" y="340"/>
                  </a:cubicBezTo>
                  <a:cubicBezTo>
                    <a:pt x="209" y="335"/>
                    <a:pt x="203" y="332"/>
                    <a:pt x="199" y="328"/>
                  </a:cubicBezTo>
                  <a:cubicBezTo>
                    <a:pt x="214" y="326"/>
                    <a:pt x="228" y="322"/>
                    <a:pt x="241" y="316"/>
                  </a:cubicBezTo>
                  <a:cubicBezTo>
                    <a:pt x="308" y="288"/>
                    <a:pt x="352" y="218"/>
                    <a:pt x="349" y="146"/>
                  </a:cubicBezTo>
                  <a:close/>
                  <a:moveTo>
                    <a:pt x="191" y="375"/>
                  </a:moveTo>
                  <a:cubicBezTo>
                    <a:pt x="188" y="376"/>
                    <a:pt x="185" y="378"/>
                    <a:pt x="182" y="380"/>
                  </a:cubicBezTo>
                  <a:cubicBezTo>
                    <a:pt x="176" y="374"/>
                    <a:pt x="170" y="368"/>
                    <a:pt x="164" y="363"/>
                  </a:cubicBezTo>
                  <a:cubicBezTo>
                    <a:pt x="168" y="356"/>
                    <a:pt x="171" y="348"/>
                    <a:pt x="174" y="341"/>
                  </a:cubicBezTo>
                  <a:cubicBezTo>
                    <a:pt x="176" y="348"/>
                    <a:pt x="181" y="351"/>
                    <a:pt x="187" y="356"/>
                  </a:cubicBezTo>
                  <a:cubicBezTo>
                    <a:pt x="194" y="362"/>
                    <a:pt x="194" y="368"/>
                    <a:pt x="191" y="375"/>
                  </a:cubicBezTo>
                  <a:close/>
                  <a:moveTo>
                    <a:pt x="191" y="681"/>
                  </a:moveTo>
                  <a:cubicBezTo>
                    <a:pt x="194" y="689"/>
                    <a:pt x="197" y="696"/>
                    <a:pt x="195" y="704"/>
                  </a:cubicBezTo>
                  <a:cubicBezTo>
                    <a:pt x="194" y="712"/>
                    <a:pt x="189" y="721"/>
                    <a:pt x="186" y="729"/>
                  </a:cubicBezTo>
                  <a:cubicBezTo>
                    <a:pt x="182" y="739"/>
                    <a:pt x="178" y="749"/>
                    <a:pt x="175" y="759"/>
                  </a:cubicBezTo>
                  <a:cubicBezTo>
                    <a:pt x="166" y="751"/>
                    <a:pt x="158" y="743"/>
                    <a:pt x="150" y="735"/>
                  </a:cubicBezTo>
                  <a:cubicBezTo>
                    <a:pt x="139" y="723"/>
                    <a:pt x="128" y="712"/>
                    <a:pt x="126" y="695"/>
                  </a:cubicBezTo>
                  <a:cubicBezTo>
                    <a:pt x="125" y="678"/>
                    <a:pt x="128" y="661"/>
                    <a:pt x="130" y="644"/>
                  </a:cubicBezTo>
                  <a:cubicBezTo>
                    <a:pt x="132" y="627"/>
                    <a:pt x="134" y="611"/>
                    <a:pt x="137" y="594"/>
                  </a:cubicBezTo>
                  <a:cubicBezTo>
                    <a:pt x="144" y="545"/>
                    <a:pt x="155" y="497"/>
                    <a:pt x="169" y="450"/>
                  </a:cubicBezTo>
                  <a:cubicBezTo>
                    <a:pt x="164" y="498"/>
                    <a:pt x="161" y="546"/>
                    <a:pt x="167" y="593"/>
                  </a:cubicBezTo>
                  <a:cubicBezTo>
                    <a:pt x="171" y="624"/>
                    <a:pt x="179" y="653"/>
                    <a:pt x="191" y="681"/>
                  </a:cubicBezTo>
                  <a:close/>
                  <a:moveTo>
                    <a:pt x="262" y="280"/>
                  </a:moveTo>
                  <a:cubicBezTo>
                    <a:pt x="210" y="312"/>
                    <a:pt x="132" y="314"/>
                    <a:pt x="83" y="275"/>
                  </a:cubicBezTo>
                  <a:cubicBezTo>
                    <a:pt x="34" y="236"/>
                    <a:pt x="23" y="160"/>
                    <a:pt x="49" y="106"/>
                  </a:cubicBezTo>
                  <a:cubicBezTo>
                    <a:pt x="80" y="44"/>
                    <a:pt x="159" y="20"/>
                    <a:pt x="220" y="49"/>
                  </a:cubicBezTo>
                  <a:cubicBezTo>
                    <a:pt x="226" y="52"/>
                    <a:pt x="233" y="46"/>
                    <a:pt x="236" y="39"/>
                  </a:cubicBezTo>
                  <a:cubicBezTo>
                    <a:pt x="276" y="52"/>
                    <a:pt x="309" y="83"/>
                    <a:pt x="322" y="123"/>
                  </a:cubicBezTo>
                  <a:cubicBezTo>
                    <a:pt x="340" y="182"/>
                    <a:pt x="315" y="248"/>
                    <a:pt x="262" y="28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 name="Freeform 6"/>
            <p:cNvSpPr/>
            <p:nvPr/>
          </p:nvSpPr>
          <p:spPr bwMode="auto">
            <a:xfrm>
              <a:off x="3398" y="1504"/>
              <a:ext cx="417" cy="636"/>
            </a:xfrm>
            <a:custGeom>
              <a:gdLst>
                <a:gd fmla="*/ 337 w 350" name="T0"/>
                <a:gd fmla="*/ 508 h 536" name="T1"/>
                <a:gd fmla="*/ 100 w 350" name="T2"/>
                <a:gd fmla="*/ 405 h 536" name="T3"/>
                <a:gd fmla="*/ 39 w 350" name="T4"/>
                <a:gd fmla="*/ 176 h 536" name="T5"/>
                <a:gd fmla="*/ 108 w 350" name="T6"/>
                <a:gd fmla="*/ 73 h 536" name="T7"/>
                <a:gd fmla="*/ 148 w 350" name="T8"/>
                <a:gd fmla="*/ 78 h 536" name="T9"/>
                <a:gd fmla="*/ 176 w 350" name="T10"/>
                <a:gd fmla="*/ 35 h 536" name="T11"/>
                <a:gd fmla="*/ 146 w 350" name="T12"/>
                <a:gd fmla="*/ 1 h 536" name="T13"/>
                <a:gd fmla="*/ 135 w 350" name="T14"/>
                <a:gd fmla="*/ 29 h 536" name="T15"/>
                <a:gd fmla="*/ 153 w 350" name="T16"/>
                <a:gd fmla="*/ 42 h 536" name="T17"/>
                <a:gd fmla="*/ 146 w 350" name="T18"/>
                <a:gd fmla="*/ 54 h 536" name="T19"/>
                <a:gd fmla="*/ 124 w 350" name="T20"/>
                <a:gd fmla="*/ 47 h 536" name="T21"/>
                <a:gd fmla="*/ 118 w 350" name="T22"/>
                <a:gd fmla="*/ 25 h 536" name="T23"/>
                <a:gd fmla="*/ 118 w 350" name="T24"/>
                <a:gd fmla="*/ 8 h 536" name="T25"/>
                <a:gd fmla="*/ 102 w 350" name="T26"/>
                <a:gd fmla="*/ 16 h 536" name="T27"/>
                <a:gd fmla="*/ 98 w 350" name="T28"/>
                <a:gd fmla="*/ 55 h 536" name="T29"/>
                <a:gd fmla="*/ 11 w 350" name="T30"/>
                <a:gd fmla="*/ 279 h 536" name="T31"/>
                <a:gd fmla="*/ 168 w 350" name="T32"/>
                <a:gd fmla="*/ 495 h 536" name="T33"/>
                <a:gd fmla="*/ 326 w 350" name="T34"/>
                <a:gd fmla="*/ 536 h 536" name="T35"/>
                <a:gd fmla="*/ 337 w 350" name="T36"/>
                <a:gd fmla="*/ 508 h 5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36" w="350">
                  <a:moveTo>
                    <a:pt x="337" y="508"/>
                  </a:moveTo>
                  <a:cubicBezTo>
                    <a:pt x="249" y="504"/>
                    <a:pt x="160" y="472"/>
                    <a:pt x="100" y="405"/>
                  </a:cubicBezTo>
                  <a:cubicBezTo>
                    <a:pt x="45" y="344"/>
                    <a:pt x="15" y="258"/>
                    <a:pt x="39" y="176"/>
                  </a:cubicBezTo>
                  <a:cubicBezTo>
                    <a:pt x="50" y="135"/>
                    <a:pt x="74" y="99"/>
                    <a:pt x="108" y="73"/>
                  </a:cubicBezTo>
                  <a:cubicBezTo>
                    <a:pt x="119" y="83"/>
                    <a:pt x="135" y="84"/>
                    <a:pt x="148" y="78"/>
                  </a:cubicBezTo>
                  <a:cubicBezTo>
                    <a:pt x="165" y="71"/>
                    <a:pt x="177" y="53"/>
                    <a:pt x="176" y="35"/>
                  </a:cubicBezTo>
                  <a:cubicBezTo>
                    <a:pt x="175" y="18"/>
                    <a:pt x="163" y="3"/>
                    <a:pt x="146" y="1"/>
                  </a:cubicBezTo>
                  <a:cubicBezTo>
                    <a:pt x="134" y="0"/>
                    <a:pt x="122" y="28"/>
                    <a:pt x="135" y="29"/>
                  </a:cubicBezTo>
                  <a:cubicBezTo>
                    <a:pt x="143" y="29"/>
                    <a:pt x="150" y="34"/>
                    <a:pt x="153" y="42"/>
                  </a:cubicBezTo>
                  <a:cubicBezTo>
                    <a:pt x="156" y="49"/>
                    <a:pt x="153" y="52"/>
                    <a:pt x="146" y="54"/>
                  </a:cubicBezTo>
                  <a:cubicBezTo>
                    <a:pt x="138" y="55"/>
                    <a:pt x="129" y="53"/>
                    <a:pt x="124" y="47"/>
                  </a:cubicBezTo>
                  <a:cubicBezTo>
                    <a:pt x="120" y="42"/>
                    <a:pt x="115" y="32"/>
                    <a:pt x="118" y="25"/>
                  </a:cubicBezTo>
                  <a:cubicBezTo>
                    <a:pt x="120" y="21"/>
                    <a:pt x="124" y="11"/>
                    <a:pt x="118" y="8"/>
                  </a:cubicBezTo>
                  <a:cubicBezTo>
                    <a:pt x="112" y="4"/>
                    <a:pt x="105" y="12"/>
                    <a:pt x="102" y="16"/>
                  </a:cubicBezTo>
                  <a:cubicBezTo>
                    <a:pt x="97" y="29"/>
                    <a:pt x="94" y="43"/>
                    <a:pt x="98" y="55"/>
                  </a:cubicBezTo>
                  <a:cubicBezTo>
                    <a:pt x="32" y="108"/>
                    <a:pt x="0" y="196"/>
                    <a:pt x="11" y="279"/>
                  </a:cubicBezTo>
                  <a:cubicBezTo>
                    <a:pt x="23" y="372"/>
                    <a:pt x="86" y="452"/>
                    <a:pt x="168" y="495"/>
                  </a:cubicBezTo>
                  <a:cubicBezTo>
                    <a:pt x="217" y="520"/>
                    <a:pt x="272" y="533"/>
                    <a:pt x="326" y="536"/>
                  </a:cubicBezTo>
                  <a:cubicBezTo>
                    <a:pt x="338" y="536"/>
                    <a:pt x="350" y="509"/>
                    <a:pt x="337" y="50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0" name="Freeform 7"/>
            <p:cNvSpPr/>
            <p:nvPr/>
          </p:nvSpPr>
          <p:spPr bwMode="auto">
            <a:xfrm>
              <a:off x="3875" y="1402"/>
              <a:ext cx="330" cy="734"/>
            </a:xfrm>
            <a:custGeom>
              <a:gdLst>
                <a:gd fmla="*/ 262 w 277" name="T0"/>
                <a:gd fmla="*/ 216 h 619" name="T1"/>
                <a:gd fmla="*/ 217 w 277" name="T2"/>
                <a:gd fmla="*/ 85 h 619" name="T3"/>
                <a:gd fmla="*/ 238 w 277" name="T4"/>
                <a:gd fmla="*/ 28 h 619" name="T5"/>
                <a:gd fmla="*/ 197 w 277" name="T6"/>
                <a:gd fmla="*/ 4 h 619" name="T7"/>
                <a:gd fmla="*/ 158 w 277" name="T8"/>
                <a:gd fmla="*/ 48 h 619" name="T9"/>
                <a:gd fmla="*/ 179 w 277" name="T10"/>
                <a:gd fmla="*/ 43 h 619" name="T11"/>
                <a:gd fmla="*/ 197 w 277" name="T12"/>
                <a:gd fmla="*/ 31 h 619" name="T13"/>
                <a:gd fmla="*/ 217 w 277" name="T14"/>
                <a:gd fmla="*/ 46 h 619" name="T15"/>
                <a:gd fmla="*/ 190 w 277" name="T16"/>
                <a:gd fmla="*/ 60 h 619" name="T17"/>
                <a:gd fmla="*/ 175 w 277" name="T18"/>
                <a:gd fmla="*/ 86 h 619" name="T19"/>
                <a:gd fmla="*/ 195 w 277" name="T20"/>
                <a:gd fmla="*/ 92 h 619" name="T21"/>
                <a:gd fmla="*/ 195 w 277" name="T22"/>
                <a:gd fmla="*/ 105 h 619" name="T23"/>
                <a:gd fmla="*/ 234 w 277" name="T24"/>
                <a:gd fmla="*/ 332 h 619" name="T25"/>
                <a:gd fmla="*/ 122 w 277" name="T26"/>
                <a:gd fmla="*/ 524 h 619" name="T27"/>
                <a:gd fmla="*/ 14 w 277" name="T28"/>
                <a:gd fmla="*/ 589 h 619" name="T29"/>
                <a:gd fmla="*/ 1 w 277" name="T30"/>
                <a:gd fmla="*/ 606 h 619" name="T31"/>
                <a:gd fmla="*/ 9 w 277" name="T32"/>
                <a:gd fmla="*/ 616 h 619" name="T33"/>
                <a:gd fmla="*/ 262 w 277" name="T34"/>
                <a:gd fmla="*/ 216 h 61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19" w="277">
                  <a:moveTo>
                    <a:pt x="262" y="216"/>
                  </a:moveTo>
                  <a:cubicBezTo>
                    <a:pt x="258" y="170"/>
                    <a:pt x="246" y="122"/>
                    <a:pt x="217" y="85"/>
                  </a:cubicBezTo>
                  <a:cubicBezTo>
                    <a:pt x="235" y="74"/>
                    <a:pt x="246" y="50"/>
                    <a:pt x="238" y="28"/>
                  </a:cubicBezTo>
                  <a:cubicBezTo>
                    <a:pt x="232" y="11"/>
                    <a:pt x="216" y="0"/>
                    <a:pt x="197" y="4"/>
                  </a:cubicBezTo>
                  <a:cubicBezTo>
                    <a:pt x="177" y="8"/>
                    <a:pt x="161" y="28"/>
                    <a:pt x="158" y="48"/>
                  </a:cubicBezTo>
                  <a:cubicBezTo>
                    <a:pt x="156" y="68"/>
                    <a:pt x="178" y="56"/>
                    <a:pt x="179" y="43"/>
                  </a:cubicBezTo>
                  <a:cubicBezTo>
                    <a:pt x="181" y="34"/>
                    <a:pt x="189" y="30"/>
                    <a:pt x="197" y="31"/>
                  </a:cubicBezTo>
                  <a:cubicBezTo>
                    <a:pt x="206" y="31"/>
                    <a:pt x="214" y="38"/>
                    <a:pt x="217" y="46"/>
                  </a:cubicBezTo>
                  <a:cubicBezTo>
                    <a:pt x="225" y="65"/>
                    <a:pt x="202" y="67"/>
                    <a:pt x="190" y="60"/>
                  </a:cubicBezTo>
                  <a:cubicBezTo>
                    <a:pt x="179" y="54"/>
                    <a:pt x="164" y="80"/>
                    <a:pt x="175" y="86"/>
                  </a:cubicBezTo>
                  <a:cubicBezTo>
                    <a:pt x="182" y="90"/>
                    <a:pt x="189" y="92"/>
                    <a:pt x="195" y="92"/>
                  </a:cubicBezTo>
                  <a:cubicBezTo>
                    <a:pt x="193" y="97"/>
                    <a:pt x="193" y="102"/>
                    <a:pt x="195" y="105"/>
                  </a:cubicBezTo>
                  <a:cubicBezTo>
                    <a:pt x="246" y="166"/>
                    <a:pt x="249" y="258"/>
                    <a:pt x="234" y="332"/>
                  </a:cubicBezTo>
                  <a:cubicBezTo>
                    <a:pt x="218" y="407"/>
                    <a:pt x="179" y="475"/>
                    <a:pt x="122" y="524"/>
                  </a:cubicBezTo>
                  <a:cubicBezTo>
                    <a:pt x="90" y="552"/>
                    <a:pt x="53" y="574"/>
                    <a:pt x="14" y="589"/>
                  </a:cubicBezTo>
                  <a:cubicBezTo>
                    <a:pt x="7" y="592"/>
                    <a:pt x="2" y="598"/>
                    <a:pt x="1" y="606"/>
                  </a:cubicBezTo>
                  <a:cubicBezTo>
                    <a:pt x="0" y="610"/>
                    <a:pt x="2" y="619"/>
                    <a:pt x="9" y="616"/>
                  </a:cubicBezTo>
                  <a:cubicBezTo>
                    <a:pt x="170" y="554"/>
                    <a:pt x="277" y="389"/>
                    <a:pt x="262" y="21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1" name="Freeform 8"/>
            <p:cNvSpPr>
              <a:spLocks noEditPoints="1"/>
            </p:cNvSpPr>
            <p:nvPr/>
          </p:nvSpPr>
          <p:spPr bwMode="auto">
            <a:xfrm>
              <a:off x="3591" y="2567"/>
              <a:ext cx="426" cy="616"/>
            </a:xfrm>
            <a:custGeom>
              <a:gdLst>
                <a:gd fmla="*/ 336 w 358" name="T0"/>
                <a:gd fmla="*/ 434 h 520" name="T1"/>
                <a:gd fmla="*/ 239 w 358" name="T2"/>
                <a:gd fmla="*/ 463 h 520" name="T3"/>
                <a:gd fmla="*/ 242 w 358" name="T4"/>
                <a:gd fmla="*/ 440 h 520" name="T5"/>
                <a:gd fmla="*/ 244 w 358" name="T6"/>
                <a:gd fmla="*/ 405 h 520" name="T7"/>
                <a:gd fmla="*/ 249 w 358" name="T8"/>
                <a:gd fmla="*/ 339 h 520" name="T9"/>
                <a:gd fmla="*/ 255 w 358" name="T10"/>
                <a:gd fmla="*/ 206 h 520" name="T11"/>
                <a:gd fmla="*/ 251 w 358" name="T12"/>
                <a:gd fmla="*/ 88 h 520" name="T13"/>
                <a:gd fmla="*/ 202 w 358" name="T14"/>
                <a:gd fmla="*/ 11 h 520" name="T15"/>
                <a:gd fmla="*/ 167 w 358" name="T16"/>
                <a:gd fmla="*/ 42 h 520" name="T17"/>
                <a:gd fmla="*/ 142 w 358" name="T18"/>
                <a:gd fmla="*/ 87 h 520" name="T19"/>
                <a:gd fmla="*/ 112 w 358" name="T20"/>
                <a:gd fmla="*/ 199 h 520" name="T21"/>
                <a:gd fmla="*/ 105 w 358" name="T22"/>
                <a:gd fmla="*/ 445 h 520" name="T23"/>
                <a:gd fmla="*/ 54 w 358" name="T24"/>
                <a:gd fmla="*/ 432 h 520" name="T25"/>
                <a:gd fmla="*/ 4 w 358" name="T26"/>
                <a:gd fmla="*/ 474 h 520" name="T27"/>
                <a:gd fmla="*/ 55 w 358" name="T28"/>
                <a:gd fmla="*/ 514 h 520" name="T29"/>
                <a:gd fmla="*/ 129 w 358" name="T30"/>
                <a:gd fmla="*/ 481 h 520" name="T31"/>
                <a:gd fmla="*/ 128 w 358" name="T32"/>
                <a:gd fmla="*/ 459 h 520" name="T33"/>
                <a:gd fmla="*/ 133 w 358" name="T34"/>
                <a:gd fmla="*/ 201 h 520" name="T35"/>
                <a:gd fmla="*/ 165 w 358" name="T36"/>
                <a:gd fmla="*/ 79 h 520" name="T37"/>
                <a:gd fmla="*/ 178 w 358" name="T38"/>
                <a:gd fmla="*/ 58 h 520" name="T39"/>
                <a:gd fmla="*/ 199 w 358" name="T40"/>
                <a:gd fmla="*/ 38 h 520" name="T41"/>
                <a:gd fmla="*/ 227 w 358" name="T42"/>
                <a:gd fmla="*/ 90 h 520" name="T43"/>
                <a:gd fmla="*/ 233 w 358" name="T44"/>
                <a:gd fmla="*/ 218 h 520" name="T45"/>
                <a:gd fmla="*/ 226 w 358" name="T46"/>
                <a:gd fmla="*/ 359 h 520" name="T47"/>
                <a:gd fmla="*/ 221 w 358" name="T48"/>
                <a:gd fmla="*/ 430 h 520" name="T49"/>
                <a:gd fmla="*/ 219 w 358" name="T50"/>
                <a:gd fmla="*/ 465 h 520" name="T51"/>
                <a:gd fmla="*/ 220 w 358" name="T52"/>
                <a:gd fmla="*/ 493 h 520" name="T53"/>
                <a:gd fmla="*/ 261 w 358" name="T54"/>
                <a:gd fmla="*/ 516 h 520" name="T55"/>
                <a:gd fmla="*/ 319 w 358" name="T56"/>
                <a:gd fmla="*/ 514 h 520" name="T57"/>
                <a:gd fmla="*/ 354 w 358" name="T58"/>
                <a:gd fmla="*/ 474 h 520" name="T59"/>
                <a:gd fmla="*/ 336 w 358" name="T60"/>
                <a:gd fmla="*/ 434 h 520" name="T61"/>
                <a:gd fmla="*/ 26 w 358" name="T62"/>
                <a:gd fmla="*/ 470 h 520" name="T63"/>
                <a:gd fmla="*/ 62 w 358" name="T64"/>
                <a:gd fmla="*/ 460 h 520" name="T65"/>
                <a:gd fmla="*/ 99 w 358" name="T66"/>
                <a:gd fmla="*/ 478 h 520" name="T67"/>
                <a:gd fmla="*/ 74 w 358" name="T68"/>
                <a:gd fmla="*/ 486 h 520" name="T69"/>
                <a:gd fmla="*/ 26 w 358" name="T70"/>
                <a:gd fmla="*/ 470 h 520" name="T71"/>
                <a:gd fmla="*/ 291 w 358" name="T72"/>
                <a:gd fmla="*/ 491 h 520" name="T73"/>
                <a:gd fmla="*/ 249 w 358" name="T74"/>
                <a:gd fmla="*/ 481 h 520" name="T75"/>
                <a:gd fmla="*/ 288 w 358" name="T76"/>
                <a:gd fmla="*/ 461 h 520" name="T77"/>
                <a:gd fmla="*/ 334 w 358" name="T78"/>
                <a:gd fmla="*/ 472 h 520" name="T79"/>
                <a:gd fmla="*/ 291 w 358" name="T80"/>
                <a:gd fmla="*/ 491 h 52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20" w="358">
                  <a:moveTo>
                    <a:pt x="336" y="434"/>
                  </a:moveTo>
                  <a:cubicBezTo>
                    <a:pt x="304" y="421"/>
                    <a:pt x="265" y="441"/>
                    <a:pt x="239" y="463"/>
                  </a:cubicBezTo>
                  <a:cubicBezTo>
                    <a:pt x="239" y="455"/>
                    <a:pt x="241" y="447"/>
                    <a:pt x="242" y="440"/>
                  </a:cubicBezTo>
                  <a:cubicBezTo>
                    <a:pt x="243" y="428"/>
                    <a:pt x="243" y="417"/>
                    <a:pt x="244" y="405"/>
                  </a:cubicBezTo>
                  <a:cubicBezTo>
                    <a:pt x="246" y="383"/>
                    <a:pt x="247" y="361"/>
                    <a:pt x="249" y="339"/>
                  </a:cubicBezTo>
                  <a:cubicBezTo>
                    <a:pt x="251" y="294"/>
                    <a:pt x="254" y="250"/>
                    <a:pt x="255" y="206"/>
                  </a:cubicBezTo>
                  <a:cubicBezTo>
                    <a:pt x="257" y="166"/>
                    <a:pt x="257" y="127"/>
                    <a:pt x="251" y="88"/>
                  </a:cubicBezTo>
                  <a:cubicBezTo>
                    <a:pt x="247" y="67"/>
                    <a:pt x="237" y="0"/>
                    <a:pt x="202" y="11"/>
                  </a:cubicBezTo>
                  <a:cubicBezTo>
                    <a:pt x="188" y="16"/>
                    <a:pt x="176" y="30"/>
                    <a:pt x="167" y="42"/>
                  </a:cubicBezTo>
                  <a:cubicBezTo>
                    <a:pt x="156" y="56"/>
                    <a:pt x="148" y="71"/>
                    <a:pt x="142" y="87"/>
                  </a:cubicBezTo>
                  <a:cubicBezTo>
                    <a:pt x="127" y="122"/>
                    <a:pt x="119" y="161"/>
                    <a:pt x="112" y="199"/>
                  </a:cubicBezTo>
                  <a:cubicBezTo>
                    <a:pt x="100" y="281"/>
                    <a:pt x="100" y="363"/>
                    <a:pt x="105" y="445"/>
                  </a:cubicBezTo>
                  <a:cubicBezTo>
                    <a:pt x="90" y="436"/>
                    <a:pt x="72" y="430"/>
                    <a:pt x="54" y="432"/>
                  </a:cubicBezTo>
                  <a:cubicBezTo>
                    <a:pt x="31" y="434"/>
                    <a:pt x="7" y="449"/>
                    <a:pt x="4" y="474"/>
                  </a:cubicBezTo>
                  <a:cubicBezTo>
                    <a:pt x="0" y="505"/>
                    <a:pt x="31" y="516"/>
                    <a:pt x="55" y="514"/>
                  </a:cubicBezTo>
                  <a:cubicBezTo>
                    <a:pt x="83" y="512"/>
                    <a:pt x="110" y="502"/>
                    <a:pt x="129" y="481"/>
                  </a:cubicBezTo>
                  <a:cubicBezTo>
                    <a:pt x="136" y="472"/>
                    <a:pt x="134" y="461"/>
                    <a:pt x="128" y="459"/>
                  </a:cubicBezTo>
                  <a:cubicBezTo>
                    <a:pt x="123" y="374"/>
                    <a:pt x="120" y="287"/>
                    <a:pt x="133" y="201"/>
                  </a:cubicBezTo>
                  <a:cubicBezTo>
                    <a:pt x="139" y="160"/>
                    <a:pt x="147" y="116"/>
                    <a:pt x="165" y="79"/>
                  </a:cubicBezTo>
                  <a:cubicBezTo>
                    <a:pt x="169" y="71"/>
                    <a:pt x="173" y="64"/>
                    <a:pt x="178" y="58"/>
                  </a:cubicBezTo>
                  <a:cubicBezTo>
                    <a:pt x="182" y="52"/>
                    <a:pt x="191" y="40"/>
                    <a:pt x="199" y="38"/>
                  </a:cubicBezTo>
                  <a:cubicBezTo>
                    <a:pt x="216" y="34"/>
                    <a:pt x="224" y="79"/>
                    <a:pt x="227" y="90"/>
                  </a:cubicBezTo>
                  <a:cubicBezTo>
                    <a:pt x="236" y="132"/>
                    <a:pt x="235" y="175"/>
                    <a:pt x="233" y="218"/>
                  </a:cubicBezTo>
                  <a:cubicBezTo>
                    <a:pt x="232" y="265"/>
                    <a:pt x="229" y="312"/>
                    <a:pt x="226" y="359"/>
                  </a:cubicBezTo>
                  <a:cubicBezTo>
                    <a:pt x="225" y="383"/>
                    <a:pt x="223" y="407"/>
                    <a:pt x="221" y="430"/>
                  </a:cubicBezTo>
                  <a:cubicBezTo>
                    <a:pt x="221" y="442"/>
                    <a:pt x="220" y="453"/>
                    <a:pt x="219" y="465"/>
                  </a:cubicBezTo>
                  <a:cubicBezTo>
                    <a:pt x="218" y="474"/>
                    <a:pt x="217" y="484"/>
                    <a:pt x="220" y="493"/>
                  </a:cubicBezTo>
                  <a:cubicBezTo>
                    <a:pt x="226" y="508"/>
                    <a:pt x="247" y="513"/>
                    <a:pt x="261" y="516"/>
                  </a:cubicBezTo>
                  <a:cubicBezTo>
                    <a:pt x="280" y="520"/>
                    <a:pt x="301" y="520"/>
                    <a:pt x="319" y="514"/>
                  </a:cubicBezTo>
                  <a:cubicBezTo>
                    <a:pt x="336" y="507"/>
                    <a:pt x="350" y="492"/>
                    <a:pt x="354" y="474"/>
                  </a:cubicBezTo>
                  <a:cubicBezTo>
                    <a:pt x="358" y="457"/>
                    <a:pt x="353" y="441"/>
                    <a:pt x="336" y="434"/>
                  </a:cubicBezTo>
                  <a:close/>
                  <a:moveTo>
                    <a:pt x="26" y="470"/>
                  </a:moveTo>
                  <a:cubicBezTo>
                    <a:pt x="25" y="458"/>
                    <a:pt x="54" y="459"/>
                    <a:pt x="62" y="460"/>
                  </a:cubicBezTo>
                  <a:cubicBezTo>
                    <a:pt x="76" y="462"/>
                    <a:pt x="88" y="469"/>
                    <a:pt x="99" y="478"/>
                  </a:cubicBezTo>
                  <a:cubicBezTo>
                    <a:pt x="91" y="482"/>
                    <a:pt x="82" y="484"/>
                    <a:pt x="74" y="486"/>
                  </a:cubicBezTo>
                  <a:cubicBezTo>
                    <a:pt x="62" y="488"/>
                    <a:pt x="27" y="490"/>
                    <a:pt x="26" y="470"/>
                  </a:cubicBezTo>
                  <a:close/>
                  <a:moveTo>
                    <a:pt x="291" y="491"/>
                  </a:moveTo>
                  <a:cubicBezTo>
                    <a:pt x="281" y="490"/>
                    <a:pt x="260" y="489"/>
                    <a:pt x="249" y="481"/>
                  </a:cubicBezTo>
                  <a:cubicBezTo>
                    <a:pt x="260" y="472"/>
                    <a:pt x="273" y="465"/>
                    <a:pt x="288" y="461"/>
                  </a:cubicBezTo>
                  <a:cubicBezTo>
                    <a:pt x="301" y="458"/>
                    <a:pt x="329" y="454"/>
                    <a:pt x="334" y="472"/>
                  </a:cubicBezTo>
                  <a:cubicBezTo>
                    <a:pt x="338" y="491"/>
                    <a:pt x="302" y="491"/>
                    <a:pt x="291" y="49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2" name="Freeform 9"/>
            <p:cNvSpPr/>
            <p:nvPr/>
          </p:nvSpPr>
          <p:spPr bwMode="auto">
            <a:xfrm>
              <a:off x="3721" y="1859"/>
              <a:ext cx="215" cy="109"/>
            </a:xfrm>
            <a:custGeom>
              <a:gdLst>
                <a:gd fmla="*/ 170 w 181" name="T0"/>
                <a:gd fmla="*/ 3 h 92" name="T1"/>
                <a:gd fmla="*/ 159 w 181" name="T2"/>
                <a:gd fmla="*/ 21 h 92" name="T3"/>
                <a:gd fmla="*/ 94 w 181" name="T4"/>
                <a:gd fmla="*/ 58 h 92" name="T5"/>
                <a:gd fmla="*/ 25 w 181" name="T6"/>
                <a:gd fmla="*/ 26 h 92" name="T7"/>
                <a:gd fmla="*/ 6 w 181" name="T8"/>
                <a:gd fmla="*/ 49 h 92" name="T9"/>
                <a:gd fmla="*/ 110 w 181" name="T10"/>
                <a:gd fmla="*/ 81 h 92" name="T11"/>
                <a:gd fmla="*/ 181 w 181" name="T12"/>
                <a:gd fmla="*/ 9 h 92" name="T13"/>
                <a:gd fmla="*/ 170 w 181" name="T14"/>
                <a:gd fmla="*/ 3 h 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 w="181">
                  <a:moveTo>
                    <a:pt x="170" y="3"/>
                  </a:moveTo>
                  <a:cubicBezTo>
                    <a:pt x="163" y="6"/>
                    <a:pt x="159" y="14"/>
                    <a:pt x="159" y="21"/>
                  </a:cubicBezTo>
                  <a:cubicBezTo>
                    <a:pt x="158" y="46"/>
                    <a:pt x="113" y="56"/>
                    <a:pt x="94" y="58"/>
                  </a:cubicBezTo>
                  <a:cubicBezTo>
                    <a:pt x="67" y="59"/>
                    <a:pt x="41" y="49"/>
                    <a:pt x="25" y="26"/>
                  </a:cubicBezTo>
                  <a:cubicBezTo>
                    <a:pt x="17" y="15"/>
                    <a:pt x="0" y="39"/>
                    <a:pt x="6" y="49"/>
                  </a:cubicBezTo>
                  <a:cubicBezTo>
                    <a:pt x="30" y="82"/>
                    <a:pt x="72" y="92"/>
                    <a:pt x="110" y="81"/>
                  </a:cubicBezTo>
                  <a:cubicBezTo>
                    <a:pt x="144" y="72"/>
                    <a:pt x="180" y="48"/>
                    <a:pt x="181" y="9"/>
                  </a:cubicBezTo>
                  <a:cubicBezTo>
                    <a:pt x="181" y="2"/>
                    <a:pt x="175" y="0"/>
                    <a:pt x="17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3" name="Freeform 10"/>
            <p:cNvSpPr/>
            <p:nvPr/>
          </p:nvSpPr>
          <p:spPr bwMode="auto">
            <a:xfrm>
              <a:off x="3763" y="1760"/>
              <a:ext cx="60" cy="93"/>
            </a:xfrm>
            <a:custGeom>
              <a:gdLst>
                <a:gd fmla="*/ 40 w 50" name="T0"/>
                <a:gd fmla="*/ 45 h 78" name="T1"/>
                <a:gd fmla="*/ 32 w 50" name="T2"/>
                <a:gd fmla="*/ 34 h 78" name="T3"/>
                <a:gd fmla="*/ 32 w 50" name="T4"/>
                <a:gd fmla="*/ 29 h 78" name="T5"/>
                <a:gd fmla="*/ 43 w 50" name="T6"/>
                <a:gd fmla="*/ 11 h 78" name="T7"/>
                <a:gd fmla="*/ 32 w 50" name="T8"/>
                <a:gd fmla="*/ 4 h 78" name="T9"/>
                <a:gd fmla="*/ 25 w 50" name="T10"/>
                <a:gd fmla="*/ 71 h 78" name="T11"/>
                <a:gd fmla="*/ 40 w 50" name="T12"/>
                <a:gd fmla="*/ 45 h 78" name="T13"/>
              </a:gdLst>
              <a:cxnLst>
                <a:cxn ang="0">
                  <a:pos x="T0" y="T1"/>
                </a:cxn>
                <a:cxn ang="0">
                  <a:pos x="T2" y="T3"/>
                </a:cxn>
                <a:cxn ang="0">
                  <a:pos x="T4" y="T5"/>
                </a:cxn>
                <a:cxn ang="0">
                  <a:pos x="T6" y="T7"/>
                </a:cxn>
                <a:cxn ang="0">
                  <a:pos x="T8" y="T9"/>
                </a:cxn>
                <a:cxn ang="0">
                  <a:pos x="T10" y="T11"/>
                </a:cxn>
                <a:cxn ang="0">
                  <a:pos x="T12" y="T13"/>
                </a:cxn>
              </a:cxnLst>
              <a:rect b="b" l="0" r="r" t="0"/>
              <a:pathLst>
                <a:path h="78" w="50">
                  <a:moveTo>
                    <a:pt x="40" y="45"/>
                  </a:moveTo>
                  <a:cubicBezTo>
                    <a:pt x="36" y="43"/>
                    <a:pt x="33" y="39"/>
                    <a:pt x="32" y="34"/>
                  </a:cubicBezTo>
                  <a:cubicBezTo>
                    <a:pt x="32" y="32"/>
                    <a:pt x="32" y="29"/>
                    <a:pt x="32" y="29"/>
                  </a:cubicBezTo>
                  <a:cubicBezTo>
                    <a:pt x="38" y="25"/>
                    <a:pt x="43" y="18"/>
                    <a:pt x="43" y="11"/>
                  </a:cubicBezTo>
                  <a:cubicBezTo>
                    <a:pt x="43" y="5"/>
                    <a:pt x="37" y="0"/>
                    <a:pt x="32" y="4"/>
                  </a:cubicBezTo>
                  <a:cubicBezTo>
                    <a:pt x="11" y="18"/>
                    <a:pt x="0" y="55"/>
                    <a:pt x="25" y="71"/>
                  </a:cubicBezTo>
                  <a:cubicBezTo>
                    <a:pt x="35" y="78"/>
                    <a:pt x="50" y="52"/>
                    <a:pt x="4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4" name="Freeform 11"/>
            <p:cNvSpPr/>
            <p:nvPr/>
          </p:nvSpPr>
          <p:spPr bwMode="auto">
            <a:xfrm>
              <a:off x="3848" y="1759"/>
              <a:ext cx="53" cy="89"/>
            </a:xfrm>
            <a:custGeom>
              <a:gdLst>
                <a:gd fmla="*/ 34 w 45" name="T0"/>
                <a:gd fmla="*/ 28 h 75" name="T1"/>
                <a:gd fmla="*/ 45 w 45" name="T2"/>
                <a:gd fmla="*/ 9 h 75" name="T3"/>
                <a:gd fmla="*/ 34 w 45" name="T4"/>
                <a:gd fmla="*/ 3 h 75" name="T5"/>
                <a:gd fmla="*/ 15 w 45" name="T6"/>
                <a:gd fmla="*/ 64 h 75" name="T7"/>
                <a:gd fmla="*/ 33 w 45" name="T8"/>
                <a:gd fmla="*/ 41 h 75" name="T9"/>
                <a:gd fmla="*/ 30 w 45" name="T10"/>
                <a:gd fmla="*/ 31 h 75" name="T11"/>
                <a:gd fmla="*/ 31 w 45" name="T12"/>
                <a:gd fmla="*/ 29 h 75" name="T13"/>
                <a:gd fmla="*/ 34 w 45" name="T14"/>
                <a:gd fmla="*/ 28 h 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5" w="45">
                  <a:moveTo>
                    <a:pt x="34" y="28"/>
                  </a:moveTo>
                  <a:cubicBezTo>
                    <a:pt x="40" y="25"/>
                    <a:pt x="45" y="16"/>
                    <a:pt x="45" y="9"/>
                  </a:cubicBezTo>
                  <a:cubicBezTo>
                    <a:pt x="44" y="2"/>
                    <a:pt x="39" y="0"/>
                    <a:pt x="34" y="3"/>
                  </a:cubicBezTo>
                  <a:cubicBezTo>
                    <a:pt x="12" y="12"/>
                    <a:pt x="0" y="45"/>
                    <a:pt x="15" y="64"/>
                  </a:cubicBezTo>
                  <a:cubicBezTo>
                    <a:pt x="22" y="75"/>
                    <a:pt x="40" y="51"/>
                    <a:pt x="33" y="41"/>
                  </a:cubicBezTo>
                  <a:cubicBezTo>
                    <a:pt x="31" y="38"/>
                    <a:pt x="30" y="35"/>
                    <a:pt x="30" y="31"/>
                  </a:cubicBezTo>
                  <a:cubicBezTo>
                    <a:pt x="30" y="30"/>
                    <a:pt x="30" y="30"/>
                    <a:pt x="31" y="29"/>
                  </a:cubicBezTo>
                  <a:cubicBezTo>
                    <a:pt x="30" y="30"/>
                    <a:pt x="34" y="28"/>
                    <a:pt x="34"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73" name="Freeform 21"/>
          <p:cNvSpPr/>
          <p:nvPr/>
        </p:nvSpPr>
        <p:spPr bwMode="auto">
          <a:xfrm>
            <a:off x="4877176" y="3198319"/>
            <a:ext cx="5281570" cy="226975"/>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anchor="t" anchorCtr="0" bIns="45706" compatLnSpc="1" lIns="91412" numCol="1" rIns="91412" tIns="45706" vert="horz" wrap="square">
            <a:prstTxWarp prst="textNoShape">
              <a:avLst/>
            </a:prstTxWarp>
          </a:bodyPr>
          <a:lstStyle/>
          <a:p>
            <a:endParaRPr altLang="en-US" lang="zh-CN" sz="2399"/>
          </a:p>
        </p:txBody>
      </p:sp>
      <p:sp>
        <p:nvSpPr>
          <p:cNvPr id="80" name="Freeform 21"/>
          <p:cNvSpPr/>
          <p:nvPr/>
        </p:nvSpPr>
        <p:spPr bwMode="auto">
          <a:xfrm>
            <a:off x="4877176" y="4261245"/>
            <a:ext cx="5281570" cy="214275"/>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anchor="t" anchorCtr="0" bIns="45706" compatLnSpc="1" lIns="91412" numCol="1" rIns="91412" tIns="45706" vert="horz" wrap="square">
            <a:prstTxWarp prst="textNoShape">
              <a:avLst/>
            </a:prstTxWarp>
          </a:bodyPr>
          <a:lstStyle/>
          <a:p>
            <a:endParaRPr altLang="en-US" lang="zh-CN" sz="2399"/>
          </a:p>
        </p:txBody>
      </p:sp>
      <p:sp>
        <p:nvSpPr>
          <p:cNvPr id="81" name="Freeform 21"/>
          <p:cNvSpPr/>
          <p:nvPr/>
        </p:nvSpPr>
        <p:spPr bwMode="auto">
          <a:xfrm>
            <a:off x="4877176" y="5386382"/>
            <a:ext cx="5281570" cy="238480"/>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anchor="t" anchorCtr="0" bIns="45706" compatLnSpc="1" lIns="91412" numCol="1" rIns="91412" tIns="45706" vert="horz" wrap="square">
            <a:prstTxWarp prst="textNoShape">
              <a:avLst/>
            </a:prstTxWarp>
          </a:bodyPr>
          <a:lstStyle/>
          <a:p>
            <a:endParaRPr altLang="en-US" lang="zh-CN" sz="2399"/>
          </a:p>
        </p:txBody>
      </p:sp>
      <p:sp>
        <p:nvSpPr>
          <p:cNvPr id="52" name="圆角矩形 51"/>
          <p:cNvSpPr/>
          <p:nvPr/>
        </p:nvSpPr>
        <p:spPr>
          <a:xfrm>
            <a:off x="4039235" y="2428653"/>
            <a:ext cx="710981" cy="7074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sp>
        <p:nvSpPr>
          <p:cNvPr id="82" name="圆角矩形 81"/>
          <p:cNvSpPr/>
          <p:nvPr/>
        </p:nvSpPr>
        <p:spPr>
          <a:xfrm>
            <a:off x="4039235" y="3553790"/>
            <a:ext cx="710981" cy="7074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sp>
        <p:nvSpPr>
          <p:cNvPr id="83" name="圆角矩形 82"/>
          <p:cNvSpPr/>
          <p:nvPr/>
        </p:nvSpPr>
        <p:spPr>
          <a:xfrm>
            <a:off x="4039235" y="4678927"/>
            <a:ext cx="710981" cy="7074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grpSp>
        <p:nvGrpSpPr>
          <p:cNvPr id="3" name="Group 227"/>
          <p:cNvGrpSpPr>
            <a:grpSpLocks noChangeAspect="1"/>
          </p:cNvGrpSpPr>
          <p:nvPr/>
        </p:nvGrpSpPr>
        <p:grpSpPr>
          <a:xfrm>
            <a:off x="4187809" y="3684588"/>
            <a:ext cx="431765" cy="497239"/>
            <a:chOff x="1024" y="313"/>
            <a:chExt cx="780" cy="898"/>
          </a:xfrm>
          <a:solidFill>
            <a:schemeClr val="accent4"/>
          </a:solidFill>
        </p:grpSpPr>
        <p:sp>
          <p:nvSpPr>
            <p:cNvPr id="85" name="Freeform 228"/>
            <p:cNvSpPr>
              <a:spLocks noEditPoints="1"/>
            </p:cNvSpPr>
            <p:nvPr/>
          </p:nvSpPr>
          <p:spPr bwMode="auto">
            <a:xfrm>
              <a:off x="1024" y="715"/>
              <a:ext cx="458" cy="496"/>
            </a:xfrm>
            <a:custGeom>
              <a:gdLst>
                <a:gd fmla="*/ 189 w 192" name="T0"/>
                <a:gd fmla="*/ 25 h 208" name="T1"/>
                <a:gd fmla="*/ 188 w 192" name="T2"/>
                <a:gd fmla="*/ 24 h 208" name="T3"/>
                <a:gd fmla="*/ 184 w 192" name="T4"/>
                <a:gd fmla="*/ 22 h 208" name="T5"/>
                <a:gd fmla="*/ 179 w 192" name="T6"/>
                <a:gd fmla="*/ 18 h 208" name="T7"/>
                <a:gd fmla="*/ 159 w 192" name="T8"/>
                <a:gd fmla="*/ 9 h 208" name="T9"/>
                <a:gd fmla="*/ 58 w 192" name="T10"/>
                <a:gd fmla="*/ 32 h 208" name="T11"/>
                <a:gd fmla="*/ 22 w 192" name="T12"/>
                <a:gd fmla="*/ 162 h 208" name="T13"/>
                <a:gd fmla="*/ 127 w 192" name="T14"/>
                <a:gd fmla="*/ 168 h 208" name="T15"/>
                <a:gd fmla="*/ 188 w 192" name="T16"/>
                <a:gd fmla="*/ 35 h 208" name="T17"/>
                <a:gd fmla="*/ 189 w 192" name="T18"/>
                <a:gd fmla="*/ 25 h 208" name="T19"/>
                <a:gd fmla="*/ 32 w 192" name="T20"/>
                <a:gd fmla="*/ 136 h 208" name="T21"/>
                <a:gd fmla="*/ 80 w 192" name="T22"/>
                <a:gd fmla="*/ 42 h 208" name="T23"/>
                <a:gd fmla="*/ 141 w 192" name="T24"/>
                <a:gd fmla="*/ 18 h 208" name="T25"/>
                <a:gd fmla="*/ 179 w 192" name="T26"/>
                <a:gd fmla="*/ 32 h 208" name="T27"/>
                <a:gd fmla="*/ 117 w 192" name="T28"/>
                <a:gd fmla="*/ 153 h 208" name="T29"/>
                <a:gd fmla="*/ 32 w 192" name="T30"/>
                <a:gd fmla="*/ 136 h 208" name="T31"/>
                <a:gd fmla="*/ 66 w 192" name="T32"/>
                <a:gd fmla="*/ 40 h 208" name="T33"/>
                <a:gd fmla="*/ 43 w 192" name="T34"/>
                <a:gd fmla="*/ 64 h 208" name="T35"/>
                <a:gd fmla="*/ 66 w 192" name="T36"/>
                <a:gd fmla="*/ 40 h 208" name="T37"/>
                <a:gd fmla="*/ 37 w 192" name="T38"/>
                <a:gd fmla="*/ 164 h 208" name="T39"/>
                <a:gd fmla="*/ 98 w 192" name="T40"/>
                <a:gd fmla="*/ 173 h 208" name="T41"/>
                <a:gd fmla="*/ 37 w 192" name="T42"/>
                <a:gd fmla="*/ 164 h 20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8" w="192">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86" name="Freeform 229"/>
            <p:cNvSpPr>
              <a:spLocks noEditPoints="1"/>
            </p:cNvSpPr>
            <p:nvPr/>
          </p:nvSpPr>
          <p:spPr bwMode="auto">
            <a:xfrm>
              <a:off x="1365" y="313"/>
              <a:ext cx="410" cy="507"/>
            </a:xfrm>
            <a:custGeom>
              <a:gdLst>
                <a:gd fmla="*/ 116 w 172" name="T0"/>
                <a:gd fmla="*/ 0 h 213" name="T1"/>
                <a:gd fmla="*/ 101 w 172" name="T2"/>
                <a:gd fmla="*/ 2 h 213" name="T3"/>
                <a:gd fmla="*/ 28 w 172" name="T4"/>
                <a:gd fmla="*/ 41 h 213" name="T5"/>
                <a:gd fmla="*/ 2 w 172" name="T6"/>
                <a:gd fmla="*/ 107 h 213" name="T7"/>
                <a:gd fmla="*/ 39 w 172" name="T8"/>
                <a:gd fmla="*/ 209 h 213" name="T9"/>
                <a:gd fmla="*/ 47 w 172" name="T10"/>
                <a:gd fmla="*/ 204 h 213" name="T11"/>
                <a:gd fmla="*/ 49 w 172" name="T12"/>
                <a:gd fmla="*/ 204 h 213" name="T13"/>
                <a:gd fmla="*/ 164 w 172" name="T14"/>
                <a:gd fmla="*/ 66 h 213" name="T15"/>
                <a:gd fmla="*/ 116 w 172" name="T16"/>
                <a:gd fmla="*/ 0 h 213" name="T17"/>
                <a:gd fmla="*/ 34 w 172" name="T18"/>
                <a:gd fmla="*/ 52 h 213" name="T19"/>
                <a:gd fmla="*/ 65 w 172" name="T20"/>
                <a:gd fmla="*/ 25 h 213" name="T21"/>
                <a:gd fmla="*/ 31 w 172" name="T22"/>
                <a:gd fmla="*/ 74 h 213" name="T23"/>
                <a:gd fmla="*/ 15 w 172" name="T24"/>
                <a:gd fmla="*/ 129 h 213" name="T25"/>
                <a:gd fmla="*/ 13 w 172" name="T26"/>
                <a:gd fmla="*/ 119 h 213" name="T27"/>
                <a:gd fmla="*/ 34 w 172" name="T28"/>
                <a:gd fmla="*/ 52 h 213" name="T29"/>
                <a:gd fmla="*/ 43 w 172" name="T30"/>
                <a:gd fmla="*/ 193 h 213" name="T31"/>
                <a:gd fmla="*/ 43 w 172" name="T32"/>
                <a:gd fmla="*/ 193 h 213" name="T33"/>
                <a:gd fmla="*/ 42 w 172" name="T34"/>
                <a:gd fmla="*/ 191 h 213" name="T35"/>
                <a:gd fmla="*/ 38 w 172" name="T36"/>
                <a:gd fmla="*/ 83 h 213" name="T37"/>
                <a:gd fmla="*/ 99 w 172" name="T38"/>
                <a:gd fmla="*/ 16 h 213" name="T39"/>
                <a:gd fmla="*/ 138 w 172" name="T40"/>
                <a:gd fmla="*/ 35 h 213" name="T41"/>
                <a:gd fmla="*/ 154 w 172" name="T42"/>
                <a:gd fmla="*/ 68 h 213" name="T43"/>
                <a:gd fmla="*/ 139 w 172" name="T44"/>
                <a:gd fmla="*/ 110 h 213" name="T45"/>
                <a:gd fmla="*/ 43 w 172" name="T46"/>
                <a:gd fmla="*/ 193 h 21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13" w="172">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87" name="Freeform 230"/>
            <p:cNvSpPr>
              <a:spLocks noEditPoints="1"/>
            </p:cNvSpPr>
            <p:nvPr/>
          </p:nvSpPr>
          <p:spPr bwMode="auto">
            <a:xfrm>
              <a:off x="1403" y="789"/>
              <a:ext cx="193" cy="374"/>
            </a:xfrm>
            <a:custGeom>
              <a:gdLst>
                <a:gd fmla="*/ 59 w 81" name="T0"/>
                <a:gd fmla="*/ 45 h 157" name="T1"/>
                <a:gd fmla="*/ 34 w 81" name="T2"/>
                <a:gd fmla="*/ 4 h 157" name="T3"/>
                <a:gd fmla="*/ 28 w 81" name="T4"/>
                <a:gd fmla="*/ 2 h 157" name="T5"/>
                <a:gd fmla="*/ 26 w 81" name="T6"/>
                <a:gd fmla="*/ 4 h 157" name="T7"/>
                <a:gd fmla="*/ 24 w 81" name="T8"/>
                <a:gd fmla="*/ 6 h 157" name="T9"/>
                <a:gd fmla="*/ 14 w 81" name="T10"/>
                <a:gd fmla="*/ 6 h 157" name="T11"/>
                <a:gd fmla="*/ 9 w 81" name="T12"/>
                <a:gd fmla="*/ 36 h 157" name="T13"/>
                <a:gd fmla="*/ 0 w 81" name="T14"/>
                <a:gd fmla="*/ 100 h 157" name="T15"/>
                <a:gd fmla="*/ 32 w 81" name="T16"/>
                <a:gd fmla="*/ 156 h 157" name="T17"/>
                <a:gd fmla="*/ 47 w 81" name="T18"/>
                <a:gd fmla="*/ 147 h 157" name="T19"/>
                <a:gd fmla="*/ 57 w 81" name="T20"/>
                <a:gd fmla="*/ 143 h 157" name="T21"/>
                <a:gd fmla="*/ 75 w 81" name="T22"/>
                <a:gd fmla="*/ 81 h 157" name="T23"/>
                <a:gd fmla="*/ 59 w 81" name="T24"/>
                <a:gd fmla="*/ 45 h 157" name="T25"/>
                <a:gd fmla="*/ 56 w 81" name="T26"/>
                <a:gd fmla="*/ 88 h 157" name="T27"/>
                <a:gd fmla="*/ 42 w 81" name="T28"/>
                <a:gd fmla="*/ 134 h 157" name="T29"/>
                <a:gd fmla="*/ 26 w 81" name="T30"/>
                <a:gd fmla="*/ 124 h 157" name="T31"/>
                <a:gd fmla="*/ 19 w 81" name="T32"/>
                <a:gd fmla="*/ 86 h 157" name="T33"/>
                <a:gd fmla="*/ 20 w 81" name="T34"/>
                <a:gd fmla="*/ 36 h 157" name="T35"/>
                <a:gd fmla="*/ 29 w 81" name="T36"/>
                <a:gd fmla="*/ 17 h 157" name="T37"/>
                <a:gd fmla="*/ 48 w 81" name="T38"/>
                <a:gd fmla="*/ 48 h 157" name="T39"/>
                <a:gd fmla="*/ 56 w 81" name="T40"/>
                <a:gd fmla="*/ 88 h 157" name="T41"/>
                <a:gd fmla="*/ 25 w 81" name="T42"/>
                <a:gd fmla="*/ 142 h 157" name="T43"/>
                <a:gd fmla="*/ 15 w 81" name="T44"/>
                <a:gd fmla="*/ 128 h 157" name="T45"/>
                <a:gd fmla="*/ 25 w 81" name="T46"/>
                <a:gd fmla="*/ 142 h 157" name="T47"/>
                <a:gd fmla="*/ 63 w 81" name="T48"/>
                <a:gd fmla="*/ 121 h 157" name="T49"/>
                <a:gd fmla="*/ 57 w 81" name="T50"/>
                <a:gd fmla="*/ 128 h 157" name="T51"/>
                <a:gd fmla="*/ 65 w 81" name="T52"/>
                <a:gd fmla="*/ 101 h 157" name="T53"/>
                <a:gd fmla="*/ 67 w 81" name="T54"/>
                <a:gd fmla="*/ 91 h 157" name="T55"/>
                <a:gd fmla="*/ 63 w 81" name="T56"/>
                <a:gd fmla="*/ 121 h 15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7" w="81">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88" name="Freeform 231"/>
            <p:cNvSpPr>
              <a:spLocks noEditPoints="1"/>
            </p:cNvSpPr>
            <p:nvPr/>
          </p:nvSpPr>
          <p:spPr bwMode="auto">
            <a:xfrm>
              <a:off x="1460" y="630"/>
              <a:ext cx="344" cy="257"/>
            </a:xfrm>
            <a:custGeom>
              <a:gdLst>
                <a:gd fmla="*/ 85 w 144" name="T0"/>
                <a:gd fmla="*/ 8 h 108" name="T1"/>
                <a:gd fmla="*/ 28 w 144" name="T2"/>
                <a:gd fmla="*/ 43 h 108" name="T3"/>
                <a:gd fmla="*/ 7 w 144" name="T4"/>
                <a:gd fmla="*/ 63 h 108" name="T5"/>
                <a:gd fmla="*/ 2 w 144" name="T6"/>
                <a:gd fmla="*/ 68 h 108" name="T7"/>
                <a:gd fmla="*/ 2 w 144" name="T8"/>
                <a:gd fmla="*/ 74 h 108" name="T9"/>
                <a:gd fmla="*/ 5 w 144" name="T10"/>
                <a:gd fmla="*/ 81 h 108" name="T11"/>
                <a:gd fmla="*/ 140 w 144" name="T12"/>
                <a:gd fmla="*/ 39 h 108" name="T13"/>
                <a:gd fmla="*/ 85 w 144" name="T14"/>
                <a:gd fmla="*/ 8 h 108" name="T15"/>
                <a:gd fmla="*/ 83 w 144" name="T16"/>
                <a:gd fmla="*/ 73 h 108" name="T17"/>
                <a:gd fmla="*/ 16 w 144" name="T18"/>
                <a:gd fmla="*/ 71 h 108" name="T19"/>
                <a:gd fmla="*/ 20 w 144" name="T20"/>
                <a:gd fmla="*/ 65 h 108" name="T21"/>
                <a:gd fmla="*/ 36 w 144" name="T22"/>
                <a:gd fmla="*/ 52 h 108" name="T23"/>
                <a:gd fmla="*/ 66 w 144" name="T24"/>
                <a:gd fmla="*/ 38 h 108" name="T25"/>
                <a:gd fmla="*/ 115 w 144" name="T26"/>
                <a:gd fmla="*/ 23 h 108" name="T27"/>
                <a:gd fmla="*/ 118 w 144" name="T28"/>
                <a:gd fmla="*/ 46 h 108" name="T29"/>
                <a:gd fmla="*/ 83 w 144" name="T30"/>
                <a:gd fmla="*/ 73 h 108" name="T31"/>
                <a:gd fmla="*/ 118 w 144" name="T32"/>
                <a:gd fmla="*/ 66 h 108" name="T33"/>
                <a:gd fmla="*/ 130 w 144" name="T34"/>
                <a:gd fmla="*/ 46 h 108" name="T35"/>
                <a:gd fmla="*/ 118 w 144" name="T36"/>
                <a:gd fmla="*/ 66 h 10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8" w="144">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89" name="Freeform 232"/>
            <p:cNvSpPr/>
            <p:nvPr/>
          </p:nvSpPr>
          <p:spPr bwMode="auto">
            <a:xfrm>
              <a:off x="1181" y="668"/>
              <a:ext cx="272" cy="107"/>
            </a:xfrm>
            <a:custGeom>
              <a:gdLst>
                <a:gd fmla="*/ 111 w 114" name="T0"/>
                <a:gd fmla="*/ 37 h 45" name="T1"/>
                <a:gd fmla="*/ 106 w 114" name="T2"/>
                <a:gd fmla="*/ 33 h 45" name="T3"/>
                <a:gd fmla="*/ 105 w 114" name="T4"/>
                <a:gd fmla="*/ 31 h 45" name="T5"/>
                <a:gd fmla="*/ 95 w 114" name="T6"/>
                <a:gd fmla="*/ 25 h 45" name="T7"/>
                <a:gd fmla="*/ 6 w 114" name="T8"/>
                <a:gd fmla="*/ 0 h 45" name="T9"/>
                <a:gd fmla="*/ 5 w 114" name="T10"/>
                <a:gd fmla="*/ 10 h 45" name="T11"/>
                <a:gd fmla="*/ 68 w 114" name="T12"/>
                <a:gd fmla="*/ 24 h 45" name="T13"/>
                <a:gd fmla="*/ 107 w 114" name="T14"/>
                <a:gd fmla="*/ 44 h 45" name="T15"/>
                <a:gd fmla="*/ 111 w 114" name="T16"/>
                <a:gd fmla="*/ 37 h 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5" w="114">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0" name="Freeform 233"/>
            <p:cNvSpPr/>
            <p:nvPr/>
          </p:nvSpPr>
          <p:spPr bwMode="auto">
            <a:xfrm>
              <a:off x="1243" y="460"/>
              <a:ext cx="210" cy="329"/>
            </a:xfrm>
            <a:custGeom>
              <a:gdLst>
                <a:gd fmla="*/ 84 w 88" name="T0"/>
                <a:gd fmla="*/ 127 h 138" name="T1"/>
                <a:gd fmla="*/ 47 w 88" name="T2"/>
                <a:gd fmla="*/ 80 h 138" name="T3"/>
                <a:gd fmla="*/ 9 w 88" name="T4"/>
                <a:gd fmla="*/ 5 h 138" name="T5"/>
                <a:gd fmla="*/ 1 w 88" name="T6"/>
                <a:gd fmla="*/ 9 h 138" name="T7"/>
                <a:gd fmla="*/ 79 w 88" name="T8"/>
                <a:gd fmla="*/ 134 h 138" name="T9"/>
                <a:gd fmla="*/ 84 w 88" name="T10"/>
                <a:gd fmla="*/ 127 h 138" name="T11"/>
              </a:gdLst>
              <a:cxnLst>
                <a:cxn ang="0">
                  <a:pos x="T0" y="T1"/>
                </a:cxn>
                <a:cxn ang="0">
                  <a:pos x="T2" y="T3"/>
                </a:cxn>
                <a:cxn ang="0">
                  <a:pos x="T4" y="T5"/>
                </a:cxn>
                <a:cxn ang="0">
                  <a:pos x="T6" y="T7"/>
                </a:cxn>
                <a:cxn ang="0">
                  <a:pos x="T8" y="T9"/>
                </a:cxn>
                <a:cxn ang="0">
                  <a:pos x="T10" y="T11"/>
                </a:cxn>
              </a:cxnLst>
              <a:rect b="b" l="0" r="r" t="0"/>
              <a:pathLst>
                <a:path h="138" w="8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1" name="Freeform 234"/>
            <p:cNvSpPr/>
            <p:nvPr/>
          </p:nvSpPr>
          <p:spPr bwMode="auto">
            <a:xfrm>
              <a:off x="1091" y="837"/>
              <a:ext cx="262" cy="281"/>
            </a:xfrm>
            <a:custGeom>
              <a:gdLst>
                <a:gd fmla="*/ 98 w 110" name="T0"/>
                <a:gd fmla="*/ 47 h 118" name="T1"/>
                <a:gd fmla="*/ 88 w 110" name="T2"/>
                <a:gd fmla="*/ 62 h 118" name="T3"/>
                <a:gd fmla="*/ 94 w 110" name="T4"/>
                <a:gd fmla="*/ 46 h 118" name="T5"/>
                <a:gd fmla="*/ 86 w 110" name="T6"/>
                <a:gd fmla="*/ 40 h 118" name="T7"/>
                <a:gd fmla="*/ 68 w 110" name="T8"/>
                <a:gd fmla="*/ 76 h 118" name="T9"/>
                <a:gd fmla="*/ 80 w 110" name="T10"/>
                <a:gd fmla="*/ 35 h 118" name="T11"/>
                <a:gd fmla="*/ 71 w 110" name="T12"/>
                <a:gd fmla="*/ 30 h 118" name="T13"/>
                <a:gd fmla="*/ 47 w 110" name="T14"/>
                <a:gd fmla="*/ 80 h 118" name="T15"/>
                <a:gd fmla="*/ 61 w 110" name="T16"/>
                <a:gd fmla="*/ 27 h 118" name="T17"/>
                <a:gd fmla="*/ 52 w 110" name="T18"/>
                <a:gd fmla="*/ 22 h 118" name="T19"/>
                <a:gd fmla="*/ 27 w 110" name="T20"/>
                <a:gd fmla="*/ 79 h 118" name="T21"/>
                <a:gd fmla="*/ 47 w 110" name="T22"/>
                <a:gd fmla="*/ 8 h 118" name="T23"/>
                <a:gd fmla="*/ 38 w 110" name="T24"/>
                <a:gd fmla="*/ 5 h 118" name="T25"/>
                <a:gd fmla="*/ 14 w 110" name="T26"/>
                <a:gd fmla="*/ 66 h 118" name="T27"/>
                <a:gd fmla="*/ 31 w 110" name="T28"/>
                <a:gd fmla="*/ 9 h 118" name="T29"/>
                <a:gd fmla="*/ 25 w 110" name="T30"/>
                <a:gd fmla="*/ 6 h 118" name="T31"/>
                <a:gd fmla="*/ 1 w 110" name="T32"/>
                <a:gd fmla="*/ 91 h 118" name="T33"/>
                <a:gd fmla="*/ 9 w 110" name="T34"/>
                <a:gd fmla="*/ 95 h 118" name="T35"/>
                <a:gd fmla="*/ 16 w 110" name="T36"/>
                <a:gd fmla="*/ 84 h 118" name="T37"/>
                <a:gd fmla="*/ 13 w 110" name="T38"/>
                <a:gd fmla="*/ 108 h 118" name="T39"/>
                <a:gd fmla="*/ 22 w 110" name="T40"/>
                <a:gd fmla="*/ 112 h 118" name="T41"/>
                <a:gd fmla="*/ 35 w 110" name="T42"/>
                <a:gd fmla="*/ 87 h 118" name="T43"/>
                <a:gd fmla="*/ 33 w 110" name="T44"/>
                <a:gd fmla="*/ 106 h 118" name="T45"/>
                <a:gd fmla="*/ 43 w 110" name="T46"/>
                <a:gd fmla="*/ 110 h 118" name="T47"/>
                <a:gd fmla="*/ 56 w 110" name="T48"/>
                <a:gd fmla="*/ 86 h 118" name="T49"/>
                <a:gd fmla="*/ 55 w 110" name="T50"/>
                <a:gd fmla="*/ 99 h 118" name="T51"/>
                <a:gd fmla="*/ 65 w 110" name="T52"/>
                <a:gd fmla="*/ 102 h 118" name="T53"/>
                <a:gd fmla="*/ 74 w 110" name="T54"/>
                <a:gd fmla="*/ 87 h 118" name="T55"/>
                <a:gd fmla="*/ 83 w 110" name="T56"/>
                <a:gd fmla="*/ 89 h 118" name="T57"/>
                <a:gd fmla="*/ 93 w 110" name="T58"/>
                <a:gd fmla="*/ 75 h 118" name="T59"/>
                <a:gd fmla="*/ 101 w 110" name="T60"/>
                <a:gd fmla="*/ 80 h 118" name="T61"/>
                <a:gd fmla="*/ 106 w 110" name="T62"/>
                <a:gd fmla="*/ 75 h 118" name="T63"/>
                <a:gd fmla="*/ 104 w 110" name="T64"/>
                <a:gd fmla="*/ 65 h 118" name="T65"/>
                <a:gd fmla="*/ 107 w 110" name="T66"/>
                <a:gd fmla="*/ 53 h 118" name="T67"/>
                <a:gd fmla="*/ 98 w 110" name="T68"/>
                <a:gd fmla="*/ 47 h 11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8" w="110">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2" name="Freeform 235"/>
            <p:cNvSpPr/>
            <p:nvPr/>
          </p:nvSpPr>
          <p:spPr bwMode="auto">
            <a:xfrm>
              <a:off x="1434" y="944"/>
              <a:ext cx="48" cy="155"/>
            </a:xfrm>
            <a:custGeom>
              <a:gdLst>
                <a:gd fmla="*/ 12 w 20" name="T0"/>
                <a:gd fmla="*/ 3 h 65" name="T1"/>
                <a:gd fmla="*/ 4 w 20" name="T2"/>
                <a:gd fmla="*/ 58 h 65" name="T3"/>
                <a:gd fmla="*/ 12 w 20" name="T4"/>
                <a:gd fmla="*/ 60 h 65" name="T5"/>
                <a:gd fmla="*/ 20 w 20" name="T6"/>
                <a:gd fmla="*/ 35 h 65" name="T7"/>
                <a:gd fmla="*/ 15 w 20" name="T8"/>
                <a:gd fmla="*/ 34 h 65" name="T9"/>
                <a:gd fmla="*/ 11 w 20" name="T10"/>
                <a:gd fmla="*/ 40 h 65" name="T11"/>
                <a:gd fmla="*/ 17 w 20" name="T12"/>
                <a:gd fmla="*/ 5 h 65" name="T13"/>
                <a:gd fmla="*/ 12 w 20" name="T14"/>
                <a:gd fmla="*/ 3 h 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 w="20">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3" name="Freeform 236"/>
            <p:cNvSpPr/>
            <p:nvPr/>
          </p:nvSpPr>
          <p:spPr bwMode="auto">
            <a:xfrm>
              <a:off x="1460" y="954"/>
              <a:ext cx="77" cy="202"/>
            </a:xfrm>
            <a:custGeom>
              <a:gdLst>
                <a:gd fmla="*/ 26 w 32" name="T0"/>
                <a:gd fmla="*/ 12 h 85" name="T1"/>
                <a:gd fmla="*/ 16 w 32" name="T2"/>
                <a:gd fmla="*/ 39 h 85" name="T3"/>
                <a:gd fmla="*/ 14 w 32" name="T4"/>
                <a:gd fmla="*/ 45 h 85" name="T5"/>
                <a:gd fmla="*/ 10 w 32" name="T6"/>
                <a:gd fmla="*/ 56 h 85" name="T7"/>
                <a:gd fmla="*/ 16 w 32" name="T8"/>
                <a:gd fmla="*/ 3 h 85" name="T9"/>
                <a:gd fmla="*/ 14 w 32" name="T10"/>
                <a:gd fmla="*/ 1 h 85" name="T11"/>
                <a:gd fmla="*/ 2 w 32" name="T12"/>
                <a:gd fmla="*/ 80 h 85" name="T13"/>
                <a:gd fmla="*/ 10 w 32" name="T14"/>
                <a:gd fmla="*/ 81 h 85" name="T15"/>
                <a:gd fmla="*/ 15 w 32" name="T16"/>
                <a:gd fmla="*/ 67 h 85" name="T17"/>
                <a:gd fmla="*/ 18 w 32" name="T18"/>
                <a:gd fmla="*/ 76 h 85" name="T19"/>
                <a:gd fmla="*/ 24 w 32" name="T20"/>
                <a:gd fmla="*/ 75 h 85" name="T21"/>
                <a:gd fmla="*/ 24 w 32" name="T22"/>
                <a:gd fmla="*/ 46 h 85" name="T23"/>
                <a:gd fmla="*/ 31 w 32" name="T24"/>
                <a:gd fmla="*/ 15 h 85" name="T25"/>
                <a:gd fmla="*/ 26 w 32" name="T26"/>
                <a:gd fmla="*/ 12 h 8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5" w="32">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grpSp>
        <p:nvGrpSpPr>
          <p:cNvPr id="4" name="Group 46"/>
          <p:cNvGrpSpPr>
            <a:grpSpLocks noChangeAspect="1"/>
          </p:cNvGrpSpPr>
          <p:nvPr/>
        </p:nvGrpSpPr>
        <p:grpSpPr>
          <a:xfrm>
            <a:off x="4257605" y="4771640"/>
            <a:ext cx="273241" cy="522026"/>
            <a:chOff x="6072" y="1627"/>
            <a:chExt cx="333" cy="636"/>
          </a:xfrm>
          <a:solidFill>
            <a:schemeClr val="accent4"/>
          </a:solidFill>
        </p:grpSpPr>
        <p:sp>
          <p:nvSpPr>
            <p:cNvPr id="95" name="Freeform 47"/>
            <p:cNvSpPr>
              <a:spLocks noEditPoints="1"/>
            </p:cNvSpPr>
            <p:nvPr/>
          </p:nvSpPr>
          <p:spPr bwMode="auto">
            <a:xfrm>
              <a:off x="6173" y="2091"/>
              <a:ext cx="147" cy="172"/>
            </a:xfrm>
            <a:custGeom>
              <a:gdLst>
                <a:gd fmla="*/ 9 w 19" name="T0"/>
                <a:gd fmla="*/ 22 h 23" name="T1"/>
                <a:gd fmla="*/ 9 w 19" name="T2"/>
                <a:gd fmla="*/ 23 h 23" name="T3"/>
                <a:gd fmla="*/ 5 w 19" name="T4"/>
                <a:gd fmla="*/ 8 h 23" name="T5"/>
                <a:gd fmla="*/ 12 w 19" name="T6"/>
                <a:gd fmla="*/ 21 h 23" name="T7"/>
                <a:gd fmla="*/ 9 w 19" name="T8"/>
                <a:gd fmla="*/ 22 h 23" name="T9"/>
                <a:gd fmla="*/ 10 w 19" name="T10"/>
                <a:gd fmla="*/ 16 h 23" name="T11"/>
                <a:gd fmla="*/ 11 w 19" name="T12"/>
                <a:gd fmla="*/ 19 h 23" name="T13"/>
                <a:gd fmla="*/ 12 w 19" name="T14"/>
                <a:gd fmla="*/ 18 h 23" name="T15"/>
                <a:gd fmla="*/ 10 w 19" name="T16"/>
                <a:gd fmla="*/ 9 h 23" name="T17"/>
                <a:gd fmla="*/ 8 w 19" name="T18"/>
                <a:gd fmla="*/ 9 h 23" name="T19"/>
                <a:gd fmla="*/ 10 w 19" name="T20"/>
                <a:gd fmla="*/ 16 h 23" name="T21"/>
                <a:gd fmla="*/ 9 w 19" name="T22"/>
                <a:gd fmla="*/ 19 h 23" name="T23"/>
                <a:gd fmla="*/ 7 w 19" name="T24"/>
                <a:gd fmla="*/ 10 h 23" name="T25"/>
                <a:gd fmla="*/ 5 w 19" name="T26"/>
                <a:gd fmla="*/ 13 h 23" name="T27"/>
                <a:gd fmla="*/ 7 w 19" name="T28"/>
                <a:gd fmla="*/ 14 h 23" name="T29"/>
                <a:gd fmla="*/ 7 w 19" name="T30"/>
                <a:gd fmla="*/ 16 h 23" name="T31"/>
                <a:gd fmla="*/ 9 w 19" name="T32"/>
                <a:gd fmla="*/ 19 h 23" name="T33"/>
                <a:gd fmla="*/ 12 w 19" name="T34"/>
                <a:gd fmla="*/ 12 h 23" name="T35"/>
                <a:gd fmla="*/ 12 w 19" name="T36"/>
                <a:gd fmla="*/ 11 h 23" name="T37"/>
                <a:gd fmla="*/ 12 w 19" name="T38"/>
                <a:gd fmla="*/ 12 h 23" name="T39"/>
                <a:gd fmla="*/ 13 w 19" name="T40"/>
                <a:gd fmla="*/ 14 h 23" name="T41"/>
                <a:gd fmla="*/ 12 w 19" name="T42"/>
                <a:gd fmla="*/ 12 h 23" name="T43"/>
                <a:gd fmla="*/ 13 w 19" name="T44"/>
                <a:gd fmla="*/ 14 h 2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3" w="19">
                  <a:moveTo>
                    <a:pt x="9" y="22"/>
                  </a:moveTo>
                  <a:cubicBezTo>
                    <a:pt x="8" y="22"/>
                    <a:pt x="10" y="23"/>
                    <a:pt x="9" y="23"/>
                  </a:cubicBezTo>
                  <a:cubicBezTo>
                    <a:pt x="4" y="20"/>
                    <a:pt x="0" y="14"/>
                    <a:pt x="5" y="8"/>
                  </a:cubicBezTo>
                  <a:cubicBezTo>
                    <a:pt x="13" y="0"/>
                    <a:pt x="19" y="17"/>
                    <a:pt x="12" y="21"/>
                  </a:cubicBezTo>
                  <a:cubicBezTo>
                    <a:pt x="11" y="21"/>
                    <a:pt x="10" y="21"/>
                    <a:pt x="9" y="22"/>
                  </a:cubicBezTo>
                  <a:close/>
                  <a:moveTo>
                    <a:pt x="10" y="16"/>
                  </a:moveTo>
                  <a:cubicBezTo>
                    <a:pt x="10" y="17"/>
                    <a:pt x="11" y="17"/>
                    <a:pt x="11" y="19"/>
                  </a:cubicBezTo>
                  <a:cubicBezTo>
                    <a:pt x="12" y="19"/>
                    <a:pt x="12" y="18"/>
                    <a:pt x="12" y="18"/>
                  </a:cubicBezTo>
                  <a:cubicBezTo>
                    <a:pt x="11" y="15"/>
                    <a:pt x="11" y="11"/>
                    <a:pt x="10" y="9"/>
                  </a:cubicBezTo>
                  <a:cubicBezTo>
                    <a:pt x="9" y="10"/>
                    <a:pt x="9" y="8"/>
                    <a:pt x="8" y="9"/>
                  </a:cubicBezTo>
                  <a:cubicBezTo>
                    <a:pt x="7" y="12"/>
                    <a:pt x="10" y="14"/>
                    <a:pt x="10" y="16"/>
                  </a:cubicBezTo>
                  <a:close/>
                  <a:moveTo>
                    <a:pt x="9" y="19"/>
                  </a:moveTo>
                  <a:cubicBezTo>
                    <a:pt x="8" y="16"/>
                    <a:pt x="7" y="13"/>
                    <a:pt x="7" y="10"/>
                  </a:cubicBezTo>
                  <a:cubicBezTo>
                    <a:pt x="5" y="10"/>
                    <a:pt x="5" y="11"/>
                    <a:pt x="5" y="13"/>
                  </a:cubicBezTo>
                  <a:cubicBezTo>
                    <a:pt x="6" y="13"/>
                    <a:pt x="7" y="13"/>
                    <a:pt x="7" y="14"/>
                  </a:cubicBezTo>
                  <a:cubicBezTo>
                    <a:pt x="7" y="15"/>
                    <a:pt x="7" y="15"/>
                    <a:pt x="7" y="16"/>
                  </a:cubicBezTo>
                  <a:cubicBezTo>
                    <a:pt x="8" y="16"/>
                    <a:pt x="8" y="19"/>
                    <a:pt x="9" y="19"/>
                  </a:cubicBezTo>
                  <a:close/>
                  <a:moveTo>
                    <a:pt x="12" y="12"/>
                  </a:moveTo>
                  <a:cubicBezTo>
                    <a:pt x="12" y="11"/>
                    <a:pt x="12" y="11"/>
                    <a:pt x="12" y="11"/>
                  </a:cubicBezTo>
                  <a:cubicBezTo>
                    <a:pt x="12" y="12"/>
                    <a:pt x="12" y="12"/>
                    <a:pt x="12" y="12"/>
                  </a:cubicBezTo>
                  <a:close/>
                  <a:moveTo>
                    <a:pt x="13" y="14"/>
                  </a:moveTo>
                  <a:cubicBezTo>
                    <a:pt x="13" y="14"/>
                    <a:pt x="13" y="12"/>
                    <a:pt x="12" y="12"/>
                  </a:cubicBezTo>
                  <a:cubicBezTo>
                    <a:pt x="12" y="13"/>
                    <a:pt x="12" y="14"/>
                    <a:pt x="1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6" name="Freeform 48"/>
            <p:cNvSpPr>
              <a:spLocks noEditPoints="1"/>
            </p:cNvSpPr>
            <p:nvPr/>
          </p:nvSpPr>
          <p:spPr bwMode="auto">
            <a:xfrm>
              <a:off x="6072" y="1627"/>
              <a:ext cx="333" cy="464"/>
            </a:xfrm>
            <a:custGeom>
              <a:gdLst>
                <a:gd fmla="*/ 29 w 43" name="T0"/>
                <a:gd fmla="*/ 50 h 62" name="T1"/>
                <a:gd fmla="*/ 20 w 43" name="T2"/>
                <a:gd fmla="*/ 62 h 62" name="T3"/>
                <a:gd fmla="*/ 14 w 43" name="T4"/>
                <a:gd fmla="*/ 48 h 62" name="T5"/>
                <a:gd fmla="*/ 15 w 43" name="T6"/>
                <a:gd fmla="*/ 41 h 62" name="T7"/>
                <a:gd fmla="*/ 28 w 43" name="T8"/>
                <a:gd fmla="*/ 31 h 62" name="T9"/>
                <a:gd fmla="*/ 29 w 43" name="T10"/>
                <a:gd fmla="*/ 29 h 62" name="T11"/>
                <a:gd fmla="*/ 20 w 43" name="T12"/>
                <a:gd fmla="*/ 22 h 62" name="T13"/>
                <a:gd fmla="*/ 18 w 43" name="T14"/>
                <a:gd fmla="*/ 29 h 62" name="T15"/>
                <a:gd fmla="*/ 1 w 43" name="T16"/>
                <a:gd fmla="*/ 31 h 62" name="T17"/>
                <a:gd fmla="*/ 0 w 43" name="T18"/>
                <a:gd fmla="*/ 22 h 62" name="T19"/>
                <a:gd fmla="*/ 17 w 43" name="T20"/>
                <a:gd fmla="*/ 3 h 62" name="T21"/>
                <a:gd fmla="*/ 43 w 43" name="T22"/>
                <a:gd fmla="*/ 20 h 62" name="T23"/>
                <a:gd fmla="*/ 31 w 43" name="T24"/>
                <a:gd fmla="*/ 45 h 62" name="T25"/>
                <a:gd fmla="*/ 25 w 43" name="T26"/>
                <a:gd fmla="*/ 5 h 62" name="T27"/>
                <a:gd fmla="*/ 32 w 43" name="T28"/>
                <a:gd fmla="*/ 25 h 62" name="T29"/>
                <a:gd fmla="*/ 34 w 43" name="T30"/>
                <a:gd fmla="*/ 26 h 62" name="T31"/>
                <a:gd fmla="*/ 36 w 43" name="T32"/>
                <a:gd fmla="*/ 37 h 62" name="T33"/>
                <a:gd fmla="*/ 29 w 43" name="T34"/>
                <a:gd fmla="*/ 5 h 62" name="T35"/>
                <a:gd fmla="*/ 25 w 43" name="T36"/>
                <a:gd fmla="*/ 5 h 62" name="T37"/>
                <a:gd fmla="*/ 25 w 43" name="T38"/>
                <a:gd fmla="*/ 17 h 62" name="T39"/>
                <a:gd fmla="*/ 24 w 43" name="T40"/>
                <a:gd fmla="*/ 8 h 62" name="T41"/>
                <a:gd fmla="*/ 23 w 43" name="T42"/>
                <a:gd fmla="*/ 5 h 62" name="T43"/>
                <a:gd fmla="*/ 18 w 43" name="T44"/>
                <a:gd fmla="*/ 5 h 62" name="T45"/>
                <a:gd fmla="*/ 21 w 43" name="T46"/>
                <a:gd fmla="*/ 18 h 62" name="T47"/>
                <a:gd fmla="*/ 18 w 43" name="T48"/>
                <a:gd fmla="*/ 5 h 62" name="T49"/>
                <a:gd fmla="*/ 39 w 43" name="T50"/>
                <a:gd fmla="*/ 30 h 62" name="T51"/>
                <a:gd fmla="*/ 39 w 43" name="T52"/>
                <a:gd fmla="*/ 25 h 62" name="T53"/>
                <a:gd fmla="*/ 36 w 43" name="T54"/>
                <a:gd fmla="*/ 12 h 62" name="T55"/>
                <a:gd fmla="*/ 35 w 43" name="T56"/>
                <a:gd fmla="*/ 9 h 62" name="T57"/>
                <a:gd fmla="*/ 36 w 43" name="T58"/>
                <a:gd fmla="*/ 21 h 62" name="T59"/>
                <a:gd fmla="*/ 14 w 43" name="T60"/>
                <a:gd fmla="*/ 8 h 62" name="T61"/>
                <a:gd fmla="*/ 20 w 43" name="T62"/>
                <a:gd fmla="*/ 20 h 62" name="T63"/>
                <a:gd fmla="*/ 12 w 43" name="T64"/>
                <a:gd fmla="*/ 8 h 62" name="T65"/>
                <a:gd fmla="*/ 11 w 43" name="T66"/>
                <a:gd fmla="*/ 8 h 62" name="T67"/>
                <a:gd fmla="*/ 12 w 43" name="T68"/>
                <a:gd fmla="*/ 16 h 62" name="T69"/>
                <a:gd fmla="*/ 13 w 43" name="T70"/>
                <a:gd fmla="*/ 12 h 62" name="T71"/>
                <a:gd fmla="*/ 7 w 43" name="T72"/>
                <a:gd fmla="*/ 12 h 62" name="T73"/>
                <a:gd fmla="*/ 15 w 43" name="T74"/>
                <a:gd fmla="*/ 29 h 62" name="T75"/>
                <a:gd fmla="*/ 14 w 43" name="T76"/>
                <a:gd fmla="*/ 26 h 62" name="T77"/>
                <a:gd fmla="*/ 7 w 43" name="T78"/>
                <a:gd fmla="*/ 12 h 62" name="T79"/>
                <a:gd fmla="*/ 6 w 43" name="T80"/>
                <a:gd fmla="*/ 17 h 62" name="T81"/>
                <a:gd fmla="*/ 9 w 43" name="T82"/>
                <a:gd fmla="*/ 28 h 62" name="T83"/>
                <a:gd fmla="*/ 10 w 43" name="T84"/>
                <a:gd fmla="*/ 35 h 62" name="T85"/>
                <a:gd fmla="*/ 6 w 43" name="T86"/>
                <a:gd fmla="*/ 14 h 62" name="T87"/>
                <a:gd fmla="*/ 40 w 43" name="T88"/>
                <a:gd fmla="*/ 21 h 62" name="T89"/>
                <a:gd fmla="*/ 39 w 43" name="T90"/>
                <a:gd fmla="*/ 15 h 62" name="T91"/>
                <a:gd fmla="*/ 7 w 43" name="T92"/>
                <a:gd fmla="*/ 34 h 62" name="T93"/>
                <a:gd fmla="*/ 7 w 43" name="T94"/>
                <a:gd fmla="*/ 34 h 62" name="T95"/>
                <a:gd fmla="*/ 31 w 43" name="T96"/>
                <a:gd fmla="*/ 39 h 62" name="T97"/>
                <a:gd fmla="*/ 33 w 43" name="T98"/>
                <a:gd fmla="*/ 30 h 62" name="T99"/>
                <a:gd fmla="*/ 30 w 43" name="T100"/>
                <a:gd fmla="*/ 32 h 62" name="T101"/>
                <a:gd fmla="*/ 32 w 43" name="T102"/>
                <a:gd fmla="*/ 42 h 62" name="T103"/>
                <a:gd fmla="*/ 30 w 43" name="T104"/>
                <a:gd fmla="*/ 43 h 62" name="T105"/>
                <a:gd fmla="*/ 27 w 43" name="T106"/>
                <a:gd fmla="*/ 47 h 62" name="T107"/>
                <a:gd fmla="*/ 25 w 43" name="T108"/>
                <a:gd fmla="*/ 37 h 62" name="T109"/>
                <a:gd fmla="*/ 24 w 43" name="T110"/>
                <a:gd fmla="*/ 51 h 62" name="T111"/>
                <a:gd fmla="*/ 22 w 43" name="T112"/>
                <a:gd fmla="*/ 40 h 62" name="T113"/>
                <a:gd fmla="*/ 18 w 43" name="T114"/>
                <a:gd fmla="*/ 46 h 62" name="T115"/>
                <a:gd fmla="*/ 19 w 43" name="T116"/>
                <a:gd fmla="*/ 55 h 62" name="T117"/>
                <a:gd fmla="*/ 19 w 43" name="T118"/>
                <a:gd fmla="*/ 58 h 62" name="T119"/>
                <a:gd fmla="*/ 23 w 43" name="T120"/>
                <a:gd fmla="*/ 54 h 62" name="T121"/>
                <a:gd fmla="*/ 18 w 43" name="T122"/>
                <a:gd fmla="*/ 46 h 6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2" w="43">
                  <a:moveTo>
                    <a:pt x="31" y="47"/>
                  </a:moveTo>
                  <a:cubicBezTo>
                    <a:pt x="29" y="47"/>
                    <a:pt x="28" y="49"/>
                    <a:pt x="29" y="50"/>
                  </a:cubicBezTo>
                  <a:cubicBezTo>
                    <a:pt x="25" y="51"/>
                    <a:pt x="25" y="56"/>
                    <a:pt x="25" y="58"/>
                  </a:cubicBezTo>
                  <a:cubicBezTo>
                    <a:pt x="23" y="59"/>
                    <a:pt x="22" y="62"/>
                    <a:pt x="20" y="62"/>
                  </a:cubicBezTo>
                  <a:cubicBezTo>
                    <a:pt x="19" y="62"/>
                    <a:pt x="15" y="58"/>
                    <a:pt x="15" y="55"/>
                  </a:cubicBezTo>
                  <a:cubicBezTo>
                    <a:pt x="14" y="53"/>
                    <a:pt x="14" y="50"/>
                    <a:pt x="14" y="48"/>
                  </a:cubicBezTo>
                  <a:cubicBezTo>
                    <a:pt x="14" y="47"/>
                    <a:pt x="15" y="47"/>
                    <a:pt x="15" y="46"/>
                  </a:cubicBezTo>
                  <a:cubicBezTo>
                    <a:pt x="16" y="44"/>
                    <a:pt x="14" y="42"/>
                    <a:pt x="15" y="41"/>
                  </a:cubicBezTo>
                  <a:cubicBezTo>
                    <a:pt x="16" y="41"/>
                    <a:pt x="17" y="42"/>
                    <a:pt x="16" y="43"/>
                  </a:cubicBezTo>
                  <a:cubicBezTo>
                    <a:pt x="20" y="39"/>
                    <a:pt x="24" y="35"/>
                    <a:pt x="28" y="31"/>
                  </a:cubicBezTo>
                  <a:cubicBezTo>
                    <a:pt x="28" y="30"/>
                    <a:pt x="27" y="30"/>
                    <a:pt x="27" y="29"/>
                  </a:cubicBezTo>
                  <a:cubicBezTo>
                    <a:pt x="28" y="28"/>
                    <a:pt x="29" y="28"/>
                    <a:pt x="29" y="29"/>
                  </a:cubicBezTo>
                  <a:cubicBezTo>
                    <a:pt x="31" y="24"/>
                    <a:pt x="29" y="20"/>
                    <a:pt x="25" y="20"/>
                  </a:cubicBezTo>
                  <a:cubicBezTo>
                    <a:pt x="23" y="20"/>
                    <a:pt x="22" y="22"/>
                    <a:pt x="20" y="22"/>
                  </a:cubicBezTo>
                  <a:cubicBezTo>
                    <a:pt x="20" y="23"/>
                    <a:pt x="19" y="24"/>
                    <a:pt x="18" y="25"/>
                  </a:cubicBezTo>
                  <a:cubicBezTo>
                    <a:pt x="18" y="27"/>
                    <a:pt x="18" y="28"/>
                    <a:pt x="18" y="29"/>
                  </a:cubicBezTo>
                  <a:cubicBezTo>
                    <a:pt x="17" y="33"/>
                    <a:pt x="11" y="41"/>
                    <a:pt x="6" y="37"/>
                  </a:cubicBezTo>
                  <a:cubicBezTo>
                    <a:pt x="5" y="37"/>
                    <a:pt x="2" y="32"/>
                    <a:pt x="1" y="31"/>
                  </a:cubicBezTo>
                  <a:cubicBezTo>
                    <a:pt x="1" y="29"/>
                    <a:pt x="1" y="27"/>
                    <a:pt x="1" y="25"/>
                  </a:cubicBezTo>
                  <a:cubicBezTo>
                    <a:pt x="1" y="24"/>
                    <a:pt x="0" y="23"/>
                    <a:pt x="0" y="22"/>
                  </a:cubicBezTo>
                  <a:cubicBezTo>
                    <a:pt x="1" y="19"/>
                    <a:pt x="2" y="14"/>
                    <a:pt x="4" y="12"/>
                  </a:cubicBezTo>
                  <a:cubicBezTo>
                    <a:pt x="7" y="7"/>
                    <a:pt x="12" y="5"/>
                    <a:pt x="17" y="3"/>
                  </a:cubicBezTo>
                  <a:cubicBezTo>
                    <a:pt x="19" y="3"/>
                    <a:pt x="25" y="0"/>
                    <a:pt x="27" y="2"/>
                  </a:cubicBezTo>
                  <a:cubicBezTo>
                    <a:pt x="37" y="3"/>
                    <a:pt x="42" y="11"/>
                    <a:pt x="43" y="20"/>
                  </a:cubicBezTo>
                  <a:cubicBezTo>
                    <a:pt x="43" y="23"/>
                    <a:pt x="43" y="26"/>
                    <a:pt x="42" y="30"/>
                  </a:cubicBezTo>
                  <a:cubicBezTo>
                    <a:pt x="39" y="36"/>
                    <a:pt x="36" y="42"/>
                    <a:pt x="31" y="45"/>
                  </a:cubicBezTo>
                  <a:cubicBezTo>
                    <a:pt x="31" y="47"/>
                    <a:pt x="31" y="46"/>
                    <a:pt x="31" y="47"/>
                  </a:cubicBezTo>
                  <a:close/>
                  <a:moveTo>
                    <a:pt x="25" y="5"/>
                  </a:moveTo>
                  <a:cubicBezTo>
                    <a:pt x="28" y="11"/>
                    <a:pt x="31" y="17"/>
                    <a:pt x="33" y="24"/>
                  </a:cubicBezTo>
                  <a:cubicBezTo>
                    <a:pt x="32" y="24"/>
                    <a:pt x="32" y="24"/>
                    <a:pt x="32" y="25"/>
                  </a:cubicBezTo>
                  <a:cubicBezTo>
                    <a:pt x="32" y="25"/>
                    <a:pt x="32" y="26"/>
                    <a:pt x="32" y="27"/>
                  </a:cubicBezTo>
                  <a:cubicBezTo>
                    <a:pt x="33" y="27"/>
                    <a:pt x="33" y="26"/>
                    <a:pt x="34" y="26"/>
                  </a:cubicBezTo>
                  <a:cubicBezTo>
                    <a:pt x="34" y="30"/>
                    <a:pt x="35" y="34"/>
                    <a:pt x="35" y="37"/>
                  </a:cubicBezTo>
                  <a:cubicBezTo>
                    <a:pt x="35" y="37"/>
                    <a:pt x="36" y="37"/>
                    <a:pt x="36" y="37"/>
                  </a:cubicBezTo>
                  <a:cubicBezTo>
                    <a:pt x="38" y="36"/>
                    <a:pt x="37" y="34"/>
                    <a:pt x="38" y="32"/>
                  </a:cubicBezTo>
                  <a:cubicBezTo>
                    <a:pt x="35" y="23"/>
                    <a:pt x="33" y="13"/>
                    <a:pt x="29" y="5"/>
                  </a:cubicBezTo>
                  <a:cubicBezTo>
                    <a:pt x="27" y="5"/>
                    <a:pt x="27" y="4"/>
                    <a:pt x="25" y="4"/>
                  </a:cubicBezTo>
                  <a:cubicBezTo>
                    <a:pt x="25" y="5"/>
                    <a:pt x="26" y="6"/>
                    <a:pt x="25" y="5"/>
                  </a:cubicBezTo>
                  <a:close/>
                  <a:moveTo>
                    <a:pt x="21" y="5"/>
                  </a:moveTo>
                  <a:cubicBezTo>
                    <a:pt x="21" y="9"/>
                    <a:pt x="24" y="12"/>
                    <a:pt x="25" y="17"/>
                  </a:cubicBezTo>
                  <a:cubicBezTo>
                    <a:pt x="26" y="18"/>
                    <a:pt x="29" y="19"/>
                    <a:pt x="30" y="20"/>
                  </a:cubicBezTo>
                  <a:cubicBezTo>
                    <a:pt x="29" y="15"/>
                    <a:pt x="26" y="12"/>
                    <a:pt x="24" y="8"/>
                  </a:cubicBezTo>
                  <a:cubicBezTo>
                    <a:pt x="24" y="7"/>
                    <a:pt x="23" y="8"/>
                    <a:pt x="23" y="7"/>
                  </a:cubicBezTo>
                  <a:cubicBezTo>
                    <a:pt x="23" y="7"/>
                    <a:pt x="23" y="6"/>
                    <a:pt x="23" y="5"/>
                  </a:cubicBezTo>
                  <a:cubicBezTo>
                    <a:pt x="22" y="5"/>
                    <a:pt x="21" y="4"/>
                    <a:pt x="21" y="5"/>
                  </a:cubicBezTo>
                  <a:close/>
                  <a:moveTo>
                    <a:pt x="18" y="5"/>
                  </a:moveTo>
                  <a:cubicBezTo>
                    <a:pt x="17" y="5"/>
                    <a:pt x="17" y="6"/>
                    <a:pt x="16" y="6"/>
                  </a:cubicBezTo>
                  <a:cubicBezTo>
                    <a:pt x="18" y="10"/>
                    <a:pt x="20" y="15"/>
                    <a:pt x="21" y="18"/>
                  </a:cubicBezTo>
                  <a:cubicBezTo>
                    <a:pt x="22" y="19"/>
                    <a:pt x="22" y="18"/>
                    <a:pt x="23" y="18"/>
                  </a:cubicBezTo>
                  <a:cubicBezTo>
                    <a:pt x="22" y="13"/>
                    <a:pt x="20" y="9"/>
                    <a:pt x="18" y="5"/>
                  </a:cubicBezTo>
                  <a:close/>
                  <a:moveTo>
                    <a:pt x="36" y="21"/>
                  </a:moveTo>
                  <a:cubicBezTo>
                    <a:pt x="39" y="23"/>
                    <a:pt x="37" y="28"/>
                    <a:pt x="39" y="30"/>
                  </a:cubicBezTo>
                  <a:cubicBezTo>
                    <a:pt x="40" y="28"/>
                    <a:pt x="40" y="26"/>
                    <a:pt x="40" y="25"/>
                  </a:cubicBezTo>
                  <a:cubicBezTo>
                    <a:pt x="40" y="25"/>
                    <a:pt x="39" y="25"/>
                    <a:pt x="39" y="25"/>
                  </a:cubicBezTo>
                  <a:cubicBezTo>
                    <a:pt x="37" y="20"/>
                    <a:pt x="38" y="14"/>
                    <a:pt x="36" y="10"/>
                  </a:cubicBezTo>
                  <a:cubicBezTo>
                    <a:pt x="34" y="11"/>
                    <a:pt x="36" y="12"/>
                    <a:pt x="36" y="12"/>
                  </a:cubicBezTo>
                  <a:cubicBezTo>
                    <a:pt x="35" y="11"/>
                    <a:pt x="35" y="11"/>
                    <a:pt x="34" y="10"/>
                  </a:cubicBezTo>
                  <a:cubicBezTo>
                    <a:pt x="34" y="10"/>
                    <a:pt x="34" y="9"/>
                    <a:pt x="35" y="9"/>
                  </a:cubicBezTo>
                  <a:cubicBezTo>
                    <a:pt x="34" y="8"/>
                    <a:pt x="32" y="6"/>
                    <a:pt x="32" y="6"/>
                  </a:cubicBezTo>
                  <a:cubicBezTo>
                    <a:pt x="33" y="10"/>
                    <a:pt x="36" y="16"/>
                    <a:pt x="36" y="21"/>
                  </a:cubicBezTo>
                  <a:close/>
                  <a:moveTo>
                    <a:pt x="12" y="8"/>
                  </a:moveTo>
                  <a:cubicBezTo>
                    <a:pt x="13" y="8"/>
                    <a:pt x="13" y="8"/>
                    <a:pt x="14" y="8"/>
                  </a:cubicBezTo>
                  <a:cubicBezTo>
                    <a:pt x="16" y="12"/>
                    <a:pt x="16" y="17"/>
                    <a:pt x="19" y="20"/>
                  </a:cubicBezTo>
                  <a:cubicBezTo>
                    <a:pt x="19" y="20"/>
                    <a:pt x="19" y="20"/>
                    <a:pt x="20" y="20"/>
                  </a:cubicBezTo>
                  <a:cubicBezTo>
                    <a:pt x="18" y="15"/>
                    <a:pt x="16" y="12"/>
                    <a:pt x="15" y="6"/>
                  </a:cubicBezTo>
                  <a:cubicBezTo>
                    <a:pt x="14" y="7"/>
                    <a:pt x="13" y="7"/>
                    <a:pt x="12" y="8"/>
                  </a:cubicBezTo>
                  <a:close/>
                  <a:moveTo>
                    <a:pt x="13" y="12"/>
                  </a:moveTo>
                  <a:cubicBezTo>
                    <a:pt x="13" y="10"/>
                    <a:pt x="12" y="8"/>
                    <a:pt x="11" y="8"/>
                  </a:cubicBezTo>
                  <a:cubicBezTo>
                    <a:pt x="10" y="8"/>
                    <a:pt x="9" y="9"/>
                    <a:pt x="9" y="10"/>
                  </a:cubicBezTo>
                  <a:cubicBezTo>
                    <a:pt x="11" y="11"/>
                    <a:pt x="12" y="14"/>
                    <a:pt x="12" y="16"/>
                  </a:cubicBezTo>
                  <a:cubicBezTo>
                    <a:pt x="14" y="17"/>
                    <a:pt x="14" y="22"/>
                    <a:pt x="17" y="24"/>
                  </a:cubicBezTo>
                  <a:cubicBezTo>
                    <a:pt x="17" y="20"/>
                    <a:pt x="14" y="16"/>
                    <a:pt x="13" y="12"/>
                  </a:cubicBezTo>
                  <a:close/>
                  <a:moveTo>
                    <a:pt x="7" y="12"/>
                  </a:moveTo>
                  <a:cubicBezTo>
                    <a:pt x="7" y="12"/>
                    <a:pt x="7" y="11"/>
                    <a:pt x="7" y="12"/>
                  </a:cubicBezTo>
                  <a:cubicBezTo>
                    <a:pt x="8" y="17"/>
                    <a:pt x="11" y="19"/>
                    <a:pt x="12" y="24"/>
                  </a:cubicBezTo>
                  <a:cubicBezTo>
                    <a:pt x="14" y="25"/>
                    <a:pt x="13" y="28"/>
                    <a:pt x="15" y="29"/>
                  </a:cubicBezTo>
                  <a:cubicBezTo>
                    <a:pt x="15" y="28"/>
                    <a:pt x="15" y="27"/>
                    <a:pt x="16" y="26"/>
                  </a:cubicBezTo>
                  <a:cubicBezTo>
                    <a:pt x="15" y="26"/>
                    <a:pt x="14" y="26"/>
                    <a:pt x="14" y="26"/>
                  </a:cubicBezTo>
                  <a:cubicBezTo>
                    <a:pt x="13" y="20"/>
                    <a:pt x="11" y="16"/>
                    <a:pt x="9" y="11"/>
                  </a:cubicBezTo>
                  <a:cubicBezTo>
                    <a:pt x="8" y="11"/>
                    <a:pt x="7" y="11"/>
                    <a:pt x="7" y="12"/>
                  </a:cubicBezTo>
                  <a:close/>
                  <a:moveTo>
                    <a:pt x="5" y="16"/>
                  </a:moveTo>
                  <a:cubicBezTo>
                    <a:pt x="5" y="16"/>
                    <a:pt x="6" y="16"/>
                    <a:pt x="6" y="17"/>
                  </a:cubicBezTo>
                  <a:cubicBezTo>
                    <a:pt x="7" y="22"/>
                    <a:pt x="13" y="27"/>
                    <a:pt x="11" y="32"/>
                  </a:cubicBezTo>
                  <a:cubicBezTo>
                    <a:pt x="10" y="33"/>
                    <a:pt x="10" y="30"/>
                    <a:pt x="9" y="28"/>
                  </a:cubicBezTo>
                  <a:cubicBezTo>
                    <a:pt x="7" y="25"/>
                    <a:pt x="6" y="21"/>
                    <a:pt x="4" y="18"/>
                  </a:cubicBezTo>
                  <a:cubicBezTo>
                    <a:pt x="3" y="24"/>
                    <a:pt x="8" y="29"/>
                    <a:pt x="10" y="35"/>
                  </a:cubicBezTo>
                  <a:cubicBezTo>
                    <a:pt x="12" y="35"/>
                    <a:pt x="13" y="33"/>
                    <a:pt x="13" y="31"/>
                  </a:cubicBezTo>
                  <a:cubicBezTo>
                    <a:pt x="11" y="25"/>
                    <a:pt x="8" y="20"/>
                    <a:pt x="6" y="14"/>
                  </a:cubicBezTo>
                  <a:cubicBezTo>
                    <a:pt x="5" y="15"/>
                    <a:pt x="5" y="15"/>
                    <a:pt x="5" y="16"/>
                  </a:cubicBezTo>
                  <a:close/>
                  <a:moveTo>
                    <a:pt x="40" y="21"/>
                  </a:moveTo>
                  <a:cubicBezTo>
                    <a:pt x="42" y="20"/>
                    <a:pt x="39" y="17"/>
                    <a:pt x="40" y="15"/>
                  </a:cubicBezTo>
                  <a:cubicBezTo>
                    <a:pt x="39" y="15"/>
                    <a:pt x="39" y="15"/>
                    <a:pt x="39" y="15"/>
                  </a:cubicBezTo>
                  <a:cubicBezTo>
                    <a:pt x="39" y="17"/>
                    <a:pt x="39" y="19"/>
                    <a:pt x="40" y="21"/>
                  </a:cubicBezTo>
                  <a:close/>
                  <a:moveTo>
                    <a:pt x="7" y="34"/>
                  </a:moveTo>
                  <a:cubicBezTo>
                    <a:pt x="6" y="31"/>
                    <a:pt x="5" y="27"/>
                    <a:pt x="3" y="25"/>
                  </a:cubicBezTo>
                  <a:cubicBezTo>
                    <a:pt x="2" y="29"/>
                    <a:pt x="5" y="32"/>
                    <a:pt x="7" y="34"/>
                  </a:cubicBezTo>
                  <a:close/>
                  <a:moveTo>
                    <a:pt x="30" y="32"/>
                  </a:moveTo>
                  <a:cubicBezTo>
                    <a:pt x="31" y="34"/>
                    <a:pt x="31" y="36"/>
                    <a:pt x="31" y="39"/>
                  </a:cubicBezTo>
                  <a:cubicBezTo>
                    <a:pt x="33" y="39"/>
                    <a:pt x="31" y="40"/>
                    <a:pt x="33" y="40"/>
                  </a:cubicBezTo>
                  <a:cubicBezTo>
                    <a:pt x="36" y="39"/>
                    <a:pt x="33" y="34"/>
                    <a:pt x="33" y="30"/>
                  </a:cubicBezTo>
                  <a:cubicBezTo>
                    <a:pt x="33" y="29"/>
                    <a:pt x="33" y="28"/>
                    <a:pt x="32" y="27"/>
                  </a:cubicBezTo>
                  <a:cubicBezTo>
                    <a:pt x="32" y="29"/>
                    <a:pt x="31" y="30"/>
                    <a:pt x="30" y="32"/>
                  </a:cubicBezTo>
                  <a:close/>
                  <a:moveTo>
                    <a:pt x="30" y="43"/>
                  </a:moveTo>
                  <a:cubicBezTo>
                    <a:pt x="30" y="43"/>
                    <a:pt x="31" y="42"/>
                    <a:pt x="32" y="42"/>
                  </a:cubicBezTo>
                  <a:cubicBezTo>
                    <a:pt x="30" y="40"/>
                    <a:pt x="30" y="36"/>
                    <a:pt x="28" y="34"/>
                  </a:cubicBezTo>
                  <a:cubicBezTo>
                    <a:pt x="26" y="37"/>
                    <a:pt x="28" y="41"/>
                    <a:pt x="30" y="43"/>
                  </a:cubicBezTo>
                  <a:close/>
                  <a:moveTo>
                    <a:pt x="25" y="44"/>
                  </a:moveTo>
                  <a:cubicBezTo>
                    <a:pt x="26" y="44"/>
                    <a:pt x="26" y="46"/>
                    <a:pt x="27" y="47"/>
                  </a:cubicBezTo>
                  <a:cubicBezTo>
                    <a:pt x="27" y="46"/>
                    <a:pt x="28" y="46"/>
                    <a:pt x="28" y="45"/>
                  </a:cubicBezTo>
                  <a:cubicBezTo>
                    <a:pt x="27" y="43"/>
                    <a:pt x="27" y="39"/>
                    <a:pt x="25" y="37"/>
                  </a:cubicBezTo>
                  <a:cubicBezTo>
                    <a:pt x="22" y="39"/>
                    <a:pt x="26" y="41"/>
                    <a:pt x="25" y="44"/>
                  </a:cubicBezTo>
                  <a:close/>
                  <a:moveTo>
                    <a:pt x="24" y="51"/>
                  </a:moveTo>
                  <a:cubicBezTo>
                    <a:pt x="24" y="51"/>
                    <a:pt x="25" y="49"/>
                    <a:pt x="26" y="48"/>
                  </a:cubicBezTo>
                  <a:cubicBezTo>
                    <a:pt x="24" y="46"/>
                    <a:pt x="24" y="42"/>
                    <a:pt x="22" y="40"/>
                  </a:cubicBezTo>
                  <a:cubicBezTo>
                    <a:pt x="20" y="43"/>
                    <a:pt x="22" y="49"/>
                    <a:pt x="24" y="51"/>
                  </a:cubicBezTo>
                  <a:close/>
                  <a:moveTo>
                    <a:pt x="18" y="46"/>
                  </a:moveTo>
                  <a:cubicBezTo>
                    <a:pt x="18" y="48"/>
                    <a:pt x="20" y="50"/>
                    <a:pt x="19" y="53"/>
                  </a:cubicBezTo>
                  <a:cubicBezTo>
                    <a:pt x="21" y="53"/>
                    <a:pt x="20" y="55"/>
                    <a:pt x="19" y="55"/>
                  </a:cubicBezTo>
                  <a:cubicBezTo>
                    <a:pt x="18" y="54"/>
                    <a:pt x="18" y="51"/>
                    <a:pt x="17" y="49"/>
                  </a:cubicBezTo>
                  <a:cubicBezTo>
                    <a:pt x="16" y="53"/>
                    <a:pt x="19" y="56"/>
                    <a:pt x="19" y="58"/>
                  </a:cubicBezTo>
                  <a:cubicBezTo>
                    <a:pt x="20" y="58"/>
                    <a:pt x="20" y="59"/>
                    <a:pt x="21" y="59"/>
                  </a:cubicBezTo>
                  <a:cubicBezTo>
                    <a:pt x="22" y="58"/>
                    <a:pt x="23" y="56"/>
                    <a:pt x="23" y="54"/>
                  </a:cubicBezTo>
                  <a:cubicBezTo>
                    <a:pt x="21" y="51"/>
                    <a:pt x="21" y="47"/>
                    <a:pt x="19" y="44"/>
                  </a:cubicBezTo>
                  <a:cubicBezTo>
                    <a:pt x="19" y="45"/>
                    <a:pt x="18" y="46"/>
                    <a:pt x="18"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grpSp>
        <p:nvGrpSpPr>
          <p:cNvPr id="5" name="Group 51"/>
          <p:cNvGrpSpPr>
            <a:grpSpLocks noChangeAspect="1"/>
          </p:cNvGrpSpPr>
          <p:nvPr/>
        </p:nvGrpSpPr>
        <p:grpSpPr>
          <a:xfrm>
            <a:off x="4168876" y="2480039"/>
            <a:ext cx="450698" cy="586274"/>
            <a:chOff x="4441" y="1661"/>
            <a:chExt cx="486" cy="632"/>
          </a:xfrm>
          <a:solidFill>
            <a:schemeClr val="accent4"/>
          </a:solidFill>
        </p:grpSpPr>
        <p:sp>
          <p:nvSpPr>
            <p:cNvPr id="98" name="Freeform 52"/>
            <p:cNvSpPr/>
            <p:nvPr/>
          </p:nvSpPr>
          <p:spPr bwMode="auto">
            <a:xfrm>
              <a:off x="4776" y="1713"/>
              <a:ext cx="64" cy="74"/>
            </a:xfrm>
            <a:custGeom>
              <a:gdLst>
                <a:gd fmla="*/ 11 w 11" name="T0"/>
                <a:gd fmla="*/ 2 h 13" name="T1"/>
                <a:gd fmla="*/ 8 w 11" name="T2"/>
                <a:gd fmla="*/ 3 h 13" name="T3"/>
                <a:gd fmla="*/ 4 w 11" name="T4"/>
                <a:gd fmla="*/ 9 h 13" name="T5"/>
                <a:gd fmla="*/ 0 w 11" name="T6"/>
                <a:gd fmla="*/ 11 h 13" name="T7"/>
                <a:gd fmla="*/ 8 w 11" name="T8"/>
                <a:gd fmla="*/ 0 h 13" name="T9"/>
                <a:gd fmla="*/ 11 w 11" name="T10"/>
                <a:gd fmla="*/ 2 h 13" name="T11"/>
              </a:gdLst>
              <a:cxnLst>
                <a:cxn ang="0">
                  <a:pos x="T0" y="T1"/>
                </a:cxn>
                <a:cxn ang="0">
                  <a:pos x="T2" y="T3"/>
                </a:cxn>
                <a:cxn ang="0">
                  <a:pos x="T4" y="T5"/>
                </a:cxn>
                <a:cxn ang="0">
                  <a:pos x="T6" y="T7"/>
                </a:cxn>
                <a:cxn ang="0">
                  <a:pos x="T8" y="T9"/>
                </a:cxn>
                <a:cxn ang="0">
                  <a:pos x="T10" y="T11"/>
                </a:cxn>
              </a:cxnLst>
              <a:rect b="b" l="0" r="r" t="0"/>
              <a:pathLst>
                <a:path h="13" w="11">
                  <a:moveTo>
                    <a:pt x="11" y="2"/>
                  </a:moveTo>
                  <a:cubicBezTo>
                    <a:pt x="10" y="4"/>
                    <a:pt x="9" y="3"/>
                    <a:pt x="8" y="3"/>
                  </a:cubicBezTo>
                  <a:cubicBezTo>
                    <a:pt x="7" y="5"/>
                    <a:pt x="5" y="7"/>
                    <a:pt x="4" y="9"/>
                  </a:cubicBezTo>
                  <a:cubicBezTo>
                    <a:pt x="3" y="10"/>
                    <a:pt x="2" y="13"/>
                    <a:pt x="0" y="11"/>
                  </a:cubicBezTo>
                  <a:cubicBezTo>
                    <a:pt x="2" y="7"/>
                    <a:pt x="6" y="4"/>
                    <a:pt x="8" y="0"/>
                  </a:cubicBezTo>
                  <a:cubicBezTo>
                    <a:pt x="10" y="1"/>
                    <a:pt x="10" y="1"/>
                    <a:pt x="11" y="2"/>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99" name="Freeform 53"/>
            <p:cNvSpPr/>
            <p:nvPr/>
          </p:nvSpPr>
          <p:spPr bwMode="auto">
            <a:xfrm>
              <a:off x="4684" y="1661"/>
              <a:ext cx="23" cy="75"/>
            </a:xfrm>
            <a:custGeom>
              <a:gdLst>
                <a:gd fmla="*/ 2 w 4" name="T0"/>
                <a:gd fmla="*/ 0 h 13" name="T1"/>
                <a:gd fmla="*/ 3 w 4" name="T2"/>
                <a:gd fmla="*/ 1 h 13" name="T3"/>
                <a:gd fmla="*/ 4 w 4" name="T4"/>
                <a:gd fmla="*/ 11 h 13" name="T5"/>
                <a:gd fmla="*/ 2 w 4" name="T6"/>
                <a:gd fmla="*/ 13 h 13" name="T7"/>
                <a:gd fmla="*/ 1 w 4" name="T8"/>
                <a:gd fmla="*/ 8 h 13" name="T9"/>
                <a:gd fmla="*/ 2 w 4" name="T10"/>
                <a:gd fmla="*/ 0 h 13" name="T11"/>
              </a:gdLst>
              <a:cxnLst>
                <a:cxn ang="0">
                  <a:pos x="T0" y="T1"/>
                </a:cxn>
                <a:cxn ang="0">
                  <a:pos x="T2" y="T3"/>
                </a:cxn>
                <a:cxn ang="0">
                  <a:pos x="T4" y="T5"/>
                </a:cxn>
                <a:cxn ang="0">
                  <a:pos x="T6" y="T7"/>
                </a:cxn>
                <a:cxn ang="0">
                  <a:pos x="T8" y="T9"/>
                </a:cxn>
                <a:cxn ang="0">
                  <a:pos x="T10" y="T11"/>
                </a:cxn>
              </a:cxnLst>
              <a:rect b="b" l="0" r="r" t="0"/>
              <a:pathLst>
                <a:path h="13" w="4">
                  <a:moveTo>
                    <a:pt x="2" y="0"/>
                  </a:moveTo>
                  <a:cubicBezTo>
                    <a:pt x="2" y="0"/>
                    <a:pt x="3" y="1"/>
                    <a:pt x="3" y="1"/>
                  </a:cubicBezTo>
                  <a:cubicBezTo>
                    <a:pt x="4" y="3"/>
                    <a:pt x="3" y="8"/>
                    <a:pt x="4" y="11"/>
                  </a:cubicBezTo>
                  <a:cubicBezTo>
                    <a:pt x="3" y="12"/>
                    <a:pt x="3" y="12"/>
                    <a:pt x="2" y="13"/>
                  </a:cubicBezTo>
                  <a:cubicBezTo>
                    <a:pt x="1" y="12"/>
                    <a:pt x="1" y="9"/>
                    <a:pt x="1" y="8"/>
                  </a:cubicBezTo>
                  <a:cubicBezTo>
                    <a:pt x="1" y="5"/>
                    <a:pt x="0" y="2"/>
                    <a:pt x="2" y="0"/>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100" name="Freeform 54"/>
            <p:cNvSpPr/>
            <p:nvPr/>
          </p:nvSpPr>
          <p:spPr bwMode="auto">
            <a:xfrm>
              <a:off x="4840" y="1816"/>
              <a:ext cx="75" cy="40"/>
            </a:xfrm>
            <a:custGeom>
              <a:gdLst>
                <a:gd fmla="*/ 13 w 13" name="T0"/>
                <a:gd fmla="*/ 1 h 7" name="T1"/>
                <a:gd fmla="*/ 13 w 13" name="T2"/>
                <a:gd fmla="*/ 3 h 7" name="T3"/>
                <a:gd fmla="*/ 11 w 13" name="T4"/>
                <a:gd fmla="*/ 3 h 7" name="T5"/>
                <a:gd fmla="*/ 4 w 13" name="T6"/>
                <a:gd fmla="*/ 5 h 7" name="T7"/>
                <a:gd fmla="*/ 0 w 13" name="T8"/>
                <a:gd fmla="*/ 6 h 7" name="T9"/>
                <a:gd fmla="*/ 0 w 13" name="T10"/>
                <a:gd fmla="*/ 5 h 7" name="T11"/>
                <a:gd fmla="*/ 12 w 13" name="T12"/>
                <a:gd fmla="*/ 0 h 7" name="T13"/>
                <a:gd fmla="*/ 13 w 13" name="T14"/>
                <a:gd fmla="*/ 1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3">
                  <a:moveTo>
                    <a:pt x="13" y="1"/>
                  </a:moveTo>
                  <a:cubicBezTo>
                    <a:pt x="13" y="2"/>
                    <a:pt x="13" y="2"/>
                    <a:pt x="13" y="3"/>
                  </a:cubicBezTo>
                  <a:cubicBezTo>
                    <a:pt x="12" y="3"/>
                    <a:pt x="11" y="3"/>
                    <a:pt x="11" y="3"/>
                  </a:cubicBezTo>
                  <a:cubicBezTo>
                    <a:pt x="9" y="4"/>
                    <a:pt x="6" y="5"/>
                    <a:pt x="4" y="5"/>
                  </a:cubicBezTo>
                  <a:cubicBezTo>
                    <a:pt x="3" y="6"/>
                    <a:pt x="2" y="7"/>
                    <a:pt x="0" y="6"/>
                  </a:cubicBezTo>
                  <a:cubicBezTo>
                    <a:pt x="0" y="6"/>
                    <a:pt x="0" y="5"/>
                    <a:pt x="0" y="5"/>
                  </a:cubicBezTo>
                  <a:cubicBezTo>
                    <a:pt x="3" y="2"/>
                    <a:pt x="8" y="3"/>
                    <a:pt x="12" y="0"/>
                  </a:cubicBezTo>
                  <a:cubicBezTo>
                    <a:pt x="12" y="1"/>
                    <a:pt x="13" y="1"/>
                    <a:pt x="13" y="1"/>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101" name="Freeform 55"/>
            <p:cNvSpPr/>
            <p:nvPr/>
          </p:nvSpPr>
          <p:spPr bwMode="auto">
            <a:xfrm>
              <a:off x="4533" y="1707"/>
              <a:ext cx="53" cy="63"/>
            </a:xfrm>
            <a:custGeom>
              <a:gdLst>
                <a:gd fmla="*/ 2 w 9" name="T0"/>
                <a:gd fmla="*/ 4 h 11" name="T1"/>
                <a:gd fmla="*/ 2 w 9" name="T2"/>
                <a:gd fmla="*/ 0 h 11" name="T3"/>
                <a:gd fmla="*/ 9 w 9" name="T4"/>
                <a:gd fmla="*/ 9 h 11" name="T5"/>
                <a:gd fmla="*/ 8 w 9" name="T6"/>
                <a:gd fmla="*/ 11 h 11" name="T7"/>
                <a:gd fmla="*/ 3 w 9" name="T8"/>
                <a:gd fmla="*/ 5 h 11" name="T9"/>
                <a:gd fmla="*/ 2 w 9" name="T10"/>
                <a:gd fmla="*/ 6 h 11" name="T11"/>
                <a:gd fmla="*/ 1 w 9" name="T12"/>
                <a:gd fmla="*/ 4 h 11" name="T13"/>
                <a:gd fmla="*/ 2 w 9" name="T14"/>
                <a:gd fmla="*/ 4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9">
                  <a:moveTo>
                    <a:pt x="2" y="4"/>
                  </a:moveTo>
                  <a:cubicBezTo>
                    <a:pt x="1" y="3"/>
                    <a:pt x="0" y="0"/>
                    <a:pt x="2" y="0"/>
                  </a:cubicBezTo>
                  <a:cubicBezTo>
                    <a:pt x="5" y="3"/>
                    <a:pt x="7" y="6"/>
                    <a:pt x="9" y="9"/>
                  </a:cubicBezTo>
                  <a:cubicBezTo>
                    <a:pt x="9" y="10"/>
                    <a:pt x="9" y="10"/>
                    <a:pt x="8" y="11"/>
                  </a:cubicBezTo>
                  <a:cubicBezTo>
                    <a:pt x="5" y="10"/>
                    <a:pt x="6" y="6"/>
                    <a:pt x="3" y="5"/>
                  </a:cubicBezTo>
                  <a:cubicBezTo>
                    <a:pt x="3" y="5"/>
                    <a:pt x="3" y="5"/>
                    <a:pt x="2" y="6"/>
                  </a:cubicBezTo>
                  <a:cubicBezTo>
                    <a:pt x="1" y="5"/>
                    <a:pt x="3" y="4"/>
                    <a:pt x="1" y="4"/>
                  </a:cubicBezTo>
                  <a:cubicBezTo>
                    <a:pt x="2" y="3"/>
                    <a:pt x="2" y="3"/>
                    <a:pt x="2" y="4"/>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102" name="Freeform 56"/>
            <p:cNvSpPr/>
            <p:nvPr/>
          </p:nvSpPr>
          <p:spPr bwMode="auto">
            <a:xfrm>
              <a:off x="4852" y="1937"/>
              <a:ext cx="75" cy="28"/>
            </a:xfrm>
            <a:custGeom>
              <a:gdLst>
                <a:gd fmla="*/ 13 w 13" name="T0"/>
                <a:gd fmla="*/ 2 h 5" name="T1"/>
                <a:gd fmla="*/ 11 w 13" name="T2"/>
                <a:gd fmla="*/ 5 h 5" name="T3"/>
                <a:gd fmla="*/ 0 w 13" name="T4"/>
                <a:gd fmla="*/ 2 h 5" name="T5"/>
                <a:gd fmla="*/ 1 w 13" name="T6"/>
                <a:gd fmla="*/ 1 h 5" name="T7"/>
                <a:gd fmla="*/ 13 w 13" name="T8"/>
                <a:gd fmla="*/ 2 h 5" name="T9"/>
              </a:gdLst>
              <a:cxnLst>
                <a:cxn ang="0">
                  <a:pos x="T0" y="T1"/>
                </a:cxn>
                <a:cxn ang="0">
                  <a:pos x="T2" y="T3"/>
                </a:cxn>
                <a:cxn ang="0">
                  <a:pos x="T4" y="T5"/>
                </a:cxn>
                <a:cxn ang="0">
                  <a:pos x="T6" y="T7"/>
                </a:cxn>
                <a:cxn ang="0">
                  <a:pos x="T8" y="T9"/>
                </a:cxn>
              </a:cxnLst>
              <a:rect b="b" l="0" r="r" t="0"/>
              <a:pathLst>
                <a:path h="5" w="13">
                  <a:moveTo>
                    <a:pt x="13" y="2"/>
                  </a:moveTo>
                  <a:cubicBezTo>
                    <a:pt x="13" y="4"/>
                    <a:pt x="12" y="4"/>
                    <a:pt x="11" y="5"/>
                  </a:cubicBezTo>
                  <a:cubicBezTo>
                    <a:pt x="9" y="1"/>
                    <a:pt x="3" y="4"/>
                    <a:pt x="0" y="2"/>
                  </a:cubicBezTo>
                  <a:cubicBezTo>
                    <a:pt x="0" y="1"/>
                    <a:pt x="1" y="1"/>
                    <a:pt x="1" y="1"/>
                  </a:cubicBezTo>
                  <a:cubicBezTo>
                    <a:pt x="5" y="0"/>
                    <a:pt x="9" y="0"/>
                    <a:pt x="13" y="2"/>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103" name="Freeform 57"/>
            <p:cNvSpPr/>
            <p:nvPr/>
          </p:nvSpPr>
          <p:spPr bwMode="auto">
            <a:xfrm>
              <a:off x="4800" y="2052"/>
              <a:ext cx="52" cy="74"/>
            </a:xfrm>
            <a:custGeom>
              <a:gdLst>
                <a:gd fmla="*/ 8 w 9" name="T0"/>
                <a:gd fmla="*/ 13 h 13" name="T1"/>
                <a:gd fmla="*/ 3 w 9" name="T2"/>
                <a:gd fmla="*/ 5 h 13" name="T3"/>
                <a:gd fmla="*/ 0 w 9" name="T4"/>
                <a:gd fmla="*/ 2 h 13" name="T5"/>
                <a:gd fmla="*/ 8 w 9" name="T6"/>
                <a:gd fmla="*/ 9 h 13" name="T7"/>
                <a:gd fmla="*/ 8 w 9" name="T8"/>
                <a:gd fmla="*/ 13 h 13" name="T9"/>
              </a:gdLst>
              <a:cxnLst>
                <a:cxn ang="0">
                  <a:pos x="T0" y="T1"/>
                </a:cxn>
                <a:cxn ang="0">
                  <a:pos x="T2" y="T3"/>
                </a:cxn>
                <a:cxn ang="0">
                  <a:pos x="T4" y="T5"/>
                </a:cxn>
                <a:cxn ang="0">
                  <a:pos x="T6" y="T7"/>
                </a:cxn>
                <a:cxn ang="0">
                  <a:pos x="T8" y="T9"/>
                </a:cxn>
              </a:cxnLst>
              <a:rect b="b" l="0" r="r" t="0"/>
              <a:pathLst>
                <a:path h="13" w="9">
                  <a:moveTo>
                    <a:pt x="8" y="13"/>
                  </a:moveTo>
                  <a:cubicBezTo>
                    <a:pt x="5" y="11"/>
                    <a:pt x="5" y="8"/>
                    <a:pt x="3" y="5"/>
                  </a:cubicBezTo>
                  <a:cubicBezTo>
                    <a:pt x="2" y="4"/>
                    <a:pt x="1" y="3"/>
                    <a:pt x="0" y="2"/>
                  </a:cubicBezTo>
                  <a:cubicBezTo>
                    <a:pt x="5" y="0"/>
                    <a:pt x="5" y="7"/>
                    <a:pt x="8" y="9"/>
                  </a:cubicBezTo>
                  <a:cubicBezTo>
                    <a:pt x="8" y="10"/>
                    <a:pt x="9" y="12"/>
                    <a:pt x="8" y="13"/>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104" name="Freeform 58"/>
            <p:cNvSpPr/>
            <p:nvPr/>
          </p:nvSpPr>
          <p:spPr bwMode="auto">
            <a:xfrm>
              <a:off x="4447" y="1960"/>
              <a:ext cx="58" cy="34"/>
            </a:xfrm>
            <a:custGeom>
              <a:gdLst>
                <a:gd fmla="*/ 10 w 10" name="T0"/>
                <a:gd fmla="*/ 1 h 6" name="T1"/>
                <a:gd fmla="*/ 8 w 10" name="T2"/>
                <a:gd fmla="*/ 3 h 6" name="T3"/>
                <a:gd fmla="*/ 0 w 10" name="T4"/>
                <a:gd fmla="*/ 6 h 6" name="T5"/>
                <a:gd fmla="*/ 8 w 10" name="T6"/>
                <a:gd fmla="*/ 0 h 6" name="T7"/>
                <a:gd fmla="*/ 10 w 10" name="T8"/>
                <a:gd fmla="*/ 1 h 6" name="T9"/>
              </a:gdLst>
              <a:cxnLst>
                <a:cxn ang="0">
                  <a:pos x="T0" y="T1"/>
                </a:cxn>
                <a:cxn ang="0">
                  <a:pos x="T2" y="T3"/>
                </a:cxn>
                <a:cxn ang="0">
                  <a:pos x="T4" y="T5"/>
                </a:cxn>
                <a:cxn ang="0">
                  <a:pos x="T6" y="T7"/>
                </a:cxn>
                <a:cxn ang="0">
                  <a:pos x="T8" y="T9"/>
                </a:cxn>
              </a:cxnLst>
              <a:rect b="b" l="0" r="r" t="0"/>
              <a:pathLst>
                <a:path h="6" w="10">
                  <a:moveTo>
                    <a:pt x="10" y="1"/>
                  </a:moveTo>
                  <a:cubicBezTo>
                    <a:pt x="9" y="2"/>
                    <a:pt x="9" y="3"/>
                    <a:pt x="8" y="3"/>
                  </a:cubicBezTo>
                  <a:cubicBezTo>
                    <a:pt x="5" y="2"/>
                    <a:pt x="3" y="6"/>
                    <a:pt x="0" y="6"/>
                  </a:cubicBezTo>
                  <a:cubicBezTo>
                    <a:pt x="0" y="2"/>
                    <a:pt x="6" y="2"/>
                    <a:pt x="8" y="0"/>
                  </a:cubicBezTo>
                  <a:cubicBezTo>
                    <a:pt x="9" y="0"/>
                    <a:pt x="10" y="0"/>
                    <a:pt x="10" y="1"/>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105" name="Freeform 59"/>
            <p:cNvSpPr>
              <a:spLocks noEditPoints="1"/>
            </p:cNvSpPr>
            <p:nvPr/>
          </p:nvSpPr>
          <p:spPr bwMode="auto">
            <a:xfrm>
              <a:off x="4533" y="1799"/>
              <a:ext cx="307" cy="494"/>
            </a:xfrm>
            <a:custGeom>
              <a:gdLst>
                <a:gd fmla="*/ 30 w 53" name="T0"/>
                <a:gd fmla="*/ 62 h 86" name="T1"/>
                <a:gd fmla="*/ 23 w 53" name="T2"/>
                <a:gd fmla="*/ 80 h 86" name="T3"/>
                <a:gd fmla="*/ 20 w 53" name="T4"/>
                <a:gd fmla="*/ 83 h 86" name="T5"/>
                <a:gd fmla="*/ 18 w 53" name="T6"/>
                <a:gd fmla="*/ 84 h 86" name="T7"/>
                <a:gd fmla="*/ 4 w 53" name="T8"/>
                <a:gd fmla="*/ 81 h 86" name="T9"/>
                <a:gd fmla="*/ 4 w 53" name="T10"/>
                <a:gd fmla="*/ 56 h 86" name="T11"/>
                <a:gd fmla="*/ 7 w 53" name="T12"/>
                <a:gd fmla="*/ 34 h 86" name="T13"/>
                <a:gd fmla="*/ 5 w 53" name="T14"/>
                <a:gd fmla="*/ 14 h 86" name="T15"/>
                <a:gd fmla="*/ 23 w 53" name="T16"/>
                <a:gd fmla="*/ 1 h 86" name="T17"/>
                <a:gd fmla="*/ 39 w 53" name="T18"/>
                <a:gd fmla="*/ 3 h 86" name="T19"/>
                <a:gd fmla="*/ 35 w 53" name="T20"/>
                <a:gd fmla="*/ 46 h 86" name="T21"/>
                <a:gd fmla="*/ 31 w 53" name="T22"/>
                <a:gd fmla="*/ 47 h 86" name="T23"/>
                <a:gd fmla="*/ 49 w 53" name="T24"/>
                <a:gd fmla="*/ 24 h 86" name="T25"/>
                <a:gd fmla="*/ 49 w 53" name="T26"/>
                <a:gd fmla="*/ 17 h 86" name="T27"/>
                <a:gd fmla="*/ 48 w 53" name="T28"/>
                <a:gd fmla="*/ 15 h 86" name="T29"/>
                <a:gd fmla="*/ 29 w 53" name="T30"/>
                <a:gd fmla="*/ 3 h 86" name="T31"/>
                <a:gd fmla="*/ 26 w 53" name="T32"/>
                <a:gd fmla="*/ 2 h 86" name="T33"/>
                <a:gd fmla="*/ 10 w 53" name="T34"/>
                <a:gd fmla="*/ 11 h 86" name="T35"/>
                <a:gd fmla="*/ 6 w 53" name="T36"/>
                <a:gd fmla="*/ 18 h 86" name="T37"/>
                <a:gd fmla="*/ 8 w 53" name="T38"/>
                <a:gd fmla="*/ 30 h 86" name="T39"/>
                <a:gd fmla="*/ 11 w 53" name="T40"/>
                <a:gd fmla="*/ 49 h 86" name="T41"/>
                <a:gd fmla="*/ 15 w 53" name="T42"/>
                <a:gd fmla="*/ 57 h 86" name="T43"/>
                <a:gd fmla="*/ 16 w 53" name="T44"/>
                <a:gd fmla="*/ 22 h 86" name="T45"/>
                <a:gd fmla="*/ 22 w 53" name="T46"/>
                <a:gd fmla="*/ 25 h 86" name="T47"/>
                <a:gd fmla="*/ 29 w 53" name="T48"/>
                <a:gd fmla="*/ 27 h 86" name="T49"/>
                <a:gd fmla="*/ 21 w 53" name="T50"/>
                <a:gd fmla="*/ 59 h 86" name="T51"/>
                <a:gd fmla="*/ 28 w 53" name="T52"/>
                <a:gd fmla="*/ 30 h 86" name="T53"/>
                <a:gd fmla="*/ 19 w 53" name="T54"/>
                <a:gd fmla="*/ 37 h 86" name="T55"/>
                <a:gd fmla="*/ 17 w 53" name="T56"/>
                <a:gd fmla="*/ 54 h 86" name="T57"/>
                <a:gd fmla="*/ 21 w 53" name="T58"/>
                <a:gd fmla="*/ 53 h 86" name="T59"/>
                <a:gd fmla="*/ 30 w 53" name="T60"/>
                <a:gd fmla="*/ 30 h 86" name="T61"/>
                <a:gd fmla="*/ 22 w 53" name="T62"/>
                <a:gd fmla="*/ 64 h 86" name="T63"/>
                <a:gd fmla="*/ 11 w 53" name="T64"/>
                <a:gd fmla="*/ 73 h 86" name="T65"/>
                <a:gd fmla="*/ 11 w 53" name="T66"/>
                <a:gd fmla="*/ 77 h 86" name="T67"/>
                <a:gd fmla="*/ 23 w 53" name="T68"/>
                <a:gd fmla="*/ 65 h 86" name="T69"/>
                <a:gd fmla="*/ 25 w 53" name="T70"/>
                <a:gd fmla="*/ 63 h 86" name="T71"/>
                <a:gd fmla="*/ 8 w 53" name="T72"/>
                <a:gd fmla="*/ 58 h 86" name="T73"/>
                <a:gd fmla="*/ 9 w 53" name="T74"/>
                <a:gd fmla="*/ 61 h 86" name="T75"/>
                <a:gd fmla="*/ 13 w 53" name="T76"/>
                <a:gd fmla="*/ 61 h 86" name="T77"/>
                <a:gd fmla="*/ 10 w 53" name="T78"/>
                <a:gd fmla="*/ 59 h 86" name="T79"/>
                <a:gd fmla="*/ 16 w 53" name="T80"/>
                <a:gd fmla="*/ 62 h 86" name="T81"/>
                <a:gd fmla="*/ 4 w 53" name="T82"/>
                <a:gd fmla="*/ 74 h 86" name="T83"/>
                <a:gd fmla="*/ 16 w 53" name="T84"/>
                <a:gd fmla="*/ 62 h 86" name="T85"/>
                <a:gd fmla="*/ 19 w 53" name="T86"/>
                <a:gd fmla="*/ 64 h 86" name="T87"/>
                <a:gd fmla="*/ 12 w 53" name="T88"/>
                <a:gd fmla="*/ 78 h 86" name="T89"/>
                <a:gd fmla="*/ 14 w 53" name="T90"/>
                <a:gd fmla="*/ 79 h 86" name="T91"/>
                <a:gd fmla="*/ 12 w 53" name="T92"/>
                <a:gd fmla="*/ 78 h 86" name="T93"/>
                <a:gd fmla="*/ 20 w 53" name="T94"/>
                <a:gd fmla="*/ 75 h 86" name="T95"/>
                <a:gd fmla="*/ 15 w 53" name="T96"/>
                <a:gd fmla="*/ 82 h 8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6" w="52">
                  <a:moveTo>
                    <a:pt x="27" y="58"/>
                  </a:moveTo>
                  <a:cubicBezTo>
                    <a:pt x="28" y="60"/>
                    <a:pt x="28" y="61"/>
                    <a:pt x="30" y="62"/>
                  </a:cubicBezTo>
                  <a:cubicBezTo>
                    <a:pt x="28" y="66"/>
                    <a:pt x="27" y="70"/>
                    <a:pt x="25" y="74"/>
                  </a:cubicBezTo>
                  <a:cubicBezTo>
                    <a:pt x="24" y="76"/>
                    <a:pt x="24" y="79"/>
                    <a:pt x="23" y="80"/>
                  </a:cubicBezTo>
                  <a:cubicBezTo>
                    <a:pt x="23" y="80"/>
                    <a:pt x="22" y="81"/>
                    <a:pt x="21" y="82"/>
                  </a:cubicBezTo>
                  <a:cubicBezTo>
                    <a:pt x="21" y="82"/>
                    <a:pt x="20" y="83"/>
                    <a:pt x="20" y="83"/>
                  </a:cubicBezTo>
                  <a:cubicBezTo>
                    <a:pt x="20" y="83"/>
                    <a:pt x="19" y="83"/>
                    <a:pt x="19" y="83"/>
                  </a:cubicBezTo>
                  <a:cubicBezTo>
                    <a:pt x="18" y="83"/>
                    <a:pt x="18" y="84"/>
                    <a:pt x="18" y="84"/>
                  </a:cubicBezTo>
                  <a:cubicBezTo>
                    <a:pt x="14" y="86"/>
                    <a:pt x="11" y="84"/>
                    <a:pt x="7" y="83"/>
                  </a:cubicBezTo>
                  <a:cubicBezTo>
                    <a:pt x="6" y="83"/>
                    <a:pt x="5" y="81"/>
                    <a:pt x="4" y="81"/>
                  </a:cubicBezTo>
                  <a:cubicBezTo>
                    <a:pt x="2" y="78"/>
                    <a:pt x="1" y="75"/>
                    <a:pt x="0" y="72"/>
                  </a:cubicBezTo>
                  <a:cubicBezTo>
                    <a:pt x="1" y="66"/>
                    <a:pt x="4" y="60"/>
                    <a:pt x="4" y="56"/>
                  </a:cubicBezTo>
                  <a:cubicBezTo>
                    <a:pt x="5" y="56"/>
                    <a:pt x="6" y="55"/>
                    <a:pt x="7" y="54"/>
                  </a:cubicBezTo>
                  <a:cubicBezTo>
                    <a:pt x="8" y="46"/>
                    <a:pt x="8" y="40"/>
                    <a:pt x="7" y="34"/>
                  </a:cubicBezTo>
                  <a:cubicBezTo>
                    <a:pt x="5" y="30"/>
                    <a:pt x="4" y="28"/>
                    <a:pt x="4" y="24"/>
                  </a:cubicBezTo>
                  <a:cubicBezTo>
                    <a:pt x="3" y="20"/>
                    <a:pt x="4" y="18"/>
                    <a:pt x="5" y="14"/>
                  </a:cubicBezTo>
                  <a:cubicBezTo>
                    <a:pt x="7" y="8"/>
                    <a:pt x="12" y="6"/>
                    <a:pt x="16" y="3"/>
                  </a:cubicBezTo>
                  <a:cubicBezTo>
                    <a:pt x="18" y="3"/>
                    <a:pt x="21" y="0"/>
                    <a:pt x="23" y="1"/>
                  </a:cubicBezTo>
                  <a:cubicBezTo>
                    <a:pt x="24" y="1"/>
                    <a:pt x="24" y="1"/>
                    <a:pt x="25" y="1"/>
                  </a:cubicBezTo>
                  <a:cubicBezTo>
                    <a:pt x="28" y="0"/>
                    <a:pt x="35" y="0"/>
                    <a:pt x="39" y="3"/>
                  </a:cubicBezTo>
                  <a:cubicBezTo>
                    <a:pt x="46" y="8"/>
                    <a:pt x="51" y="15"/>
                    <a:pt x="51" y="23"/>
                  </a:cubicBezTo>
                  <a:cubicBezTo>
                    <a:pt x="53" y="32"/>
                    <a:pt x="43" y="44"/>
                    <a:pt x="35" y="46"/>
                  </a:cubicBezTo>
                  <a:cubicBezTo>
                    <a:pt x="32" y="50"/>
                    <a:pt x="30" y="54"/>
                    <a:pt x="27" y="58"/>
                  </a:cubicBezTo>
                  <a:close/>
                  <a:moveTo>
                    <a:pt x="31" y="47"/>
                  </a:moveTo>
                  <a:cubicBezTo>
                    <a:pt x="38" y="41"/>
                    <a:pt x="47" y="38"/>
                    <a:pt x="49" y="26"/>
                  </a:cubicBezTo>
                  <a:cubicBezTo>
                    <a:pt x="49" y="25"/>
                    <a:pt x="49" y="25"/>
                    <a:pt x="49" y="24"/>
                  </a:cubicBezTo>
                  <a:cubicBezTo>
                    <a:pt x="49" y="22"/>
                    <a:pt x="49" y="21"/>
                    <a:pt x="49" y="19"/>
                  </a:cubicBezTo>
                  <a:cubicBezTo>
                    <a:pt x="48" y="19"/>
                    <a:pt x="49" y="18"/>
                    <a:pt x="49" y="17"/>
                  </a:cubicBezTo>
                  <a:cubicBezTo>
                    <a:pt x="49" y="17"/>
                    <a:pt x="48" y="16"/>
                    <a:pt x="47" y="15"/>
                  </a:cubicBezTo>
                  <a:cubicBezTo>
                    <a:pt x="47" y="15"/>
                    <a:pt x="48" y="15"/>
                    <a:pt x="48" y="15"/>
                  </a:cubicBezTo>
                  <a:cubicBezTo>
                    <a:pt x="47" y="11"/>
                    <a:pt x="39" y="4"/>
                    <a:pt x="34" y="3"/>
                  </a:cubicBezTo>
                  <a:cubicBezTo>
                    <a:pt x="33" y="2"/>
                    <a:pt x="31" y="2"/>
                    <a:pt x="29" y="3"/>
                  </a:cubicBezTo>
                  <a:cubicBezTo>
                    <a:pt x="28" y="2"/>
                    <a:pt x="27" y="2"/>
                    <a:pt x="27" y="1"/>
                  </a:cubicBezTo>
                  <a:cubicBezTo>
                    <a:pt x="26" y="2"/>
                    <a:pt x="27" y="2"/>
                    <a:pt x="26" y="2"/>
                  </a:cubicBezTo>
                  <a:cubicBezTo>
                    <a:pt x="22" y="3"/>
                    <a:pt x="18" y="4"/>
                    <a:pt x="14" y="6"/>
                  </a:cubicBezTo>
                  <a:cubicBezTo>
                    <a:pt x="13" y="7"/>
                    <a:pt x="10" y="10"/>
                    <a:pt x="10" y="11"/>
                  </a:cubicBezTo>
                  <a:cubicBezTo>
                    <a:pt x="8" y="12"/>
                    <a:pt x="9" y="14"/>
                    <a:pt x="8" y="16"/>
                  </a:cubicBezTo>
                  <a:cubicBezTo>
                    <a:pt x="8" y="17"/>
                    <a:pt x="7" y="17"/>
                    <a:pt x="6" y="18"/>
                  </a:cubicBezTo>
                  <a:cubicBezTo>
                    <a:pt x="6" y="20"/>
                    <a:pt x="6" y="25"/>
                    <a:pt x="6" y="26"/>
                  </a:cubicBezTo>
                  <a:cubicBezTo>
                    <a:pt x="7" y="28"/>
                    <a:pt x="8" y="29"/>
                    <a:pt x="8" y="30"/>
                  </a:cubicBezTo>
                  <a:cubicBezTo>
                    <a:pt x="9" y="33"/>
                    <a:pt x="10" y="37"/>
                    <a:pt x="11" y="40"/>
                  </a:cubicBezTo>
                  <a:cubicBezTo>
                    <a:pt x="11" y="43"/>
                    <a:pt x="10" y="46"/>
                    <a:pt x="11" y="49"/>
                  </a:cubicBezTo>
                  <a:cubicBezTo>
                    <a:pt x="9" y="50"/>
                    <a:pt x="10" y="53"/>
                    <a:pt x="9" y="54"/>
                  </a:cubicBezTo>
                  <a:cubicBezTo>
                    <a:pt x="11" y="55"/>
                    <a:pt x="12" y="56"/>
                    <a:pt x="15" y="57"/>
                  </a:cubicBezTo>
                  <a:cubicBezTo>
                    <a:pt x="17" y="49"/>
                    <a:pt x="17" y="42"/>
                    <a:pt x="18" y="34"/>
                  </a:cubicBezTo>
                  <a:cubicBezTo>
                    <a:pt x="18" y="30"/>
                    <a:pt x="17" y="26"/>
                    <a:pt x="16" y="22"/>
                  </a:cubicBezTo>
                  <a:cubicBezTo>
                    <a:pt x="17" y="22"/>
                    <a:pt x="18" y="21"/>
                    <a:pt x="19" y="20"/>
                  </a:cubicBezTo>
                  <a:cubicBezTo>
                    <a:pt x="23" y="21"/>
                    <a:pt x="21" y="23"/>
                    <a:pt x="22" y="25"/>
                  </a:cubicBezTo>
                  <a:cubicBezTo>
                    <a:pt x="24" y="25"/>
                    <a:pt x="25" y="23"/>
                    <a:pt x="27" y="24"/>
                  </a:cubicBezTo>
                  <a:cubicBezTo>
                    <a:pt x="28" y="25"/>
                    <a:pt x="28" y="26"/>
                    <a:pt x="29" y="27"/>
                  </a:cubicBezTo>
                  <a:cubicBezTo>
                    <a:pt x="31" y="26"/>
                    <a:pt x="34" y="24"/>
                    <a:pt x="36" y="27"/>
                  </a:cubicBezTo>
                  <a:cubicBezTo>
                    <a:pt x="29" y="37"/>
                    <a:pt x="21" y="47"/>
                    <a:pt x="21" y="59"/>
                  </a:cubicBezTo>
                  <a:cubicBezTo>
                    <a:pt x="27" y="59"/>
                    <a:pt x="27" y="51"/>
                    <a:pt x="31" y="47"/>
                  </a:cubicBezTo>
                  <a:close/>
                  <a:moveTo>
                    <a:pt x="28" y="30"/>
                  </a:moveTo>
                  <a:cubicBezTo>
                    <a:pt x="26" y="26"/>
                    <a:pt x="23" y="28"/>
                    <a:pt x="21" y="28"/>
                  </a:cubicBezTo>
                  <a:cubicBezTo>
                    <a:pt x="21" y="31"/>
                    <a:pt x="20" y="34"/>
                    <a:pt x="19" y="37"/>
                  </a:cubicBezTo>
                  <a:cubicBezTo>
                    <a:pt x="19" y="38"/>
                    <a:pt x="20" y="40"/>
                    <a:pt x="19" y="42"/>
                  </a:cubicBezTo>
                  <a:cubicBezTo>
                    <a:pt x="19" y="46"/>
                    <a:pt x="18" y="50"/>
                    <a:pt x="17" y="54"/>
                  </a:cubicBezTo>
                  <a:cubicBezTo>
                    <a:pt x="17" y="56"/>
                    <a:pt x="15" y="59"/>
                    <a:pt x="18" y="59"/>
                  </a:cubicBezTo>
                  <a:cubicBezTo>
                    <a:pt x="18" y="57"/>
                    <a:pt x="19" y="55"/>
                    <a:pt x="21" y="53"/>
                  </a:cubicBezTo>
                  <a:cubicBezTo>
                    <a:pt x="21" y="52"/>
                    <a:pt x="21" y="51"/>
                    <a:pt x="21" y="51"/>
                  </a:cubicBezTo>
                  <a:cubicBezTo>
                    <a:pt x="24" y="45"/>
                    <a:pt x="26" y="36"/>
                    <a:pt x="30" y="30"/>
                  </a:cubicBezTo>
                  <a:cubicBezTo>
                    <a:pt x="29" y="29"/>
                    <a:pt x="28" y="30"/>
                    <a:pt x="28" y="30"/>
                  </a:cubicBezTo>
                  <a:close/>
                  <a:moveTo>
                    <a:pt x="22" y="64"/>
                  </a:moveTo>
                  <a:cubicBezTo>
                    <a:pt x="19" y="68"/>
                    <a:pt x="16" y="70"/>
                    <a:pt x="13" y="73"/>
                  </a:cubicBezTo>
                  <a:cubicBezTo>
                    <a:pt x="12" y="73"/>
                    <a:pt x="12" y="74"/>
                    <a:pt x="11" y="73"/>
                  </a:cubicBezTo>
                  <a:cubicBezTo>
                    <a:pt x="11" y="76"/>
                    <a:pt x="7" y="76"/>
                    <a:pt x="6" y="80"/>
                  </a:cubicBezTo>
                  <a:cubicBezTo>
                    <a:pt x="8" y="81"/>
                    <a:pt x="10" y="79"/>
                    <a:pt x="11" y="77"/>
                  </a:cubicBezTo>
                  <a:cubicBezTo>
                    <a:pt x="13" y="75"/>
                    <a:pt x="15" y="72"/>
                    <a:pt x="17" y="70"/>
                  </a:cubicBezTo>
                  <a:cubicBezTo>
                    <a:pt x="19" y="69"/>
                    <a:pt x="21" y="67"/>
                    <a:pt x="23" y="65"/>
                  </a:cubicBezTo>
                  <a:cubicBezTo>
                    <a:pt x="24" y="65"/>
                    <a:pt x="25" y="65"/>
                    <a:pt x="25" y="64"/>
                  </a:cubicBezTo>
                  <a:cubicBezTo>
                    <a:pt x="25" y="64"/>
                    <a:pt x="25" y="63"/>
                    <a:pt x="25" y="63"/>
                  </a:cubicBezTo>
                  <a:cubicBezTo>
                    <a:pt x="24" y="64"/>
                    <a:pt x="23" y="65"/>
                    <a:pt x="22" y="64"/>
                  </a:cubicBezTo>
                  <a:close/>
                  <a:moveTo>
                    <a:pt x="8" y="58"/>
                  </a:moveTo>
                  <a:cubicBezTo>
                    <a:pt x="7" y="59"/>
                    <a:pt x="8" y="59"/>
                    <a:pt x="7" y="60"/>
                  </a:cubicBezTo>
                  <a:cubicBezTo>
                    <a:pt x="8" y="61"/>
                    <a:pt x="9" y="60"/>
                    <a:pt x="9" y="61"/>
                  </a:cubicBezTo>
                  <a:cubicBezTo>
                    <a:pt x="6" y="63"/>
                    <a:pt x="4" y="65"/>
                    <a:pt x="3" y="68"/>
                  </a:cubicBezTo>
                  <a:cubicBezTo>
                    <a:pt x="7" y="67"/>
                    <a:pt x="10" y="64"/>
                    <a:pt x="13" y="61"/>
                  </a:cubicBezTo>
                  <a:cubicBezTo>
                    <a:pt x="12" y="59"/>
                    <a:pt x="11" y="60"/>
                    <a:pt x="10" y="60"/>
                  </a:cubicBezTo>
                  <a:cubicBezTo>
                    <a:pt x="10" y="60"/>
                    <a:pt x="10" y="59"/>
                    <a:pt x="10" y="59"/>
                  </a:cubicBezTo>
                  <a:cubicBezTo>
                    <a:pt x="9" y="58"/>
                    <a:pt x="9" y="58"/>
                    <a:pt x="8" y="58"/>
                  </a:cubicBezTo>
                  <a:close/>
                  <a:moveTo>
                    <a:pt x="16" y="62"/>
                  </a:moveTo>
                  <a:cubicBezTo>
                    <a:pt x="12" y="65"/>
                    <a:pt x="9" y="67"/>
                    <a:pt x="6" y="69"/>
                  </a:cubicBezTo>
                  <a:cubicBezTo>
                    <a:pt x="5" y="72"/>
                    <a:pt x="1" y="73"/>
                    <a:pt x="4" y="74"/>
                  </a:cubicBezTo>
                  <a:cubicBezTo>
                    <a:pt x="8" y="70"/>
                    <a:pt x="14" y="67"/>
                    <a:pt x="17" y="63"/>
                  </a:cubicBezTo>
                  <a:cubicBezTo>
                    <a:pt x="17" y="62"/>
                    <a:pt x="16" y="62"/>
                    <a:pt x="16" y="62"/>
                  </a:cubicBezTo>
                  <a:close/>
                  <a:moveTo>
                    <a:pt x="5" y="77"/>
                  </a:moveTo>
                  <a:cubicBezTo>
                    <a:pt x="10" y="74"/>
                    <a:pt x="15" y="69"/>
                    <a:pt x="19" y="64"/>
                  </a:cubicBezTo>
                  <a:cubicBezTo>
                    <a:pt x="14" y="68"/>
                    <a:pt x="9" y="72"/>
                    <a:pt x="5" y="77"/>
                  </a:cubicBezTo>
                  <a:close/>
                  <a:moveTo>
                    <a:pt x="12" y="78"/>
                  </a:moveTo>
                  <a:cubicBezTo>
                    <a:pt x="12" y="79"/>
                    <a:pt x="11" y="80"/>
                    <a:pt x="10" y="81"/>
                  </a:cubicBezTo>
                  <a:cubicBezTo>
                    <a:pt x="13" y="82"/>
                    <a:pt x="13" y="80"/>
                    <a:pt x="14" y="79"/>
                  </a:cubicBezTo>
                  <a:cubicBezTo>
                    <a:pt x="17" y="75"/>
                    <a:pt x="23" y="72"/>
                    <a:pt x="23" y="68"/>
                  </a:cubicBezTo>
                  <a:cubicBezTo>
                    <a:pt x="19" y="70"/>
                    <a:pt x="16" y="76"/>
                    <a:pt x="12" y="78"/>
                  </a:cubicBezTo>
                  <a:close/>
                  <a:moveTo>
                    <a:pt x="15" y="82"/>
                  </a:moveTo>
                  <a:cubicBezTo>
                    <a:pt x="16" y="80"/>
                    <a:pt x="21" y="78"/>
                    <a:pt x="20" y="75"/>
                  </a:cubicBezTo>
                  <a:cubicBezTo>
                    <a:pt x="20" y="75"/>
                    <a:pt x="20" y="75"/>
                    <a:pt x="20" y="75"/>
                  </a:cubicBezTo>
                  <a:cubicBezTo>
                    <a:pt x="19" y="78"/>
                    <a:pt x="14" y="79"/>
                    <a:pt x="15" y="82"/>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106" name="Freeform 60"/>
            <p:cNvSpPr/>
            <p:nvPr/>
          </p:nvSpPr>
          <p:spPr bwMode="auto">
            <a:xfrm>
              <a:off x="4441" y="1828"/>
              <a:ext cx="69" cy="51"/>
            </a:xfrm>
            <a:custGeom>
              <a:gdLst>
                <a:gd fmla="*/ 12 w 12" name="T0"/>
                <a:gd fmla="*/ 5 h 9" name="T1"/>
                <a:gd fmla="*/ 1 w 12" name="T2"/>
                <a:gd fmla="*/ 5 h 9" name="T3"/>
                <a:gd fmla="*/ 0 w 12" name="T4"/>
                <a:gd fmla="*/ 4 h 9" name="T5"/>
                <a:gd fmla="*/ 12 w 12" name="T6"/>
                <a:gd fmla="*/ 5 h 9" name="T7"/>
              </a:gdLst>
              <a:cxnLst>
                <a:cxn ang="0">
                  <a:pos x="T0" y="T1"/>
                </a:cxn>
                <a:cxn ang="0">
                  <a:pos x="T2" y="T3"/>
                </a:cxn>
                <a:cxn ang="0">
                  <a:pos x="T4" y="T5"/>
                </a:cxn>
                <a:cxn ang="0">
                  <a:pos x="T6" y="T7"/>
                </a:cxn>
              </a:cxnLst>
              <a:rect b="b" l="0" r="r" t="0"/>
              <a:pathLst>
                <a:path h="9" w="12">
                  <a:moveTo>
                    <a:pt x="12" y="5"/>
                  </a:moveTo>
                  <a:cubicBezTo>
                    <a:pt x="10" y="9"/>
                    <a:pt x="4" y="4"/>
                    <a:pt x="1" y="5"/>
                  </a:cubicBezTo>
                  <a:cubicBezTo>
                    <a:pt x="1" y="4"/>
                    <a:pt x="0" y="4"/>
                    <a:pt x="0" y="4"/>
                  </a:cubicBezTo>
                  <a:cubicBezTo>
                    <a:pt x="2" y="0"/>
                    <a:pt x="7" y="3"/>
                    <a:pt x="12" y="5"/>
                  </a:cubicBezTo>
                  <a:close/>
                </a:path>
              </a:pathLst>
            </a:custGeom>
            <a:grpFill/>
            <a:ln>
              <a:solidFill>
                <a:schemeClr val="accent4"/>
              </a:solidFill>
            </a:ln>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107" name="文本框 106"/>
          <p:cNvSpPr txBox="1"/>
          <p:nvPr/>
        </p:nvSpPr>
        <p:spPr>
          <a:xfrm>
            <a:off x="4997822" y="2710929"/>
            <a:ext cx="5123831" cy="45717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itchFamily="34" typeface="微软雅黑"/>
                <a:ea charset="-122" pitchFamily="34" typeface="微软雅黑"/>
              </a:rPr>
              <a:t>请在此添加文字请在此添加文字请在此添加文字请在此请在此添加文字请在此添加文字</a:t>
            </a:r>
          </a:p>
        </p:txBody>
      </p:sp>
      <p:sp>
        <p:nvSpPr>
          <p:cNvPr id="108" name="文本框 107"/>
          <p:cNvSpPr txBox="1"/>
          <p:nvPr/>
        </p:nvSpPr>
        <p:spPr>
          <a:xfrm>
            <a:off x="4960010" y="3797138"/>
            <a:ext cx="5123831" cy="45717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itchFamily="34" typeface="微软雅黑"/>
                <a:ea charset="-122" pitchFamily="34" typeface="微软雅黑"/>
              </a:rPr>
              <a:t>请在此添加文字请在此添加文字请在此添加文字请在此请在此添加文字请在此添加文字</a:t>
            </a:r>
          </a:p>
        </p:txBody>
      </p:sp>
      <p:sp>
        <p:nvSpPr>
          <p:cNvPr id="109" name="文本框 108"/>
          <p:cNvSpPr txBox="1"/>
          <p:nvPr/>
        </p:nvSpPr>
        <p:spPr>
          <a:xfrm>
            <a:off x="4968586" y="4867715"/>
            <a:ext cx="5123831" cy="45717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itchFamily="34" typeface="微软雅黑"/>
                <a:ea charset="-122" pitchFamily="34" typeface="微软雅黑"/>
              </a:rPr>
              <a:t>请在此添加文字请在此添加文字请在此添加文字请在此请在此添加文字请在此添加文字</a:t>
            </a:r>
          </a:p>
        </p:txBody>
      </p:sp>
      <p:sp>
        <p:nvSpPr>
          <p:cNvPr id="110" name="文本框 109"/>
          <p:cNvSpPr txBox="1"/>
          <p:nvPr/>
        </p:nvSpPr>
        <p:spPr>
          <a:xfrm>
            <a:off x="4979202" y="2319900"/>
            <a:ext cx="2208664" cy="335100"/>
          </a:xfrm>
          <a:prstGeom prst="rect">
            <a:avLst/>
          </a:prstGeom>
          <a:noFill/>
        </p:spPr>
        <p:txBody>
          <a:bodyPr bIns="45706" lIns="91412" rIns="91412" rtlCol="0" tIns="45706" wrap="square">
            <a:spAutoFit/>
          </a:bodyPr>
          <a:lstStyle/>
          <a:p>
            <a:r>
              <a:rPr altLang="en-US" b="1" lang="zh-CN" sz="1599">
                <a:solidFill>
                  <a:schemeClr val="accent4"/>
                </a:solidFill>
                <a:latin charset="-122" pitchFamily="34" typeface="微软雅黑"/>
                <a:ea charset="-122" pitchFamily="34" typeface="微软雅黑"/>
              </a:rPr>
              <a:t>这里是小标题</a:t>
            </a:r>
          </a:p>
        </p:txBody>
      </p:sp>
      <p:sp>
        <p:nvSpPr>
          <p:cNvPr id="111" name="文本框 110"/>
          <p:cNvSpPr txBox="1"/>
          <p:nvPr/>
        </p:nvSpPr>
        <p:spPr>
          <a:xfrm>
            <a:off x="4968586" y="3477331"/>
            <a:ext cx="2208664" cy="335100"/>
          </a:xfrm>
          <a:prstGeom prst="rect">
            <a:avLst/>
          </a:prstGeom>
          <a:noFill/>
        </p:spPr>
        <p:txBody>
          <a:bodyPr bIns="45706" lIns="91412" rIns="91412" rtlCol="0" tIns="45706" wrap="square">
            <a:spAutoFit/>
          </a:bodyPr>
          <a:lstStyle/>
          <a:p>
            <a:r>
              <a:rPr altLang="en-US" b="1" lang="zh-CN" sz="1599">
                <a:solidFill>
                  <a:schemeClr val="accent4"/>
                </a:solidFill>
                <a:latin charset="-122" pitchFamily="34" typeface="微软雅黑"/>
                <a:ea charset="-122" pitchFamily="34" typeface="微软雅黑"/>
              </a:rPr>
              <a:t>这里是小标题</a:t>
            </a:r>
          </a:p>
        </p:txBody>
      </p:sp>
      <p:sp>
        <p:nvSpPr>
          <p:cNvPr id="112" name="文本框 111"/>
          <p:cNvSpPr txBox="1"/>
          <p:nvPr/>
        </p:nvSpPr>
        <p:spPr>
          <a:xfrm>
            <a:off x="4960011" y="4532521"/>
            <a:ext cx="2208664" cy="335100"/>
          </a:xfrm>
          <a:prstGeom prst="rect">
            <a:avLst/>
          </a:prstGeom>
          <a:noFill/>
        </p:spPr>
        <p:txBody>
          <a:bodyPr bIns="45706" lIns="91412" rIns="91412" rtlCol="0" tIns="45706" wrap="square">
            <a:spAutoFit/>
          </a:bodyPr>
          <a:lstStyle/>
          <a:p>
            <a:r>
              <a:rPr altLang="en-US" b="1" lang="zh-CN" sz="1599">
                <a:solidFill>
                  <a:schemeClr val="accent4"/>
                </a:solidFill>
                <a:latin charset="-122" pitchFamily="34" typeface="微软雅黑"/>
                <a:ea charset="-122" pitchFamily="34" typeface="微软雅黑"/>
              </a:rPr>
              <a:t>这里是小标题</a:t>
            </a:r>
          </a:p>
        </p:txBody>
      </p:sp>
    </p:spTree>
    <p:extLst>
      <p:ext uri="{BB962C8B-B14F-4D97-AF65-F5344CB8AC3E}">
        <p14:creationId val="405335099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300"/>
                                  </p:stCondLst>
                                  <p:childTnLst>
                                    <p:set>
                                      <p:cBhvr>
                                        <p:cTn dur="1" fill="hold" id="9">
                                          <p:stCondLst>
                                            <p:cond delay="0"/>
                                          </p:stCondLst>
                                        </p:cTn>
                                        <p:tgtEl>
                                          <p:spTgt spid="73"/>
                                        </p:tgtEl>
                                        <p:attrNameLst>
                                          <p:attrName>style.visibility</p:attrName>
                                        </p:attrNameLst>
                                      </p:cBhvr>
                                      <p:to>
                                        <p:strVal val="visible"/>
                                      </p:to>
                                    </p:set>
                                    <p:animEffect filter="fade" transition="in">
                                      <p:cBhvr>
                                        <p:cTn dur="500" id="10"/>
                                        <p:tgtEl>
                                          <p:spTgt spid="73"/>
                                        </p:tgtEl>
                                      </p:cBhvr>
                                    </p:animEffect>
                                  </p:childTnLst>
                                </p:cTn>
                              </p:par>
                              <p:par>
                                <p:cTn fill="hold" grpId="0" id="11" nodeType="withEffect" presetClass="entr" presetID="10" presetSubtype="0">
                                  <p:stCondLst>
                                    <p:cond delay="600"/>
                                  </p:stCondLst>
                                  <p:childTnLst>
                                    <p:set>
                                      <p:cBhvr>
                                        <p:cTn dur="1" fill="hold" id="12">
                                          <p:stCondLst>
                                            <p:cond delay="0"/>
                                          </p:stCondLst>
                                        </p:cTn>
                                        <p:tgtEl>
                                          <p:spTgt spid="80"/>
                                        </p:tgtEl>
                                        <p:attrNameLst>
                                          <p:attrName>style.visibility</p:attrName>
                                        </p:attrNameLst>
                                      </p:cBhvr>
                                      <p:to>
                                        <p:strVal val="visible"/>
                                      </p:to>
                                    </p:set>
                                    <p:animEffect filter="fade" transition="in">
                                      <p:cBhvr>
                                        <p:cTn dur="500" id="13"/>
                                        <p:tgtEl>
                                          <p:spTgt spid="80"/>
                                        </p:tgtEl>
                                      </p:cBhvr>
                                    </p:animEffect>
                                  </p:childTnLst>
                                </p:cTn>
                              </p:par>
                              <p:par>
                                <p:cTn fill="hold" grpId="0" id="14" nodeType="withEffect" presetClass="entr" presetID="10" presetSubtype="0">
                                  <p:stCondLst>
                                    <p:cond delay="900"/>
                                  </p:stCondLst>
                                  <p:childTnLst>
                                    <p:set>
                                      <p:cBhvr>
                                        <p:cTn dur="1" fill="hold" id="15">
                                          <p:stCondLst>
                                            <p:cond delay="0"/>
                                          </p:stCondLst>
                                        </p:cTn>
                                        <p:tgtEl>
                                          <p:spTgt spid="81"/>
                                        </p:tgtEl>
                                        <p:attrNameLst>
                                          <p:attrName>style.visibility</p:attrName>
                                        </p:attrNameLst>
                                      </p:cBhvr>
                                      <p:to>
                                        <p:strVal val="visible"/>
                                      </p:to>
                                    </p:set>
                                    <p:animEffect filter="fade" transition="in">
                                      <p:cBhvr>
                                        <p:cTn dur="500" id="16"/>
                                        <p:tgtEl>
                                          <p:spTgt spid="81"/>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52"/>
                                        </p:tgtEl>
                                        <p:attrNameLst>
                                          <p:attrName>style.visibility</p:attrName>
                                        </p:attrNameLst>
                                      </p:cBhvr>
                                      <p:to>
                                        <p:strVal val="visible"/>
                                      </p:to>
                                    </p:set>
                                    <p:animEffect filter="fade" transition="in">
                                      <p:cBhvr>
                                        <p:cTn dur="500" id="19"/>
                                        <p:tgtEl>
                                          <p:spTgt spid="52"/>
                                        </p:tgtEl>
                                      </p:cBhvr>
                                    </p:animEffect>
                                  </p:childTnLst>
                                </p:cTn>
                              </p:par>
                              <p:par>
                                <p:cTn fill="hold" grpId="0" id="20" nodeType="withEffect" presetClass="entr" presetID="10" presetSubtype="0">
                                  <p:stCondLst>
                                    <p:cond delay="1500"/>
                                  </p:stCondLst>
                                  <p:childTnLst>
                                    <p:set>
                                      <p:cBhvr>
                                        <p:cTn dur="1" fill="hold" id="21">
                                          <p:stCondLst>
                                            <p:cond delay="0"/>
                                          </p:stCondLst>
                                        </p:cTn>
                                        <p:tgtEl>
                                          <p:spTgt spid="82"/>
                                        </p:tgtEl>
                                        <p:attrNameLst>
                                          <p:attrName>style.visibility</p:attrName>
                                        </p:attrNameLst>
                                      </p:cBhvr>
                                      <p:to>
                                        <p:strVal val="visible"/>
                                      </p:to>
                                    </p:set>
                                    <p:animEffect filter="fade" transition="in">
                                      <p:cBhvr>
                                        <p:cTn dur="500" id="22"/>
                                        <p:tgtEl>
                                          <p:spTgt spid="82"/>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83"/>
                                        </p:tgtEl>
                                        <p:attrNameLst>
                                          <p:attrName>style.visibility</p:attrName>
                                        </p:attrNameLst>
                                      </p:cBhvr>
                                      <p:to>
                                        <p:strVal val="visible"/>
                                      </p:to>
                                    </p:set>
                                    <p:animEffect filter="fade" transition="in">
                                      <p:cBhvr>
                                        <p:cTn dur="500" id="25"/>
                                        <p:tgtEl>
                                          <p:spTgt spid="83"/>
                                        </p:tgtEl>
                                      </p:cBhvr>
                                    </p:animEffect>
                                  </p:childTnLst>
                                </p:cTn>
                              </p:par>
                              <p:par>
                                <p:cTn fill="hold" id="26" nodeType="withEffect" presetClass="entr" presetID="10" presetSubtype="0">
                                  <p:stCondLst>
                                    <p:cond delay="2100"/>
                                  </p:stCondLst>
                                  <p:childTnLst>
                                    <p:set>
                                      <p:cBhvr>
                                        <p:cTn dur="1" fill="hold" id="27">
                                          <p:stCondLst>
                                            <p:cond delay="0"/>
                                          </p:stCondLst>
                                        </p:cTn>
                                        <p:tgtEl>
                                          <p:spTgt spid="3"/>
                                        </p:tgtEl>
                                        <p:attrNameLst>
                                          <p:attrName>style.visibility</p:attrName>
                                        </p:attrNameLst>
                                      </p:cBhvr>
                                      <p:to>
                                        <p:strVal val="visible"/>
                                      </p:to>
                                    </p:set>
                                    <p:animEffect filter="fade" transition="in">
                                      <p:cBhvr>
                                        <p:cTn dur="500" id="28"/>
                                        <p:tgtEl>
                                          <p:spTgt spid="3"/>
                                        </p:tgtEl>
                                      </p:cBhvr>
                                    </p:animEffect>
                                  </p:childTnLst>
                                </p:cTn>
                              </p:par>
                              <p:par>
                                <p:cTn fill="hold" id="29" nodeType="withEffect" presetClass="entr" presetID="10" presetSubtype="0">
                                  <p:stCondLst>
                                    <p:cond delay="2400"/>
                                  </p:stCondLst>
                                  <p:childTnLst>
                                    <p:set>
                                      <p:cBhvr>
                                        <p:cTn dur="1" fill="hold" id="30">
                                          <p:stCondLst>
                                            <p:cond delay="0"/>
                                          </p:stCondLst>
                                        </p:cTn>
                                        <p:tgtEl>
                                          <p:spTgt spid="4"/>
                                        </p:tgtEl>
                                        <p:attrNameLst>
                                          <p:attrName>style.visibility</p:attrName>
                                        </p:attrNameLst>
                                      </p:cBhvr>
                                      <p:to>
                                        <p:strVal val="visible"/>
                                      </p:to>
                                    </p:set>
                                    <p:animEffect filter="fade" transition="in">
                                      <p:cBhvr>
                                        <p:cTn dur="500" id="31"/>
                                        <p:tgtEl>
                                          <p:spTgt spid="4"/>
                                        </p:tgtEl>
                                      </p:cBhvr>
                                    </p:animEffect>
                                  </p:childTnLst>
                                </p:cTn>
                              </p:par>
                              <p:par>
                                <p:cTn fill="hold" id="32" nodeType="withEffect" presetClass="entr" presetID="10" presetSubtype="0">
                                  <p:stCondLst>
                                    <p:cond delay="2700"/>
                                  </p:stCondLst>
                                  <p:childTnLst>
                                    <p:set>
                                      <p:cBhvr>
                                        <p:cTn dur="1" fill="hold" id="33">
                                          <p:stCondLst>
                                            <p:cond delay="0"/>
                                          </p:stCondLst>
                                        </p:cTn>
                                        <p:tgtEl>
                                          <p:spTgt spid="5"/>
                                        </p:tgtEl>
                                        <p:attrNameLst>
                                          <p:attrName>style.visibility</p:attrName>
                                        </p:attrNameLst>
                                      </p:cBhvr>
                                      <p:to>
                                        <p:strVal val="visible"/>
                                      </p:to>
                                    </p:set>
                                    <p:animEffect filter="fade" transition="in">
                                      <p:cBhvr>
                                        <p:cTn dur="500" id="34"/>
                                        <p:tgtEl>
                                          <p:spTgt spid="5"/>
                                        </p:tgtEl>
                                      </p:cBhvr>
                                    </p:animEffect>
                                  </p:childTnLst>
                                </p:cTn>
                              </p:par>
                              <p:par>
                                <p:cTn fill="hold" grpId="0" id="35" nodeType="withEffect" presetClass="entr" presetID="10" presetSubtype="0">
                                  <p:stCondLst>
                                    <p:cond delay="3000"/>
                                  </p:stCondLst>
                                  <p:childTnLst>
                                    <p:set>
                                      <p:cBhvr>
                                        <p:cTn dur="1" fill="hold" id="36">
                                          <p:stCondLst>
                                            <p:cond delay="0"/>
                                          </p:stCondLst>
                                        </p:cTn>
                                        <p:tgtEl>
                                          <p:spTgt spid="107"/>
                                        </p:tgtEl>
                                        <p:attrNameLst>
                                          <p:attrName>style.visibility</p:attrName>
                                        </p:attrNameLst>
                                      </p:cBhvr>
                                      <p:to>
                                        <p:strVal val="visible"/>
                                      </p:to>
                                    </p:set>
                                    <p:animEffect filter="fade" transition="in">
                                      <p:cBhvr>
                                        <p:cTn dur="500" id="37"/>
                                        <p:tgtEl>
                                          <p:spTgt spid="107"/>
                                        </p:tgtEl>
                                      </p:cBhvr>
                                    </p:animEffect>
                                  </p:childTnLst>
                                </p:cTn>
                              </p:par>
                              <p:par>
                                <p:cTn fill="hold" grpId="0" id="38" nodeType="withEffect" presetClass="entr" presetID="10" presetSubtype="0">
                                  <p:stCondLst>
                                    <p:cond delay="3300"/>
                                  </p:stCondLst>
                                  <p:childTnLst>
                                    <p:set>
                                      <p:cBhvr>
                                        <p:cTn dur="1" fill="hold" id="39">
                                          <p:stCondLst>
                                            <p:cond delay="0"/>
                                          </p:stCondLst>
                                        </p:cTn>
                                        <p:tgtEl>
                                          <p:spTgt spid="108"/>
                                        </p:tgtEl>
                                        <p:attrNameLst>
                                          <p:attrName>style.visibility</p:attrName>
                                        </p:attrNameLst>
                                      </p:cBhvr>
                                      <p:to>
                                        <p:strVal val="visible"/>
                                      </p:to>
                                    </p:set>
                                    <p:animEffect filter="fade" transition="in">
                                      <p:cBhvr>
                                        <p:cTn dur="500" id="40"/>
                                        <p:tgtEl>
                                          <p:spTgt spid="108"/>
                                        </p:tgtEl>
                                      </p:cBhvr>
                                    </p:animEffect>
                                  </p:childTnLst>
                                </p:cTn>
                              </p:par>
                              <p:par>
                                <p:cTn fill="hold" grpId="0" id="41" nodeType="withEffect" presetClass="entr" presetID="10" presetSubtype="0">
                                  <p:stCondLst>
                                    <p:cond delay="3600"/>
                                  </p:stCondLst>
                                  <p:childTnLst>
                                    <p:set>
                                      <p:cBhvr>
                                        <p:cTn dur="1" fill="hold" id="42">
                                          <p:stCondLst>
                                            <p:cond delay="0"/>
                                          </p:stCondLst>
                                        </p:cTn>
                                        <p:tgtEl>
                                          <p:spTgt spid="109"/>
                                        </p:tgtEl>
                                        <p:attrNameLst>
                                          <p:attrName>style.visibility</p:attrName>
                                        </p:attrNameLst>
                                      </p:cBhvr>
                                      <p:to>
                                        <p:strVal val="visible"/>
                                      </p:to>
                                    </p:set>
                                    <p:animEffect filter="fade" transition="in">
                                      <p:cBhvr>
                                        <p:cTn dur="500" id="43"/>
                                        <p:tgtEl>
                                          <p:spTgt spid="109"/>
                                        </p:tgtEl>
                                      </p:cBhvr>
                                    </p:animEffect>
                                  </p:childTnLst>
                                </p:cTn>
                              </p:par>
                              <p:par>
                                <p:cTn fill="hold" grpId="0" id="44" nodeType="withEffect" presetClass="entr" presetID="10" presetSubtype="0">
                                  <p:stCondLst>
                                    <p:cond delay="3900"/>
                                  </p:stCondLst>
                                  <p:childTnLst>
                                    <p:set>
                                      <p:cBhvr>
                                        <p:cTn dur="1" fill="hold" id="45">
                                          <p:stCondLst>
                                            <p:cond delay="0"/>
                                          </p:stCondLst>
                                        </p:cTn>
                                        <p:tgtEl>
                                          <p:spTgt spid="110"/>
                                        </p:tgtEl>
                                        <p:attrNameLst>
                                          <p:attrName>style.visibility</p:attrName>
                                        </p:attrNameLst>
                                      </p:cBhvr>
                                      <p:to>
                                        <p:strVal val="visible"/>
                                      </p:to>
                                    </p:set>
                                    <p:animEffect filter="fade" transition="in">
                                      <p:cBhvr>
                                        <p:cTn dur="500" id="46"/>
                                        <p:tgtEl>
                                          <p:spTgt spid="110"/>
                                        </p:tgtEl>
                                      </p:cBhvr>
                                    </p:animEffect>
                                  </p:childTnLst>
                                </p:cTn>
                              </p:par>
                              <p:par>
                                <p:cTn fill="hold" grpId="0" id="47" nodeType="withEffect" presetClass="entr" presetID="10" presetSubtype="0">
                                  <p:stCondLst>
                                    <p:cond delay="4200"/>
                                  </p:stCondLst>
                                  <p:childTnLst>
                                    <p:set>
                                      <p:cBhvr>
                                        <p:cTn dur="1" fill="hold" id="48">
                                          <p:stCondLst>
                                            <p:cond delay="0"/>
                                          </p:stCondLst>
                                        </p:cTn>
                                        <p:tgtEl>
                                          <p:spTgt spid="111"/>
                                        </p:tgtEl>
                                        <p:attrNameLst>
                                          <p:attrName>style.visibility</p:attrName>
                                        </p:attrNameLst>
                                      </p:cBhvr>
                                      <p:to>
                                        <p:strVal val="visible"/>
                                      </p:to>
                                    </p:set>
                                    <p:animEffect filter="fade" transition="in">
                                      <p:cBhvr>
                                        <p:cTn dur="500" id="49"/>
                                        <p:tgtEl>
                                          <p:spTgt spid="111"/>
                                        </p:tgtEl>
                                      </p:cBhvr>
                                    </p:animEffect>
                                  </p:childTnLst>
                                </p:cTn>
                              </p:par>
                              <p:par>
                                <p:cTn fill="hold" grpId="0" id="50" nodeType="withEffect" presetClass="entr" presetID="10" presetSubtype="0">
                                  <p:stCondLst>
                                    <p:cond delay="4500"/>
                                  </p:stCondLst>
                                  <p:childTnLst>
                                    <p:set>
                                      <p:cBhvr>
                                        <p:cTn dur="1" fill="hold" id="51">
                                          <p:stCondLst>
                                            <p:cond delay="0"/>
                                          </p:stCondLst>
                                        </p:cTn>
                                        <p:tgtEl>
                                          <p:spTgt spid="112"/>
                                        </p:tgtEl>
                                        <p:attrNameLst>
                                          <p:attrName>style.visibility</p:attrName>
                                        </p:attrNameLst>
                                      </p:cBhvr>
                                      <p:to>
                                        <p:strVal val="visible"/>
                                      </p:to>
                                    </p:set>
                                    <p:animEffect filter="fade" transition="in">
                                      <p:cBhvr>
                                        <p:cTn dur="500" id="52"/>
                                        <p:tgtEl>
                                          <p:spTgt spid="1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80"/>
      <p:bldP grpId="0" spid="81"/>
      <p:bldP grpId="0" spid="52"/>
      <p:bldP grpId="0" spid="82"/>
      <p:bldP grpId="0" spid="83"/>
      <p:bldP grpId="0" spid="107"/>
      <p:bldP grpId="0" spid="108"/>
      <p:bldP grpId="0" spid="109"/>
      <p:bldP grpId="0" spid="110"/>
      <p:bldP grpId="0" spid="111"/>
      <p:bldP grpId="0" spid="11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chenying0907 3"/>
          <p:cNvGrpSpPr/>
          <p:nvPr/>
        </p:nvGrpSpPr>
        <p:grpSpPr>
          <a:xfrm>
            <a:off x="6574744" y="3994023"/>
            <a:ext cx="1734699" cy="1296724"/>
            <a:chOff x="6574892" y="3994023"/>
            <a:chExt cx="1735234" cy="1296724"/>
          </a:xfrm>
          <a:solidFill>
            <a:srgbClr val="005188"/>
          </a:solidFill>
        </p:grpSpPr>
        <p:sp>
          <p:nvSpPr>
            <p:cNvPr id="5" name="椭圆 31"/>
            <p:cNvSpPr/>
            <p:nvPr/>
          </p:nvSpPr>
          <p:spPr>
            <a:xfrm rot="16200000">
              <a:off x="6794147" y="3774768"/>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itchFamily="34" typeface="微软雅黑"/>
                <a:ea charset="-122" pitchFamily="34" typeface="微软雅黑"/>
              </a:endParaRPr>
            </a:p>
          </p:txBody>
        </p:sp>
        <p:grpSp>
          <p:nvGrpSpPr>
            <p:cNvPr id="6" name="chenying0907 5"/>
            <p:cNvGrpSpPr/>
            <p:nvPr/>
          </p:nvGrpSpPr>
          <p:grpSpPr>
            <a:xfrm>
              <a:off x="7164286" y="4286651"/>
              <a:ext cx="674484" cy="711466"/>
              <a:chOff x="4197350" y="2182813"/>
              <a:chExt cx="608013" cy="641350"/>
            </a:xfrm>
            <a:grpFill/>
          </p:grpSpPr>
          <p:sp>
            <p:nvSpPr>
              <p:cNvPr id="7" name="chenying0907 166"/>
              <p:cNvSpPr/>
              <p:nvPr/>
            </p:nvSpPr>
            <p:spPr bwMode="auto">
              <a:xfrm>
                <a:off x="4229100" y="2211388"/>
                <a:ext cx="39688" cy="157163"/>
              </a:xfrm>
              <a:custGeom>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b="b" l="0" r="r" t="0"/>
                <a:pathLst>
                  <a:path h="296" w="73">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 name="chenying0907 167"/>
              <p:cNvSpPr/>
              <p:nvPr/>
            </p:nvSpPr>
            <p:spPr bwMode="auto">
              <a:xfrm>
                <a:off x="4251325" y="2206625"/>
                <a:ext cx="39688" cy="177800"/>
              </a:xfrm>
              <a:custGeom>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b="b" l="0" r="r" t="0"/>
                <a:pathLst>
                  <a:path h="337" w="76">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 name="chenying0907 168"/>
              <p:cNvSpPr/>
              <p:nvPr/>
            </p:nvSpPr>
            <p:spPr bwMode="auto">
              <a:xfrm>
                <a:off x="4271963" y="2197100"/>
                <a:ext cx="55563" cy="195263"/>
              </a:xfrm>
              <a:custGeom>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b="b" l="0" r="r" t="0"/>
                <a:pathLst>
                  <a:path h="370" w="105">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 name="chenying0907 169"/>
              <p:cNvSpPr/>
              <p:nvPr/>
            </p:nvSpPr>
            <p:spPr bwMode="auto">
              <a:xfrm>
                <a:off x="4305300" y="2198688"/>
                <a:ext cx="39688" cy="146050"/>
              </a:xfrm>
              <a:custGeom>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b="b" l="0" r="r" t="0"/>
                <a:pathLst>
                  <a:path h="274" w="75">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 name="chenying0907 170"/>
              <p:cNvSpPr/>
              <p:nvPr/>
            </p:nvSpPr>
            <p:spPr bwMode="auto">
              <a:xfrm>
                <a:off x="4338638" y="2201863"/>
                <a:ext cx="31750" cy="112713"/>
              </a:xfrm>
              <a:custGeom>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b="b" l="0" r="r" t="0"/>
                <a:pathLst>
                  <a:path h="211" w="6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 name="chenying0907 171"/>
              <p:cNvSpPr/>
              <p:nvPr/>
            </p:nvSpPr>
            <p:spPr bwMode="auto">
              <a:xfrm>
                <a:off x="4357688" y="2209800"/>
                <a:ext cx="36513" cy="90488"/>
              </a:xfrm>
              <a:custGeom>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b="b" l="0" r="r" t="0"/>
                <a:pathLst>
                  <a:path h="171" w="68">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 name="chenying0907 172"/>
              <p:cNvSpPr/>
              <p:nvPr/>
            </p:nvSpPr>
            <p:spPr bwMode="auto">
              <a:xfrm>
                <a:off x="4383088" y="2219325"/>
                <a:ext cx="33338" cy="63500"/>
              </a:xfrm>
              <a:custGeom>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b="b" l="0" r="r" t="0"/>
                <a:pathLst>
                  <a:path h="119" w="62">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4" name="chenying0907 173"/>
              <p:cNvSpPr/>
              <p:nvPr/>
            </p:nvSpPr>
            <p:spPr bwMode="auto">
              <a:xfrm>
                <a:off x="4403725" y="2228850"/>
                <a:ext cx="17463" cy="52388"/>
              </a:xfrm>
              <a:custGeom>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b="b" l="0" r="r" t="0"/>
                <a:pathLst>
                  <a:path h="100" w="33">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5" name="chenying0907 174"/>
              <p:cNvSpPr/>
              <p:nvPr/>
            </p:nvSpPr>
            <p:spPr bwMode="auto">
              <a:xfrm>
                <a:off x="4340225" y="2436813"/>
                <a:ext cx="4763" cy="42863"/>
              </a:xfrm>
              <a:custGeom>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b="b" l="0" r="r" t="0"/>
                <a:pathLst>
                  <a:path h="80" w="9">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6" name="chenying0907 175"/>
              <p:cNvSpPr/>
              <p:nvPr/>
            </p:nvSpPr>
            <p:spPr bwMode="auto">
              <a:xfrm>
                <a:off x="4370388" y="2460625"/>
                <a:ext cx="11113" cy="65088"/>
              </a:xfrm>
              <a:custGeom>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b="b" l="0" r="r" t="0"/>
                <a:pathLst>
                  <a:path h="123" w="22">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 name="chenying0907 176"/>
              <p:cNvSpPr/>
              <p:nvPr/>
            </p:nvSpPr>
            <p:spPr bwMode="auto">
              <a:xfrm>
                <a:off x="4395788" y="2492375"/>
                <a:ext cx="7938" cy="55563"/>
              </a:xfrm>
              <a:custGeom>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b="b" l="0" r="r" t="0"/>
                <a:pathLst>
                  <a:path h="105" w="1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 name="chenying0907 177"/>
              <p:cNvSpPr/>
              <p:nvPr/>
            </p:nvSpPr>
            <p:spPr bwMode="auto">
              <a:xfrm>
                <a:off x="4424363" y="2520950"/>
                <a:ext cx="4763" cy="71438"/>
              </a:xfrm>
              <a:custGeom>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b="b" l="0" r="r" t="0"/>
                <a:pathLst>
                  <a:path h="137" w="9">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 name="chenying0907 178"/>
              <p:cNvSpPr/>
              <p:nvPr/>
            </p:nvSpPr>
            <p:spPr bwMode="auto">
              <a:xfrm>
                <a:off x="4451350" y="2547938"/>
                <a:ext cx="7938" cy="68263"/>
              </a:xfrm>
              <a:custGeom>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b="b" l="0" r="r" t="0"/>
                <a:pathLst>
                  <a:path h="128" w="14">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 name="chenying0907 179"/>
              <p:cNvSpPr/>
              <p:nvPr/>
            </p:nvSpPr>
            <p:spPr bwMode="auto">
              <a:xfrm>
                <a:off x="4478338" y="2578100"/>
                <a:ext cx="6350" cy="55563"/>
              </a:xfrm>
              <a:custGeom>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b="b" l="0" r="r" t="0"/>
                <a:pathLst>
                  <a:path h="104" w="10">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 name="chenying0907 180"/>
              <p:cNvSpPr/>
              <p:nvPr/>
            </p:nvSpPr>
            <p:spPr bwMode="auto">
              <a:xfrm>
                <a:off x="4500563" y="2608263"/>
                <a:ext cx="7938" cy="49213"/>
              </a:xfrm>
              <a:custGeom>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b="b" l="0" r="r" t="0"/>
                <a:pathLst>
                  <a:path h="94" w="15">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 name="chenying0907 181"/>
              <p:cNvSpPr/>
              <p:nvPr/>
            </p:nvSpPr>
            <p:spPr bwMode="auto">
              <a:xfrm>
                <a:off x="4529138" y="2622550"/>
                <a:ext cx="7938" cy="63500"/>
              </a:xfrm>
              <a:custGeom>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b="b" l="0" r="r" t="0"/>
                <a:pathLst>
                  <a:path h="119" w="15">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 name="chenying0907 182"/>
              <p:cNvSpPr/>
              <p:nvPr/>
            </p:nvSpPr>
            <p:spPr bwMode="auto">
              <a:xfrm>
                <a:off x="4551363" y="2652713"/>
                <a:ext cx="4763" cy="55563"/>
              </a:xfrm>
              <a:custGeom>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b="b" l="0" r="r" t="0"/>
                <a:pathLst>
                  <a:path h="104" w="11">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 name="chenying0907 183"/>
              <p:cNvSpPr/>
              <p:nvPr/>
            </p:nvSpPr>
            <p:spPr bwMode="auto">
              <a:xfrm>
                <a:off x="4572000" y="2676525"/>
                <a:ext cx="6350" cy="58738"/>
              </a:xfrm>
              <a:custGeom>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b="b" l="0" r="r" t="0"/>
                <a:pathLst>
                  <a:path h="113" w="14">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 name="chenying0907 184"/>
              <p:cNvSpPr/>
              <p:nvPr/>
            </p:nvSpPr>
            <p:spPr bwMode="auto">
              <a:xfrm>
                <a:off x="4481513" y="2305050"/>
                <a:ext cx="12700" cy="61913"/>
              </a:xfrm>
              <a:custGeom>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b="b" l="0" r="r" t="0"/>
                <a:pathLst>
                  <a:path h="119" w="23">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 name="chenying0907 185"/>
              <p:cNvSpPr/>
              <p:nvPr/>
            </p:nvSpPr>
            <p:spPr bwMode="auto">
              <a:xfrm>
                <a:off x="4519613" y="2336800"/>
                <a:ext cx="9525" cy="55563"/>
              </a:xfrm>
              <a:custGeom>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b="b" l="0" r="r" t="0"/>
                <a:pathLst>
                  <a:path h="104" w="18">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 name="chenying0907 186"/>
              <p:cNvSpPr/>
              <p:nvPr/>
            </p:nvSpPr>
            <p:spPr bwMode="auto">
              <a:xfrm>
                <a:off x="4543425" y="2370138"/>
                <a:ext cx="7938" cy="71438"/>
              </a:xfrm>
              <a:custGeom>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b="b" l="0" r="r" t="0"/>
                <a:pathLst>
                  <a:path h="136" w="15">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 name="chenying0907 187"/>
              <p:cNvSpPr/>
              <p:nvPr/>
            </p:nvSpPr>
            <p:spPr bwMode="auto">
              <a:xfrm>
                <a:off x="4573588" y="2406650"/>
                <a:ext cx="4763" cy="71438"/>
              </a:xfrm>
              <a:custGeom>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b="b" l="0" r="r" t="0"/>
                <a:pathLst>
                  <a:path h="133" w="9">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 name="chenying0907 188"/>
              <p:cNvSpPr/>
              <p:nvPr/>
            </p:nvSpPr>
            <p:spPr bwMode="auto">
              <a:xfrm>
                <a:off x="4602163" y="2432050"/>
                <a:ext cx="4763" cy="65088"/>
              </a:xfrm>
              <a:custGeom>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b="b" l="0" r="r" t="0"/>
                <a:pathLst>
                  <a:path h="123" w="9">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 name="chenying0907 189"/>
              <p:cNvSpPr/>
              <p:nvPr/>
            </p:nvSpPr>
            <p:spPr bwMode="auto">
              <a:xfrm>
                <a:off x="4624388" y="2457450"/>
                <a:ext cx="4763" cy="65088"/>
              </a:xfrm>
              <a:custGeom>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b="b" l="0" r="r" t="0"/>
                <a:pathLst>
                  <a:path h="123" w="9">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1" name="chenying0907 190"/>
              <p:cNvSpPr/>
              <p:nvPr/>
            </p:nvSpPr>
            <p:spPr bwMode="auto">
              <a:xfrm>
                <a:off x="4651375" y="2482850"/>
                <a:ext cx="7938" cy="73025"/>
              </a:xfrm>
              <a:custGeom>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b="b" l="0" r="r" t="0"/>
                <a:pathLst>
                  <a:path h="137" w="14">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2" name="chenying0907 191"/>
              <p:cNvSpPr/>
              <p:nvPr/>
            </p:nvSpPr>
            <p:spPr bwMode="auto">
              <a:xfrm>
                <a:off x="4684713" y="2500313"/>
                <a:ext cx="4763" cy="87313"/>
              </a:xfrm>
              <a:custGeom>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b="b" l="0" r="r" t="0"/>
                <a:pathLst>
                  <a:path h="166" w="9">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3" name="chenying0907 192"/>
              <p:cNvSpPr/>
              <p:nvPr/>
            </p:nvSpPr>
            <p:spPr bwMode="auto">
              <a:xfrm>
                <a:off x="4702175" y="2540000"/>
                <a:ext cx="7938" cy="69850"/>
              </a:xfrm>
              <a:custGeom>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b="b" l="0" r="r" t="0"/>
                <a:pathLst>
                  <a:path h="132" w="15">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4" name="chenying0907 193"/>
              <p:cNvSpPr/>
              <p:nvPr/>
            </p:nvSpPr>
            <p:spPr bwMode="auto">
              <a:xfrm>
                <a:off x="4727575" y="2568575"/>
                <a:ext cx="9525" cy="52388"/>
              </a:xfrm>
              <a:custGeom>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b="b" l="0" r="r" t="0"/>
                <a:pathLst>
                  <a:path h="99" w="1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5" name="chenying0907 194"/>
              <p:cNvSpPr/>
              <p:nvPr/>
            </p:nvSpPr>
            <p:spPr bwMode="auto">
              <a:xfrm>
                <a:off x="4748213" y="2590800"/>
                <a:ext cx="4763" cy="57150"/>
              </a:xfrm>
              <a:custGeom>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b="b" l="0" r="r" t="0"/>
                <a:pathLst>
                  <a:path h="110" w="9">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6" name="chenying0907 195"/>
              <p:cNvSpPr/>
              <p:nvPr/>
            </p:nvSpPr>
            <p:spPr bwMode="auto">
              <a:xfrm>
                <a:off x="4641850" y="2751138"/>
                <a:ext cx="7938" cy="26988"/>
              </a:xfrm>
              <a:custGeom>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b="b" l="0" r="r" t="0"/>
                <a:pathLst>
                  <a:path h="51" w="15">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7" name="chenying0907 196"/>
              <p:cNvSpPr/>
              <p:nvPr/>
            </p:nvSpPr>
            <p:spPr bwMode="auto">
              <a:xfrm>
                <a:off x="4675188" y="2751138"/>
                <a:ext cx="12700" cy="34925"/>
              </a:xfrm>
              <a:custGeom>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b="b" l="0" r="r" t="0"/>
                <a:pathLst>
                  <a:path h="66" w="24">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8" name="chenying0907 197"/>
              <p:cNvSpPr/>
              <p:nvPr/>
            </p:nvSpPr>
            <p:spPr bwMode="auto">
              <a:xfrm>
                <a:off x="4710113" y="2759075"/>
                <a:ext cx="9525" cy="44450"/>
              </a:xfrm>
              <a:custGeom>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b="b" l="0" r="r" t="0"/>
                <a:pathLst>
                  <a:path h="85" w="19">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9" name="chenying0907 198"/>
              <p:cNvSpPr/>
              <p:nvPr/>
            </p:nvSpPr>
            <p:spPr bwMode="auto">
              <a:xfrm>
                <a:off x="4416425" y="2370138"/>
                <a:ext cx="15875" cy="106363"/>
              </a:xfrm>
              <a:custGeom>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b="b" l="0" r="r" t="0"/>
                <a:pathLst>
                  <a:path h="199" w="28">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0" name="chenying0907 199"/>
              <p:cNvSpPr/>
              <p:nvPr/>
            </p:nvSpPr>
            <p:spPr bwMode="auto">
              <a:xfrm>
                <a:off x="4464050" y="2424113"/>
                <a:ext cx="19050" cy="88900"/>
              </a:xfrm>
              <a:custGeom>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b="b" l="0" r="r" t="0"/>
                <a:pathLst>
                  <a:path h="167" w="36">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1" name="chenying0907 200"/>
              <p:cNvSpPr/>
              <p:nvPr/>
            </p:nvSpPr>
            <p:spPr bwMode="auto">
              <a:xfrm>
                <a:off x="4521200" y="2484438"/>
                <a:ext cx="17463" cy="95250"/>
              </a:xfrm>
              <a:custGeom>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b="b" l="0" r="r" t="0"/>
                <a:pathLst>
                  <a:path h="179" w="35">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2" name="chenying0907 201"/>
              <p:cNvSpPr/>
              <p:nvPr/>
            </p:nvSpPr>
            <p:spPr bwMode="auto">
              <a:xfrm>
                <a:off x="4570413" y="2508250"/>
                <a:ext cx="12700" cy="41275"/>
              </a:xfrm>
              <a:custGeom>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b="b" l="0" r="r" t="0"/>
                <a:pathLst>
                  <a:path h="79" w="22">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3" name="chenying0907 202"/>
              <p:cNvSpPr/>
              <p:nvPr/>
            </p:nvSpPr>
            <p:spPr bwMode="auto">
              <a:xfrm>
                <a:off x="4603750" y="2557463"/>
                <a:ext cx="15875" cy="46038"/>
              </a:xfrm>
              <a:custGeom>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b="b" l="0" r="r" t="0"/>
                <a:pathLst>
                  <a:path h="85" w="28">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4" name="chenying0907 203"/>
              <p:cNvSpPr/>
              <p:nvPr/>
            </p:nvSpPr>
            <p:spPr bwMode="auto">
              <a:xfrm>
                <a:off x="4687888" y="2668588"/>
                <a:ext cx="15875" cy="61913"/>
              </a:xfrm>
              <a:custGeom>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b="b" l="0" r="r" t="0"/>
                <a:pathLst>
                  <a:path h="115" w="28">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5" name="chenying0907 204"/>
              <p:cNvSpPr/>
              <p:nvPr/>
            </p:nvSpPr>
            <p:spPr bwMode="auto">
              <a:xfrm>
                <a:off x="4714875" y="2657475"/>
                <a:ext cx="11113" cy="61913"/>
              </a:xfrm>
              <a:custGeom>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b="b" l="0" r="r" t="0"/>
                <a:pathLst>
                  <a:path h="117" w="21">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6" name="chenying0907 206"/>
              <p:cNvSpPr>
                <a:spLocks noEditPoints="1"/>
              </p:cNvSpPr>
              <p:nvPr/>
            </p:nvSpPr>
            <p:spPr bwMode="auto">
              <a:xfrm>
                <a:off x="4249738" y="2249488"/>
                <a:ext cx="555625" cy="574675"/>
              </a:xfrm>
              <a:custGeom>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b="b" l="0" r="r" t="0"/>
                <a:pathLst>
                  <a:path h="1088" w="1051">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7" name="chenying0907 207"/>
              <p:cNvSpPr/>
              <p:nvPr/>
            </p:nvSpPr>
            <p:spPr bwMode="auto">
              <a:xfrm>
                <a:off x="4251325" y="2251075"/>
                <a:ext cx="195263" cy="161925"/>
              </a:xfrm>
              <a:custGeom>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b="b" l="0" r="r" t="0"/>
                <a:pathLst>
                  <a:path h="307" w="369">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8" name="chenying0907 208"/>
              <p:cNvSpPr/>
              <p:nvPr/>
            </p:nvSpPr>
            <p:spPr bwMode="auto">
              <a:xfrm>
                <a:off x="4284663" y="2282825"/>
                <a:ext cx="195263" cy="171450"/>
              </a:xfrm>
              <a:custGeom>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b="b" l="0" r="r" t="0"/>
                <a:pathLst>
                  <a:path h="323" w="369">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9" name="chenying0907 209"/>
              <p:cNvSpPr/>
              <p:nvPr/>
            </p:nvSpPr>
            <p:spPr bwMode="auto">
              <a:xfrm>
                <a:off x="4446588" y="2346325"/>
                <a:ext cx="285750" cy="307975"/>
              </a:xfrm>
              <a:custGeom>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b="b" l="0" r="r" t="0"/>
                <a:pathLst>
                  <a:path h="583" w="541">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0" name="chenying0907 210"/>
              <p:cNvSpPr/>
              <p:nvPr/>
            </p:nvSpPr>
            <p:spPr bwMode="auto">
              <a:xfrm>
                <a:off x="4349750" y="2435225"/>
                <a:ext cx="273050" cy="288925"/>
              </a:xfrm>
              <a:custGeom>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b="b" l="0" r="r" t="0"/>
                <a:pathLst>
                  <a:path h="546" w="515">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1" name="chenying0907 211"/>
              <p:cNvSpPr/>
              <p:nvPr/>
            </p:nvSpPr>
            <p:spPr bwMode="auto">
              <a:xfrm>
                <a:off x="4708525" y="2740025"/>
                <a:ext cx="77788" cy="74613"/>
              </a:xfrm>
              <a:custGeom>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b="b" l="0" r="r" t="0"/>
                <a:pathLst>
                  <a:path h="142" w="148">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2" name="chenying0907 212"/>
              <p:cNvSpPr/>
              <p:nvPr/>
            </p:nvSpPr>
            <p:spPr bwMode="auto">
              <a:xfrm>
                <a:off x="4197350" y="2182813"/>
                <a:ext cx="260350" cy="244475"/>
              </a:xfrm>
              <a:custGeom>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b="b" l="0" r="r" t="0"/>
                <a:pathLst>
                  <a:path h="462" w="49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53" name="chenying0907 52"/>
          <p:cNvGrpSpPr/>
          <p:nvPr/>
        </p:nvGrpSpPr>
        <p:grpSpPr>
          <a:xfrm>
            <a:off x="3434921" y="2243349"/>
            <a:ext cx="1734699" cy="1296724"/>
            <a:chOff x="3434100" y="2243349"/>
            <a:chExt cx="1735234" cy="1296724"/>
          </a:xfrm>
        </p:grpSpPr>
        <p:sp>
          <p:nvSpPr>
            <p:cNvPr id="54" name="椭圆 31"/>
            <p:cNvSpPr/>
            <p:nvPr/>
          </p:nvSpPr>
          <p:spPr>
            <a:xfrm rot="16200000">
              <a:off x="3653355" y="2024094"/>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itchFamily="34" typeface="微软雅黑"/>
                <a:ea charset="-122" pitchFamily="34" typeface="微软雅黑"/>
              </a:endParaRPr>
            </a:p>
          </p:txBody>
        </p:sp>
        <p:grpSp>
          <p:nvGrpSpPr>
            <p:cNvPr id="55" name="chenying0907 54"/>
            <p:cNvGrpSpPr/>
            <p:nvPr/>
          </p:nvGrpSpPr>
          <p:grpSpPr>
            <a:xfrm>
              <a:off x="3903143" y="2474516"/>
              <a:ext cx="723795" cy="739644"/>
              <a:chOff x="5268913" y="4124325"/>
              <a:chExt cx="652463" cy="666751"/>
            </a:xfrm>
            <a:solidFill>
              <a:schemeClr val="bg1"/>
            </a:solidFill>
          </p:grpSpPr>
          <p:sp>
            <p:nvSpPr>
              <p:cNvPr id="56" name="chenying0907 719"/>
              <p:cNvSpPr/>
              <p:nvPr/>
            </p:nvSpPr>
            <p:spPr bwMode="auto">
              <a:xfrm>
                <a:off x="5356226" y="4351338"/>
                <a:ext cx="9525" cy="57150"/>
              </a:xfrm>
              <a:custGeom>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b="b" l="0" r="r" t="0"/>
                <a:pathLst>
                  <a:path h="109" w="20">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7" name="chenying0907 720"/>
              <p:cNvSpPr/>
              <p:nvPr/>
            </p:nvSpPr>
            <p:spPr bwMode="auto">
              <a:xfrm>
                <a:off x="5392738" y="4365625"/>
                <a:ext cx="12700" cy="80963"/>
              </a:xfrm>
              <a:custGeom>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b="b" l="0" r="r" t="0"/>
                <a:pathLst>
                  <a:path h="151" w="25">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8" name="chenying0907 721"/>
              <p:cNvSpPr/>
              <p:nvPr/>
            </p:nvSpPr>
            <p:spPr bwMode="auto">
              <a:xfrm>
                <a:off x="5421313" y="4389438"/>
                <a:ext cx="19050" cy="84138"/>
              </a:xfrm>
              <a:custGeom>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b="b" l="0" r="r" t="0"/>
                <a:pathLst>
                  <a:path h="161" w="37">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9" name="chenying0907 722"/>
              <p:cNvSpPr/>
              <p:nvPr/>
            </p:nvSpPr>
            <p:spPr bwMode="auto">
              <a:xfrm>
                <a:off x="5461001" y="4381500"/>
                <a:ext cx="22225" cy="125413"/>
              </a:xfrm>
              <a:custGeom>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b="b" l="0" r="r" t="0"/>
                <a:pathLst>
                  <a:path h="238" w="42">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0" name="chenying0907 723"/>
              <p:cNvSpPr/>
              <p:nvPr/>
            </p:nvSpPr>
            <p:spPr bwMode="auto">
              <a:xfrm>
                <a:off x="5483226" y="4329113"/>
                <a:ext cx="38100" cy="220663"/>
              </a:xfrm>
              <a:custGeom>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b="b" l="0" r="r" t="0"/>
                <a:pathLst>
                  <a:path h="417" w="73">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1" name="chenying0907 724"/>
              <p:cNvSpPr/>
              <p:nvPr/>
            </p:nvSpPr>
            <p:spPr bwMode="auto">
              <a:xfrm>
                <a:off x="5516563" y="4291013"/>
                <a:ext cx="46038" cy="268288"/>
              </a:xfrm>
              <a:custGeom>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b="b" l="0" r="r" t="0"/>
                <a:pathLst>
                  <a:path h="507" w="85">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2" name="chenying0907 725"/>
              <p:cNvSpPr/>
              <p:nvPr/>
            </p:nvSpPr>
            <p:spPr bwMode="auto">
              <a:xfrm>
                <a:off x="5546726" y="4252913"/>
                <a:ext cx="60325" cy="376238"/>
              </a:xfrm>
              <a:custGeom>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b="b" l="0" r="r" t="0"/>
                <a:pathLst>
                  <a:path h="712" w="113">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3" name="chenying0907 726"/>
              <p:cNvSpPr/>
              <p:nvPr/>
            </p:nvSpPr>
            <p:spPr bwMode="auto">
              <a:xfrm>
                <a:off x="5576888" y="4230688"/>
                <a:ext cx="61913" cy="415925"/>
              </a:xfrm>
              <a:custGeom>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b="b" l="0" r="r" t="0"/>
                <a:pathLst>
                  <a:path h="787" w="119">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4" name="chenying0907 727"/>
              <p:cNvSpPr/>
              <p:nvPr/>
            </p:nvSpPr>
            <p:spPr bwMode="auto">
              <a:xfrm>
                <a:off x="5589588" y="4140200"/>
                <a:ext cx="90488" cy="552450"/>
              </a:xfrm>
              <a:custGeom>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b="b" l="0" r="r" t="0"/>
                <a:pathLst>
                  <a:path h="1042" w="171">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5" name="chenying0907 728"/>
              <p:cNvSpPr/>
              <p:nvPr/>
            </p:nvSpPr>
            <p:spPr bwMode="auto">
              <a:xfrm>
                <a:off x="5608638" y="4162425"/>
                <a:ext cx="123825" cy="544513"/>
              </a:xfrm>
              <a:custGeom>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b="b" l="0" r="r" t="0"/>
                <a:pathLst>
                  <a:path h="1029" w="231">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6" name="chenying0907 729"/>
              <p:cNvSpPr/>
              <p:nvPr/>
            </p:nvSpPr>
            <p:spPr bwMode="auto">
              <a:xfrm>
                <a:off x="5638801" y="4605338"/>
                <a:ext cx="34925" cy="111125"/>
              </a:xfrm>
              <a:custGeom>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b="b" l="0" r="r" t="0"/>
                <a:pathLst>
                  <a:path h="211" w="66">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7" name="chenying0907 730"/>
              <p:cNvSpPr/>
              <p:nvPr/>
            </p:nvSpPr>
            <p:spPr bwMode="auto">
              <a:xfrm>
                <a:off x="5664201" y="4646613"/>
                <a:ext cx="25400" cy="76200"/>
              </a:xfrm>
              <a:custGeom>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b="b" l="0" r="r" t="0"/>
                <a:pathLst>
                  <a:path h="142" w="47">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8" name="chenying0907 731"/>
              <p:cNvSpPr/>
              <p:nvPr/>
            </p:nvSpPr>
            <p:spPr bwMode="auto">
              <a:xfrm>
                <a:off x="5680076" y="4684713"/>
                <a:ext cx="19050" cy="61913"/>
              </a:xfrm>
              <a:custGeom>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b="b" l="0" r="r" t="0"/>
                <a:pathLst>
                  <a:path h="119" w="38">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9" name="chenying0907 732"/>
              <p:cNvSpPr/>
              <p:nvPr/>
            </p:nvSpPr>
            <p:spPr bwMode="auto">
              <a:xfrm>
                <a:off x="5694363" y="4205288"/>
                <a:ext cx="63500" cy="346075"/>
              </a:xfrm>
              <a:custGeom>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b="b" l="0" r="r" t="0"/>
                <a:pathLst>
                  <a:path h="654" w="120">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0" name="chenying0907 733"/>
              <p:cNvSpPr/>
              <p:nvPr/>
            </p:nvSpPr>
            <p:spPr bwMode="auto">
              <a:xfrm>
                <a:off x="5746751" y="4235450"/>
                <a:ext cx="46038" cy="260350"/>
              </a:xfrm>
              <a:custGeom>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b="b" l="0" r="r" t="0"/>
                <a:pathLst>
                  <a:path h="492" w="85">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1" name="chenying0907 734"/>
              <p:cNvSpPr/>
              <p:nvPr/>
            </p:nvSpPr>
            <p:spPr bwMode="auto">
              <a:xfrm>
                <a:off x="5780088" y="4264025"/>
                <a:ext cx="34925" cy="196850"/>
              </a:xfrm>
              <a:custGeom>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b="b" l="0" r="r" t="0"/>
                <a:pathLst>
                  <a:path h="374" w="66">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2" name="chenying0907 735"/>
              <p:cNvSpPr/>
              <p:nvPr/>
            </p:nvSpPr>
            <p:spPr bwMode="auto">
              <a:xfrm>
                <a:off x="5805488" y="4286250"/>
                <a:ext cx="42863" cy="160338"/>
              </a:xfrm>
              <a:custGeom>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b="b" l="0" r="r" t="0"/>
                <a:pathLst>
                  <a:path h="304" w="81">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3" name="chenying0907 736"/>
              <p:cNvSpPr/>
              <p:nvPr/>
            </p:nvSpPr>
            <p:spPr bwMode="auto">
              <a:xfrm>
                <a:off x="5845176" y="4311650"/>
                <a:ext cx="38100" cy="122238"/>
              </a:xfrm>
              <a:custGeom>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b="b" l="0" r="r" t="0"/>
                <a:pathLst>
                  <a:path h="231" w="71">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4" name="chenying0907 737"/>
              <p:cNvSpPr>
                <a:spLocks noEditPoints="1"/>
              </p:cNvSpPr>
              <p:nvPr/>
            </p:nvSpPr>
            <p:spPr bwMode="auto">
              <a:xfrm>
                <a:off x="5284788" y="4124325"/>
                <a:ext cx="636588" cy="654050"/>
              </a:xfrm>
              <a:custGeom>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b="b" l="0" r="r" t="0"/>
                <a:pathLst>
                  <a:path h="1236" w="1204">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solidFill>
                <a:srgbClr val="005188"/>
              </a:solid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5" name="chenying0907 738"/>
              <p:cNvSpPr/>
              <p:nvPr/>
            </p:nvSpPr>
            <p:spPr bwMode="auto">
              <a:xfrm>
                <a:off x="5268913" y="4529138"/>
                <a:ext cx="252413" cy="261938"/>
              </a:xfrm>
              <a:custGeom>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b="b" l="0" r="r" t="0"/>
                <a:pathLst>
                  <a:path h="492" w="479">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solidFill>
                <a:srgbClr val="005188"/>
              </a:solid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76" name="chenying0907 75"/>
          <p:cNvGrpSpPr/>
          <p:nvPr/>
        </p:nvGrpSpPr>
        <p:grpSpPr>
          <a:xfrm>
            <a:off x="5013903" y="2947061"/>
            <a:ext cx="1734699" cy="1296724"/>
            <a:chOff x="5013570" y="2947060"/>
            <a:chExt cx="1735234" cy="1296724"/>
          </a:xfrm>
          <a:solidFill>
            <a:srgbClr val="005188"/>
          </a:solidFill>
        </p:grpSpPr>
        <p:sp>
          <p:nvSpPr>
            <p:cNvPr id="77" name="椭圆 31"/>
            <p:cNvSpPr/>
            <p:nvPr/>
          </p:nvSpPr>
          <p:spPr>
            <a:xfrm rot="16200000">
              <a:off x="5232825" y="2727805"/>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itchFamily="34" typeface="微软雅黑"/>
                <a:ea charset="-122" pitchFamily="34" typeface="微软雅黑"/>
              </a:endParaRPr>
            </a:p>
          </p:txBody>
        </p:sp>
        <p:grpSp>
          <p:nvGrpSpPr>
            <p:cNvPr id="78" name="chenying0907 77"/>
            <p:cNvGrpSpPr/>
            <p:nvPr/>
          </p:nvGrpSpPr>
          <p:grpSpPr>
            <a:xfrm>
              <a:off x="5546007" y="3164088"/>
              <a:ext cx="743167" cy="751971"/>
              <a:chOff x="4194175" y="1193800"/>
              <a:chExt cx="669926" cy="677863"/>
            </a:xfrm>
            <a:grpFill/>
          </p:grpSpPr>
          <p:sp>
            <p:nvSpPr>
              <p:cNvPr id="79" name="chenying0907 867"/>
              <p:cNvSpPr/>
              <p:nvPr/>
            </p:nvSpPr>
            <p:spPr bwMode="auto">
              <a:xfrm>
                <a:off x="4217988" y="1674813"/>
                <a:ext cx="52388" cy="115888"/>
              </a:xfrm>
              <a:custGeom>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b="b" l="0" r="r" t="0"/>
                <a:pathLst>
                  <a:path h="218" w="99">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0" name="chenying0907 868"/>
              <p:cNvSpPr/>
              <p:nvPr/>
            </p:nvSpPr>
            <p:spPr bwMode="auto">
              <a:xfrm>
                <a:off x="4229100" y="1665288"/>
                <a:ext cx="90488" cy="158750"/>
              </a:xfrm>
              <a:custGeom>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b="b" l="0" r="r" t="0"/>
                <a:pathLst>
                  <a:path h="299" w="171">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1" name="chenying0907 869"/>
              <p:cNvSpPr/>
              <p:nvPr/>
            </p:nvSpPr>
            <p:spPr bwMode="auto">
              <a:xfrm>
                <a:off x="4262438" y="1685925"/>
                <a:ext cx="85725" cy="147638"/>
              </a:xfrm>
              <a:custGeom>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b="b" l="0" r="r" t="0"/>
                <a:pathLst>
                  <a:path h="278" w="162">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2" name="chenying0907 870"/>
              <p:cNvSpPr/>
              <p:nvPr/>
            </p:nvSpPr>
            <p:spPr bwMode="auto">
              <a:xfrm>
                <a:off x="4297363" y="1711325"/>
                <a:ext cx="71438" cy="134938"/>
              </a:xfrm>
              <a:custGeom>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b="b" l="0" r="r" t="0"/>
                <a:pathLst>
                  <a:path h="255" w="134">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3" name="chenying0907 871"/>
              <p:cNvSpPr/>
              <p:nvPr/>
            </p:nvSpPr>
            <p:spPr bwMode="auto">
              <a:xfrm>
                <a:off x="4235450" y="1423988"/>
                <a:ext cx="49213" cy="88900"/>
              </a:xfrm>
              <a:custGeom>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b="b" l="0" r="r" t="0"/>
                <a:pathLst>
                  <a:path h="166" w="94">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4" name="chenying0907 872"/>
              <p:cNvSpPr/>
              <p:nvPr/>
            </p:nvSpPr>
            <p:spPr bwMode="auto">
              <a:xfrm>
                <a:off x="4275138" y="1435100"/>
                <a:ext cx="65088" cy="107950"/>
              </a:xfrm>
              <a:custGeom>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b="b" l="0" r="r" t="0"/>
                <a:pathLst>
                  <a:path h="204" w="12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5" name="chenying0907 873"/>
              <p:cNvSpPr/>
              <p:nvPr/>
            </p:nvSpPr>
            <p:spPr bwMode="auto">
              <a:xfrm>
                <a:off x="4318000" y="1447800"/>
                <a:ext cx="74613" cy="104775"/>
              </a:xfrm>
              <a:custGeom>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b="b" l="0" r="r" t="0"/>
                <a:pathLst>
                  <a:path h="200" w="141">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6" name="chenying0907 874"/>
              <p:cNvSpPr/>
              <p:nvPr/>
            </p:nvSpPr>
            <p:spPr bwMode="auto">
              <a:xfrm>
                <a:off x="4367213" y="1470025"/>
                <a:ext cx="53975" cy="92075"/>
              </a:xfrm>
              <a:custGeom>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b="b" l="0" r="r" t="0"/>
                <a:pathLst>
                  <a:path h="174" w="100">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7" name="chenying0907 875"/>
              <p:cNvSpPr/>
              <p:nvPr/>
            </p:nvSpPr>
            <p:spPr bwMode="auto">
              <a:xfrm>
                <a:off x="4392613" y="1492250"/>
                <a:ext cx="60325" cy="103188"/>
              </a:xfrm>
              <a:custGeom>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b="b" l="0" r="r" t="0"/>
                <a:pathLst>
                  <a:path h="194" w="11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8" name="chenying0907 876"/>
              <p:cNvSpPr/>
              <p:nvPr/>
            </p:nvSpPr>
            <p:spPr bwMode="auto">
              <a:xfrm>
                <a:off x="4422775" y="1514475"/>
                <a:ext cx="60325" cy="95250"/>
              </a:xfrm>
              <a:custGeom>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b="b" l="0" r="r" t="0"/>
                <a:pathLst>
                  <a:path h="180" w="115">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9" name="chenying0907 877"/>
              <p:cNvSpPr/>
              <p:nvPr/>
            </p:nvSpPr>
            <p:spPr bwMode="auto">
              <a:xfrm>
                <a:off x="4451350" y="1538288"/>
                <a:ext cx="58738" cy="96838"/>
              </a:xfrm>
              <a:custGeom>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b="b" l="0" r="r" t="0"/>
                <a:pathLst>
                  <a:path h="185" w="113">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0" name="chenying0907 878"/>
              <p:cNvSpPr/>
              <p:nvPr/>
            </p:nvSpPr>
            <p:spPr bwMode="auto">
              <a:xfrm>
                <a:off x="4473575" y="1566863"/>
                <a:ext cx="66675" cy="101600"/>
              </a:xfrm>
              <a:custGeom>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b="b" l="0" r="r" t="0"/>
                <a:pathLst>
                  <a:path h="190" w="128">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1" name="chenying0907 879"/>
              <p:cNvSpPr/>
              <p:nvPr/>
            </p:nvSpPr>
            <p:spPr bwMode="auto">
              <a:xfrm>
                <a:off x="4500563" y="1595438"/>
                <a:ext cx="76200" cy="107950"/>
              </a:xfrm>
              <a:custGeom>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b="b" l="0" r="r" t="0"/>
                <a:pathLst>
                  <a:path h="204" w="142">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2" name="chenying0907 880"/>
              <p:cNvSpPr/>
              <p:nvPr/>
            </p:nvSpPr>
            <p:spPr bwMode="auto">
              <a:xfrm>
                <a:off x="4510088" y="1630363"/>
                <a:ext cx="80963" cy="125413"/>
              </a:xfrm>
              <a:custGeom>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b="b" l="0" r="r" t="0"/>
                <a:pathLst>
                  <a:path h="236" w="152">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3" name="chenying0907 881"/>
              <p:cNvSpPr/>
              <p:nvPr/>
            </p:nvSpPr>
            <p:spPr bwMode="auto">
              <a:xfrm>
                <a:off x="4525963" y="1682750"/>
                <a:ext cx="73025" cy="115888"/>
              </a:xfrm>
              <a:custGeom>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b="b" l="0" r="r" t="0"/>
                <a:pathLst>
                  <a:path h="218" w="139">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4" name="chenying0907 882"/>
              <p:cNvSpPr/>
              <p:nvPr/>
            </p:nvSpPr>
            <p:spPr bwMode="auto">
              <a:xfrm>
                <a:off x="4548188" y="1728788"/>
                <a:ext cx="57150" cy="90488"/>
              </a:xfrm>
              <a:custGeom>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b="b" l="0" r="r" t="0"/>
                <a:pathLst>
                  <a:path h="171" w="108">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5" name="chenying0907 883"/>
              <p:cNvSpPr/>
              <p:nvPr/>
            </p:nvSpPr>
            <p:spPr bwMode="auto">
              <a:xfrm>
                <a:off x="4575175" y="1773238"/>
                <a:ext cx="30163" cy="47625"/>
              </a:xfrm>
              <a:custGeom>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b="b" l="0" r="r" t="0"/>
                <a:pathLst>
                  <a:path h="90" w="57">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6" name="chenying0907 884"/>
              <p:cNvSpPr/>
              <p:nvPr/>
            </p:nvSpPr>
            <p:spPr bwMode="auto">
              <a:xfrm>
                <a:off x="4257675" y="1222375"/>
                <a:ext cx="34925" cy="82550"/>
              </a:xfrm>
              <a:custGeom>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b="b" l="0" r="r" t="0"/>
                <a:pathLst>
                  <a:path h="156" w="67">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7" name="chenying0907 885"/>
              <p:cNvSpPr/>
              <p:nvPr/>
            </p:nvSpPr>
            <p:spPr bwMode="auto">
              <a:xfrm>
                <a:off x="4297363" y="1228725"/>
                <a:ext cx="57150" cy="93663"/>
              </a:xfrm>
              <a:custGeom>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b="b" l="0" r="r" t="0"/>
                <a:pathLst>
                  <a:path h="176" w="109">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8" name="chenying0907 886"/>
              <p:cNvSpPr/>
              <p:nvPr/>
            </p:nvSpPr>
            <p:spPr bwMode="auto">
              <a:xfrm>
                <a:off x="4352925" y="1239838"/>
                <a:ext cx="50800" cy="92075"/>
              </a:xfrm>
              <a:custGeom>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b="b" l="0" r="r" t="0"/>
                <a:pathLst>
                  <a:path h="174" w="95">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9" name="chenying0907 887"/>
              <p:cNvSpPr/>
              <p:nvPr/>
            </p:nvSpPr>
            <p:spPr bwMode="auto">
              <a:xfrm>
                <a:off x="4408488" y="1254125"/>
                <a:ext cx="52388" cy="79375"/>
              </a:xfrm>
              <a:custGeom>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b="b" l="0" r="r" t="0"/>
                <a:pathLst>
                  <a:path h="151" w="99">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0" name="chenying0907 888"/>
              <p:cNvSpPr/>
              <p:nvPr/>
            </p:nvSpPr>
            <p:spPr bwMode="auto">
              <a:xfrm>
                <a:off x="4465638" y="1258888"/>
                <a:ext cx="50800" cy="90488"/>
              </a:xfrm>
              <a:custGeom>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b="b" l="0" r="r" t="0"/>
                <a:pathLst>
                  <a:path h="170" w="95">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1" name="chenying0907 889"/>
              <p:cNvSpPr/>
              <p:nvPr/>
            </p:nvSpPr>
            <p:spPr bwMode="auto">
              <a:xfrm>
                <a:off x="4513263" y="1276350"/>
                <a:ext cx="47625" cy="93663"/>
              </a:xfrm>
              <a:custGeom>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b="b" l="0" r="r" t="0"/>
                <a:pathLst>
                  <a:path h="175" w="90">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2" name="chenying0907 890"/>
              <p:cNvSpPr/>
              <p:nvPr/>
            </p:nvSpPr>
            <p:spPr bwMode="auto">
              <a:xfrm>
                <a:off x="4538663" y="1304925"/>
                <a:ext cx="44450" cy="92075"/>
              </a:xfrm>
              <a:custGeom>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b="b" l="0" r="r" t="0"/>
                <a:pathLst>
                  <a:path h="175" w="8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3" name="chenying0907 891"/>
              <p:cNvSpPr/>
              <p:nvPr/>
            </p:nvSpPr>
            <p:spPr bwMode="auto">
              <a:xfrm>
                <a:off x="4568825" y="1336675"/>
                <a:ext cx="44450" cy="87313"/>
              </a:xfrm>
              <a:custGeom>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b="b" l="0" r="r" t="0"/>
                <a:pathLst>
                  <a:path h="165" w="8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4" name="chenying0907 892"/>
              <p:cNvSpPr/>
              <p:nvPr/>
            </p:nvSpPr>
            <p:spPr bwMode="auto">
              <a:xfrm>
                <a:off x="4608513" y="1366838"/>
                <a:ext cx="47625" cy="85725"/>
              </a:xfrm>
              <a:custGeom>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b="b" l="0" r="r" t="0"/>
                <a:pathLst>
                  <a:path h="162" w="90">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5" name="chenying0907 893"/>
              <p:cNvSpPr/>
              <p:nvPr/>
            </p:nvSpPr>
            <p:spPr bwMode="auto">
              <a:xfrm>
                <a:off x="4632325" y="1397000"/>
                <a:ext cx="49213" cy="85725"/>
              </a:xfrm>
              <a:custGeom>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b="b" l="0" r="r" t="0"/>
                <a:pathLst>
                  <a:path h="161" w="92">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6" name="chenying0907 894"/>
              <p:cNvSpPr/>
              <p:nvPr/>
            </p:nvSpPr>
            <p:spPr bwMode="auto">
              <a:xfrm>
                <a:off x="4654550" y="1414463"/>
                <a:ext cx="52388" cy="85725"/>
              </a:xfrm>
              <a:custGeom>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b="b" l="0" r="r" t="0"/>
                <a:pathLst>
                  <a:path h="161" w="99">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7" name="chenying0907 895"/>
              <p:cNvSpPr/>
              <p:nvPr/>
            </p:nvSpPr>
            <p:spPr bwMode="auto">
              <a:xfrm>
                <a:off x="4678363" y="1439863"/>
                <a:ext cx="60325" cy="100013"/>
              </a:xfrm>
              <a:custGeom>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b="b" l="0" r="r" t="0"/>
                <a:pathLst>
                  <a:path h="189" w="113">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8" name="chenying0907 896"/>
              <p:cNvSpPr/>
              <p:nvPr/>
            </p:nvSpPr>
            <p:spPr bwMode="auto">
              <a:xfrm>
                <a:off x="4706938" y="1471613"/>
                <a:ext cx="66675" cy="106363"/>
              </a:xfrm>
              <a:custGeom>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b="b" l="0" r="r" t="0"/>
                <a:pathLst>
                  <a:path h="199" w="128">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9" name="chenying0907 897"/>
              <p:cNvSpPr/>
              <p:nvPr/>
            </p:nvSpPr>
            <p:spPr bwMode="auto">
              <a:xfrm>
                <a:off x="4729163" y="1522413"/>
                <a:ext cx="65088" cy="112713"/>
              </a:xfrm>
              <a:custGeom>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b="b" l="0" r="r" t="0"/>
                <a:pathLst>
                  <a:path h="214" w="12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0" name="chenying0907 898"/>
              <p:cNvSpPr/>
              <p:nvPr/>
            </p:nvSpPr>
            <p:spPr bwMode="auto">
              <a:xfrm>
                <a:off x="4733925" y="1582738"/>
                <a:ext cx="63500" cy="107950"/>
              </a:xfrm>
              <a:custGeom>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b="b" l="0" r="r" t="0"/>
                <a:pathLst>
                  <a:path h="205" w="118">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1" name="chenying0907 899"/>
              <p:cNvSpPr/>
              <p:nvPr/>
            </p:nvSpPr>
            <p:spPr bwMode="auto">
              <a:xfrm>
                <a:off x="4746625" y="1630363"/>
                <a:ext cx="68263" cy="120650"/>
              </a:xfrm>
              <a:custGeom>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b="b" l="0" r="r" t="0"/>
                <a:pathLst>
                  <a:path h="228" w="129">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2" name="chenying0907 900"/>
              <p:cNvSpPr/>
              <p:nvPr/>
            </p:nvSpPr>
            <p:spPr bwMode="auto">
              <a:xfrm>
                <a:off x="4746625" y="1685925"/>
                <a:ext cx="85725" cy="127000"/>
              </a:xfrm>
              <a:custGeom>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b="b" l="0" r="r" t="0"/>
                <a:pathLst>
                  <a:path h="241" w="163">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3" name="chenying0907 901"/>
              <p:cNvSpPr/>
              <p:nvPr/>
            </p:nvSpPr>
            <p:spPr bwMode="auto">
              <a:xfrm>
                <a:off x="4772025" y="1747838"/>
                <a:ext cx="61913" cy="90488"/>
              </a:xfrm>
              <a:custGeom>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b="b" l="0" r="r" t="0"/>
                <a:pathLst>
                  <a:path h="171" w="118">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4" name="chenying0907 902"/>
              <p:cNvSpPr>
                <a:spLocks noEditPoints="1"/>
              </p:cNvSpPr>
              <p:nvPr/>
            </p:nvSpPr>
            <p:spPr bwMode="auto">
              <a:xfrm>
                <a:off x="4194175" y="1665288"/>
                <a:ext cx="217488" cy="206375"/>
              </a:xfrm>
              <a:custGeom>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b="b" l="0" r="r" t="0"/>
                <a:pathLst>
                  <a:path h="391" w="41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5" name="chenying0907 903"/>
              <p:cNvSpPr>
                <a:spLocks noEditPoints="1"/>
              </p:cNvSpPr>
              <p:nvPr/>
            </p:nvSpPr>
            <p:spPr bwMode="auto">
              <a:xfrm>
                <a:off x="4197350" y="1404938"/>
                <a:ext cx="449263" cy="444500"/>
              </a:xfrm>
              <a:custGeom>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b="b" l="0" r="r" t="0"/>
                <a:pathLst>
                  <a:path h="838" w="846">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6" name="chenying0907 904"/>
              <p:cNvSpPr>
                <a:spLocks noEditPoints="1"/>
              </p:cNvSpPr>
              <p:nvPr/>
            </p:nvSpPr>
            <p:spPr bwMode="auto">
              <a:xfrm>
                <a:off x="4214813" y="1193800"/>
                <a:ext cx="649288" cy="658813"/>
              </a:xfrm>
              <a:custGeom>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b="b" l="0" r="r" t="0"/>
                <a:pathLst>
                  <a:path h="1244" w="1227">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17" name="chenying0907 116"/>
          <p:cNvGrpSpPr/>
          <p:nvPr/>
        </p:nvGrpSpPr>
        <p:grpSpPr>
          <a:xfrm>
            <a:off x="6417652" y="1820269"/>
            <a:ext cx="1734699" cy="1296724"/>
            <a:chOff x="6417751" y="1820268"/>
            <a:chExt cx="1735234" cy="1296724"/>
          </a:xfrm>
          <a:solidFill>
            <a:srgbClr val="005188"/>
          </a:solidFill>
        </p:grpSpPr>
        <p:sp>
          <p:nvSpPr>
            <p:cNvPr id="118" name="椭圆 31"/>
            <p:cNvSpPr/>
            <p:nvPr/>
          </p:nvSpPr>
          <p:spPr>
            <a:xfrm rot="16200000">
              <a:off x="6637006" y="1601013"/>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itchFamily="34" typeface="微软雅黑"/>
                <a:ea charset="-122" pitchFamily="34" typeface="微软雅黑"/>
              </a:endParaRPr>
            </a:p>
          </p:txBody>
        </p:sp>
        <p:grpSp>
          <p:nvGrpSpPr>
            <p:cNvPr id="119" name="chenying0907 118"/>
            <p:cNvGrpSpPr/>
            <p:nvPr/>
          </p:nvGrpSpPr>
          <p:grpSpPr>
            <a:xfrm>
              <a:off x="6974092" y="1996635"/>
              <a:ext cx="774866" cy="794236"/>
              <a:chOff x="3282950" y="1154113"/>
              <a:chExt cx="698501" cy="715963"/>
            </a:xfrm>
            <a:grpFill/>
          </p:grpSpPr>
          <p:sp>
            <p:nvSpPr>
              <p:cNvPr id="120" name="chenying0907 905"/>
              <p:cNvSpPr/>
              <p:nvPr/>
            </p:nvSpPr>
            <p:spPr bwMode="auto">
              <a:xfrm>
                <a:off x="3324225" y="1268413"/>
                <a:ext cx="55563" cy="153988"/>
              </a:xfrm>
              <a:custGeom>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b="b" l="0" r="r" t="0"/>
                <a:pathLst>
                  <a:path h="290" w="105">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1" name="chenying0907 906"/>
              <p:cNvSpPr/>
              <p:nvPr/>
            </p:nvSpPr>
            <p:spPr bwMode="auto">
              <a:xfrm>
                <a:off x="3325813" y="1239838"/>
                <a:ext cx="88900" cy="280988"/>
              </a:xfrm>
              <a:custGeom>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b="b" l="0" r="r" t="0"/>
                <a:pathLst>
                  <a:path h="531" w="166">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2" name="chenying0907 907"/>
              <p:cNvSpPr/>
              <p:nvPr/>
            </p:nvSpPr>
            <p:spPr bwMode="auto">
              <a:xfrm>
                <a:off x="3338513" y="1404938"/>
                <a:ext cx="58738" cy="168275"/>
              </a:xfrm>
              <a:custGeom>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b="b" l="0" r="r" t="0"/>
                <a:pathLst>
                  <a:path h="317" w="109">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3" name="chenying0907 908"/>
              <p:cNvSpPr/>
              <p:nvPr/>
            </p:nvSpPr>
            <p:spPr bwMode="auto">
              <a:xfrm>
                <a:off x="3365500" y="1427163"/>
                <a:ext cx="58738" cy="169863"/>
              </a:xfrm>
              <a:custGeom>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b="b" l="0" r="r" t="0"/>
                <a:pathLst>
                  <a:path h="322" w="110">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4" name="chenying0907 909"/>
              <p:cNvSpPr/>
              <p:nvPr/>
            </p:nvSpPr>
            <p:spPr bwMode="auto">
              <a:xfrm>
                <a:off x="3403600" y="1430338"/>
                <a:ext cx="41275" cy="182563"/>
              </a:xfrm>
              <a:custGeom>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b="b" l="0" r="r" t="0"/>
                <a:pathLst>
                  <a:path h="346" w="7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5" name="chenying0907 910"/>
              <p:cNvSpPr/>
              <p:nvPr/>
            </p:nvSpPr>
            <p:spPr bwMode="auto">
              <a:xfrm>
                <a:off x="3436938" y="1397000"/>
                <a:ext cx="47625" cy="252413"/>
              </a:xfrm>
              <a:custGeom>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b="b" l="0" r="r" t="0"/>
                <a:pathLst>
                  <a:path h="478" w="90">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6" name="chenying0907 911"/>
              <p:cNvSpPr/>
              <p:nvPr/>
            </p:nvSpPr>
            <p:spPr bwMode="auto">
              <a:xfrm>
                <a:off x="3457575" y="1241425"/>
                <a:ext cx="104775" cy="455613"/>
              </a:xfrm>
              <a:custGeom>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b="b" l="0" r="r" t="0"/>
                <a:pathLst>
                  <a:path h="862" w="198">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7" name="chenying0907 912"/>
              <p:cNvSpPr/>
              <p:nvPr/>
            </p:nvSpPr>
            <p:spPr bwMode="auto">
              <a:xfrm>
                <a:off x="3494088" y="1250950"/>
                <a:ext cx="98425" cy="452438"/>
              </a:xfrm>
              <a:custGeom>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b="b" l="0" r="r" t="0"/>
                <a:pathLst>
                  <a:path h="854" w="185">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8" name="chenying0907 913"/>
              <p:cNvSpPr/>
              <p:nvPr/>
            </p:nvSpPr>
            <p:spPr bwMode="auto">
              <a:xfrm>
                <a:off x="3532188" y="1266825"/>
                <a:ext cx="103188" cy="504825"/>
              </a:xfrm>
              <a:custGeom>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b="b" l="0" r="r" t="0"/>
                <a:pathLst>
                  <a:path h="954" w="196">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9" name="chenying0907 914"/>
              <p:cNvSpPr/>
              <p:nvPr/>
            </p:nvSpPr>
            <p:spPr bwMode="auto">
              <a:xfrm>
                <a:off x="3570288" y="1301750"/>
                <a:ext cx="96838" cy="488950"/>
              </a:xfrm>
              <a:custGeom>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b="b" l="0" r="r" t="0"/>
                <a:pathLst>
                  <a:path h="924" w="18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0" name="chenying0907 915"/>
              <p:cNvSpPr/>
              <p:nvPr/>
            </p:nvSpPr>
            <p:spPr bwMode="auto">
              <a:xfrm>
                <a:off x="3605213" y="1336675"/>
                <a:ext cx="98425" cy="500063"/>
              </a:xfrm>
              <a:custGeom>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b="b" l="0" r="r" t="0"/>
                <a:pathLst>
                  <a:path h="943" w="185">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1" name="chenying0907 916"/>
              <p:cNvSpPr/>
              <p:nvPr/>
            </p:nvSpPr>
            <p:spPr bwMode="auto">
              <a:xfrm>
                <a:off x="3649663" y="1366838"/>
                <a:ext cx="90488" cy="492125"/>
              </a:xfrm>
              <a:custGeom>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b="b" l="0" r="r" t="0"/>
                <a:pathLst>
                  <a:path h="929" w="171">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2" name="chenying0907 917"/>
              <p:cNvSpPr/>
              <p:nvPr/>
            </p:nvSpPr>
            <p:spPr bwMode="auto">
              <a:xfrm>
                <a:off x="3692525" y="1401763"/>
                <a:ext cx="90488" cy="436563"/>
              </a:xfrm>
              <a:custGeom>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b="b" l="0" r="r" t="0"/>
                <a:pathLst>
                  <a:path h="825" w="170">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3" name="chenying0907 918"/>
              <p:cNvSpPr/>
              <p:nvPr/>
            </p:nvSpPr>
            <p:spPr bwMode="auto">
              <a:xfrm>
                <a:off x="3751263" y="1443038"/>
                <a:ext cx="66675" cy="360363"/>
              </a:xfrm>
              <a:custGeom>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b="b" l="0" r="r" t="0"/>
                <a:pathLst>
                  <a:path h="682" w="128">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4" name="chenying0907 919"/>
              <p:cNvSpPr/>
              <p:nvPr/>
            </p:nvSpPr>
            <p:spPr bwMode="auto">
              <a:xfrm>
                <a:off x="3797300" y="1477963"/>
                <a:ext cx="60325" cy="268288"/>
              </a:xfrm>
              <a:custGeom>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b="b" l="0" r="r" t="0"/>
                <a:pathLst>
                  <a:path h="507" w="114">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5" name="chenying0907 920"/>
              <p:cNvSpPr/>
              <p:nvPr/>
            </p:nvSpPr>
            <p:spPr bwMode="auto">
              <a:xfrm>
                <a:off x="3857625" y="1504950"/>
                <a:ext cx="33338" cy="190500"/>
              </a:xfrm>
              <a:custGeom>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b="b" l="0" r="r" t="0"/>
                <a:pathLst>
                  <a:path h="360" w="62">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6" name="chenying0907 921"/>
              <p:cNvSpPr/>
              <p:nvPr/>
            </p:nvSpPr>
            <p:spPr bwMode="auto">
              <a:xfrm>
                <a:off x="3883025" y="1544638"/>
                <a:ext cx="22225" cy="130175"/>
              </a:xfrm>
              <a:custGeom>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b="b" l="0" r="r" t="0"/>
                <a:pathLst>
                  <a:path h="246" w="42">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7" name="chenying0907 922"/>
              <p:cNvSpPr/>
              <p:nvPr/>
            </p:nvSpPr>
            <p:spPr bwMode="auto">
              <a:xfrm>
                <a:off x="3454400" y="1239838"/>
                <a:ext cx="25400" cy="65088"/>
              </a:xfrm>
              <a:custGeom>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b="b" l="0" r="r" t="0"/>
                <a:pathLst>
                  <a:path h="123" w="47">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8" name="chenying0907 923"/>
              <p:cNvSpPr/>
              <p:nvPr/>
            </p:nvSpPr>
            <p:spPr bwMode="auto">
              <a:xfrm>
                <a:off x="3471863" y="1241425"/>
                <a:ext cx="26988" cy="77788"/>
              </a:xfrm>
              <a:custGeom>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b="b" l="0" r="r" t="0"/>
                <a:pathLst>
                  <a:path h="146" w="52">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9" name="chenying0907 924"/>
              <p:cNvSpPr/>
              <p:nvPr/>
            </p:nvSpPr>
            <p:spPr bwMode="auto">
              <a:xfrm>
                <a:off x="3497263" y="1241425"/>
                <a:ext cx="34925" cy="100013"/>
              </a:xfrm>
              <a:custGeom>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b="b" l="0" r="r" t="0"/>
                <a:pathLst>
                  <a:path h="190" w="66">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40" name="chenying0907 925"/>
              <p:cNvSpPr>
                <a:spLocks noEditPoints="1"/>
              </p:cNvSpPr>
              <p:nvPr/>
            </p:nvSpPr>
            <p:spPr bwMode="auto">
              <a:xfrm>
                <a:off x="3362325" y="1298575"/>
                <a:ext cx="142875" cy="146050"/>
              </a:xfrm>
              <a:custGeom>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b="b" l="0" r="r" t="0"/>
                <a:pathLst>
                  <a:path h="277" w="271">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41" name="chenying0907 926"/>
              <p:cNvSpPr>
                <a:spLocks noEditPoints="1"/>
              </p:cNvSpPr>
              <p:nvPr/>
            </p:nvSpPr>
            <p:spPr bwMode="auto">
              <a:xfrm>
                <a:off x="3282950" y="1227138"/>
                <a:ext cx="644525" cy="642938"/>
              </a:xfrm>
              <a:custGeom>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b="b" l="0" r="r" t="0"/>
                <a:pathLst>
                  <a:path h="1215" w="1220">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42" name="chenying0907 927"/>
              <p:cNvSpPr>
                <a:spLocks noEditPoints="1"/>
              </p:cNvSpPr>
              <p:nvPr/>
            </p:nvSpPr>
            <p:spPr bwMode="auto">
              <a:xfrm>
                <a:off x="3424238" y="1154113"/>
                <a:ext cx="557213" cy="225425"/>
              </a:xfrm>
              <a:custGeom>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b="b" l="0" r="r" t="0"/>
                <a:pathLst>
                  <a:path h="426" w="1052">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43" name="chenying0907 142"/>
          <p:cNvGrpSpPr/>
          <p:nvPr/>
        </p:nvGrpSpPr>
        <p:grpSpPr>
          <a:xfrm>
            <a:off x="815547" y="2077641"/>
            <a:ext cx="2383878" cy="1106630"/>
            <a:chOff x="813917" y="2077640"/>
            <a:chExt cx="2384613" cy="1106629"/>
          </a:xfrm>
        </p:grpSpPr>
        <p:sp>
          <p:nvSpPr>
            <p:cNvPr id="144" name="文本框 16"/>
            <p:cNvSpPr txBox="1">
              <a:spLocks noChangeArrowheads="1"/>
            </p:cNvSpPr>
            <p:nvPr/>
          </p:nvSpPr>
          <p:spPr bwMode="auto">
            <a:xfrm>
              <a:off x="813917" y="2538131"/>
              <a:ext cx="2373456" cy="639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a:buNone/>
              </a:pPr>
              <a:r>
                <a:rPr altLang="en-US" lang="zh-CN" sz="1333">
                  <a:solidFill>
                    <a:schemeClr val="tx1">
                      <a:lumMod val="50000"/>
                      <a:lumOff val="50000"/>
                    </a:schemeClr>
                  </a:solidFill>
                  <a:latin charset="-122" pitchFamily="34" typeface="微软雅黑"/>
                  <a:ea charset="-122" pitchFamily="34" typeface="微软雅黑"/>
                </a:rPr>
                <a:t>您的内容打在这里，或者通过复制您的文本后，在此框中选择粘贴，</a:t>
              </a:r>
            </a:p>
          </p:txBody>
        </p:sp>
        <p:sp>
          <p:nvSpPr>
            <p:cNvPr id="145" name="文本框 144"/>
            <p:cNvSpPr txBox="1"/>
            <p:nvPr/>
          </p:nvSpPr>
          <p:spPr>
            <a:xfrm>
              <a:off x="1774041" y="2077640"/>
              <a:ext cx="1424489" cy="396088"/>
            </a:xfrm>
            <a:prstGeom prst="rect">
              <a:avLst/>
            </a:prstGeom>
            <a:noFill/>
          </p:spPr>
          <p:txBody>
            <a:bodyPr rtlCol="0" wrap="square">
              <a:spAutoFit/>
            </a:bodyPr>
            <a:lstStyle/>
            <a:p>
              <a:pPr algn="r"/>
              <a:r>
                <a:rPr altLang="en-US" b="1" lang="zh-CN" sz="1999">
                  <a:solidFill>
                    <a:schemeClr val="accent4"/>
                  </a:solidFill>
                  <a:latin charset="-122" pitchFamily="34" typeface="微软雅黑"/>
                  <a:ea charset="-122" pitchFamily="34" typeface="微软雅黑"/>
                </a:rPr>
                <a:t>小标题</a:t>
              </a:r>
            </a:p>
          </p:txBody>
        </p:sp>
      </p:grpSp>
      <p:grpSp>
        <p:nvGrpSpPr>
          <p:cNvPr id="146" name="chenying0907 145"/>
          <p:cNvGrpSpPr/>
          <p:nvPr/>
        </p:nvGrpSpPr>
        <p:grpSpPr>
          <a:xfrm>
            <a:off x="2332379" y="3800038"/>
            <a:ext cx="2357035" cy="1090793"/>
            <a:chOff x="2331218" y="3800039"/>
            <a:chExt cx="2357762" cy="1090794"/>
          </a:xfrm>
        </p:grpSpPr>
        <p:sp>
          <p:nvSpPr>
            <p:cNvPr id="147" name="文本框 17"/>
            <p:cNvSpPr txBox="1">
              <a:spLocks noChangeArrowheads="1"/>
            </p:cNvSpPr>
            <p:nvPr/>
          </p:nvSpPr>
          <p:spPr bwMode="auto">
            <a:xfrm>
              <a:off x="2331217" y="4244694"/>
              <a:ext cx="2340466" cy="639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a:buNone/>
              </a:pPr>
              <a:r>
                <a:rPr altLang="en-US" lang="zh-CN" sz="1333">
                  <a:solidFill>
                    <a:schemeClr val="tx1">
                      <a:lumMod val="50000"/>
                      <a:lumOff val="50000"/>
                    </a:schemeClr>
                  </a:solidFill>
                  <a:latin charset="-122" pitchFamily="34" typeface="微软雅黑"/>
                  <a:ea charset="-122" pitchFamily="34" typeface="微软雅黑"/>
                </a:rPr>
                <a:t>您的内容打在这里，或者通过复制您的文本后，在此框中选择粘贴。</a:t>
              </a:r>
            </a:p>
          </p:txBody>
        </p:sp>
        <p:sp>
          <p:nvSpPr>
            <p:cNvPr id="148" name="文本框 147"/>
            <p:cNvSpPr txBox="1"/>
            <p:nvPr/>
          </p:nvSpPr>
          <p:spPr>
            <a:xfrm>
              <a:off x="3264491" y="3800039"/>
              <a:ext cx="1424489" cy="396088"/>
            </a:xfrm>
            <a:prstGeom prst="rect">
              <a:avLst/>
            </a:prstGeom>
            <a:noFill/>
          </p:spPr>
          <p:txBody>
            <a:bodyPr rtlCol="0" wrap="square">
              <a:spAutoFit/>
            </a:bodyPr>
            <a:lstStyle/>
            <a:p>
              <a:pPr algn="r"/>
              <a:r>
                <a:rPr altLang="en-US" b="1" lang="zh-CN" sz="1999">
                  <a:solidFill>
                    <a:schemeClr val="accent1"/>
                  </a:solidFill>
                  <a:latin charset="-122" pitchFamily="34" typeface="微软雅黑"/>
                  <a:ea charset="-122" pitchFamily="34" typeface="微软雅黑"/>
                </a:rPr>
                <a:t>小标题</a:t>
              </a:r>
            </a:p>
          </p:txBody>
        </p:sp>
      </p:grpSp>
      <p:grpSp>
        <p:nvGrpSpPr>
          <p:cNvPr id="149" name="chenying0907 148"/>
          <p:cNvGrpSpPr/>
          <p:nvPr/>
        </p:nvGrpSpPr>
        <p:grpSpPr>
          <a:xfrm>
            <a:off x="8244760" y="1734928"/>
            <a:ext cx="2666265" cy="1050835"/>
            <a:chOff x="8245422" y="1734929"/>
            <a:chExt cx="2667088" cy="1050835"/>
          </a:xfrm>
        </p:grpSpPr>
        <p:sp>
          <p:nvSpPr>
            <p:cNvPr id="150" name="文本框 18"/>
            <p:cNvSpPr txBox="1">
              <a:spLocks noChangeArrowheads="1"/>
            </p:cNvSpPr>
            <p:nvPr/>
          </p:nvSpPr>
          <p:spPr bwMode="auto">
            <a:xfrm>
              <a:off x="8391526" y="2139625"/>
              <a:ext cx="2520985" cy="639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333">
                  <a:solidFill>
                    <a:schemeClr val="tx1">
                      <a:lumMod val="50000"/>
                      <a:lumOff val="50000"/>
                    </a:schemeClr>
                  </a:solidFill>
                  <a:latin charset="-122" pitchFamily="34" typeface="微软雅黑"/>
                  <a:ea charset="-122" pitchFamily="34" typeface="微软雅黑"/>
                </a:rPr>
                <a:t>您的内容打在这里，或者通过复制您的文本后，在此框中选择粘贴。</a:t>
              </a:r>
            </a:p>
          </p:txBody>
        </p:sp>
        <p:sp>
          <p:nvSpPr>
            <p:cNvPr id="151" name="文本框 150"/>
            <p:cNvSpPr txBox="1"/>
            <p:nvPr/>
          </p:nvSpPr>
          <p:spPr>
            <a:xfrm>
              <a:off x="8245422" y="1734929"/>
              <a:ext cx="1424489" cy="396088"/>
            </a:xfrm>
            <a:prstGeom prst="rect">
              <a:avLst/>
            </a:prstGeom>
            <a:noFill/>
          </p:spPr>
          <p:txBody>
            <a:bodyPr rtlCol="0" wrap="square">
              <a:spAutoFit/>
            </a:bodyPr>
            <a:lstStyle/>
            <a:p>
              <a:r>
                <a:rPr altLang="en-US" b="1" lang="zh-CN" sz="1999">
                  <a:solidFill>
                    <a:schemeClr val="accent4"/>
                  </a:solidFill>
                  <a:latin charset="-122" pitchFamily="34" typeface="微软雅黑"/>
                  <a:ea charset="-122" pitchFamily="34" typeface="微软雅黑"/>
                </a:rPr>
                <a:t>小标题</a:t>
              </a:r>
            </a:p>
          </p:txBody>
        </p:sp>
      </p:grpSp>
      <p:grpSp>
        <p:nvGrpSpPr>
          <p:cNvPr id="152" name="chenying0907 151"/>
          <p:cNvGrpSpPr/>
          <p:nvPr/>
        </p:nvGrpSpPr>
        <p:grpSpPr>
          <a:xfrm>
            <a:off x="8309443" y="3975128"/>
            <a:ext cx="2601582" cy="808596"/>
            <a:chOff x="8310123" y="3975131"/>
            <a:chExt cx="2602385" cy="808597"/>
          </a:xfrm>
        </p:grpSpPr>
        <p:sp>
          <p:nvSpPr>
            <p:cNvPr id="153" name="文本框 19"/>
            <p:cNvSpPr txBox="1">
              <a:spLocks noChangeArrowheads="1"/>
            </p:cNvSpPr>
            <p:nvPr/>
          </p:nvSpPr>
          <p:spPr bwMode="auto">
            <a:xfrm>
              <a:off x="8383587" y="4358996"/>
              <a:ext cx="2528922" cy="420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itchFamily="34" typeface="微软雅黑"/>
                  <a:ea charset="-122" pitchFamily="34" typeface="微软雅黑"/>
                </a:rPr>
                <a:t>您的内容打在这里，或者通过复制您的文本后，在此框中选择粘贴，</a:t>
              </a:r>
            </a:p>
          </p:txBody>
        </p:sp>
        <p:sp>
          <p:nvSpPr>
            <p:cNvPr id="154" name="文本框 153"/>
            <p:cNvSpPr txBox="1"/>
            <p:nvPr/>
          </p:nvSpPr>
          <p:spPr>
            <a:xfrm>
              <a:off x="8310123" y="3975131"/>
              <a:ext cx="1424489" cy="396088"/>
            </a:xfrm>
            <a:prstGeom prst="rect">
              <a:avLst/>
            </a:prstGeom>
            <a:noFill/>
          </p:spPr>
          <p:txBody>
            <a:bodyPr rtlCol="0" wrap="square">
              <a:spAutoFit/>
            </a:bodyPr>
            <a:lstStyle/>
            <a:p>
              <a:r>
                <a:rPr altLang="en-US" b="1" lang="zh-CN" sz="1999">
                  <a:solidFill>
                    <a:schemeClr val="accent1"/>
                  </a:solidFill>
                  <a:latin charset="-122" pitchFamily="34" typeface="微软雅黑"/>
                  <a:ea charset="-122" pitchFamily="34" typeface="微软雅黑"/>
                </a:rPr>
                <a:t>小标题</a:t>
              </a:r>
            </a:p>
          </p:txBody>
        </p:sp>
      </p:grpSp>
    </p:spTree>
    <p:extLst>
      <p:ext uri="{BB962C8B-B14F-4D97-AF65-F5344CB8AC3E}">
        <p14:creationId val="19463194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p:cTn dur="500" fill="hold" id="7"/>
                                        <p:tgtEl>
                                          <p:spTgt spid="53"/>
                                        </p:tgtEl>
                                        <p:attrNameLst>
                                          <p:attrName>ppt_w</p:attrName>
                                        </p:attrNameLst>
                                      </p:cBhvr>
                                      <p:tavLst>
                                        <p:tav tm="0">
                                          <p:val>
                                            <p:fltVal val="0"/>
                                          </p:val>
                                        </p:tav>
                                        <p:tav tm="100000">
                                          <p:val>
                                            <p:strVal val="#ppt_w"/>
                                          </p:val>
                                        </p:tav>
                                      </p:tavLst>
                                    </p:anim>
                                    <p:anim calcmode="lin" valueType="num">
                                      <p:cBhvr>
                                        <p:cTn dur="500" fill="hold" id="8"/>
                                        <p:tgtEl>
                                          <p:spTgt spid="53"/>
                                        </p:tgtEl>
                                        <p:attrNameLst>
                                          <p:attrName>ppt_h</p:attrName>
                                        </p:attrNameLst>
                                      </p:cBhvr>
                                      <p:tavLst>
                                        <p:tav tm="0">
                                          <p:val>
                                            <p:fltVal val="0"/>
                                          </p:val>
                                        </p:tav>
                                        <p:tav tm="100000">
                                          <p:val>
                                            <p:strVal val="#ppt_h"/>
                                          </p:val>
                                        </p:tav>
                                      </p:tavLst>
                                    </p:anim>
                                    <p:animEffect filter="fade" transition="in">
                                      <p:cBhvr>
                                        <p:cTn dur="500" id="9"/>
                                        <p:tgtEl>
                                          <p:spTgt spid="53"/>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17"/>
                                        </p:tgtEl>
                                        <p:attrNameLst>
                                          <p:attrName>style.visibility</p:attrName>
                                        </p:attrNameLst>
                                      </p:cBhvr>
                                      <p:to>
                                        <p:strVal val="visible"/>
                                      </p:to>
                                    </p:set>
                                    <p:anim calcmode="lin" valueType="num">
                                      <p:cBhvr>
                                        <p:cTn dur="500" fill="hold" id="13"/>
                                        <p:tgtEl>
                                          <p:spTgt spid="117"/>
                                        </p:tgtEl>
                                        <p:attrNameLst>
                                          <p:attrName>ppt_w</p:attrName>
                                        </p:attrNameLst>
                                      </p:cBhvr>
                                      <p:tavLst>
                                        <p:tav tm="0">
                                          <p:val>
                                            <p:fltVal val="0"/>
                                          </p:val>
                                        </p:tav>
                                        <p:tav tm="100000">
                                          <p:val>
                                            <p:strVal val="#ppt_w"/>
                                          </p:val>
                                        </p:tav>
                                      </p:tavLst>
                                    </p:anim>
                                    <p:anim calcmode="lin" valueType="num">
                                      <p:cBhvr>
                                        <p:cTn dur="500" fill="hold" id="14"/>
                                        <p:tgtEl>
                                          <p:spTgt spid="117"/>
                                        </p:tgtEl>
                                        <p:attrNameLst>
                                          <p:attrName>ppt_h</p:attrName>
                                        </p:attrNameLst>
                                      </p:cBhvr>
                                      <p:tavLst>
                                        <p:tav tm="0">
                                          <p:val>
                                            <p:fltVal val="0"/>
                                          </p:val>
                                        </p:tav>
                                        <p:tav tm="100000">
                                          <p:val>
                                            <p:strVal val="#ppt_h"/>
                                          </p:val>
                                        </p:tav>
                                      </p:tavLst>
                                    </p:anim>
                                    <p:animEffect filter="fade" transition="in">
                                      <p:cBhvr>
                                        <p:cTn dur="500" id="15"/>
                                        <p:tgtEl>
                                          <p:spTgt spid="117"/>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76"/>
                                        </p:tgtEl>
                                        <p:attrNameLst>
                                          <p:attrName>style.visibility</p:attrName>
                                        </p:attrNameLst>
                                      </p:cBhvr>
                                      <p:to>
                                        <p:strVal val="visible"/>
                                      </p:to>
                                    </p:set>
                                    <p:anim calcmode="lin" valueType="num">
                                      <p:cBhvr>
                                        <p:cTn dur="500" fill="hold" id="19"/>
                                        <p:tgtEl>
                                          <p:spTgt spid="76"/>
                                        </p:tgtEl>
                                        <p:attrNameLst>
                                          <p:attrName>ppt_w</p:attrName>
                                        </p:attrNameLst>
                                      </p:cBhvr>
                                      <p:tavLst>
                                        <p:tav tm="0">
                                          <p:val>
                                            <p:fltVal val="0"/>
                                          </p:val>
                                        </p:tav>
                                        <p:tav tm="100000">
                                          <p:val>
                                            <p:strVal val="#ppt_w"/>
                                          </p:val>
                                        </p:tav>
                                      </p:tavLst>
                                    </p:anim>
                                    <p:anim calcmode="lin" valueType="num">
                                      <p:cBhvr>
                                        <p:cTn dur="500" fill="hold" id="20"/>
                                        <p:tgtEl>
                                          <p:spTgt spid="76"/>
                                        </p:tgtEl>
                                        <p:attrNameLst>
                                          <p:attrName>ppt_h</p:attrName>
                                        </p:attrNameLst>
                                      </p:cBhvr>
                                      <p:tavLst>
                                        <p:tav tm="0">
                                          <p:val>
                                            <p:fltVal val="0"/>
                                          </p:val>
                                        </p:tav>
                                        <p:tav tm="100000">
                                          <p:val>
                                            <p:strVal val="#ppt_h"/>
                                          </p:val>
                                        </p:tav>
                                      </p:tavLst>
                                    </p:anim>
                                    <p:animEffect filter="fade" transition="in">
                                      <p:cBhvr>
                                        <p:cTn dur="500" id="21"/>
                                        <p:tgtEl>
                                          <p:spTgt spid="76"/>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p:cTn dur="500" fill="hold" id="25"/>
                                        <p:tgtEl>
                                          <p:spTgt spid="4"/>
                                        </p:tgtEl>
                                        <p:attrNameLst>
                                          <p:attrName>ppt_w</p:attrName>
                                        </p:attrNameLst>
                                      </p:cBhvr>
                                      <p:tavLst>
                                        <p:tav tm="0">
                                          <p:val>
                                            <p:fltVal val="0"/>
                                          </p:val>
                                        </p:tav>
                                        <p:tav tm="100000">
                                          <p:val>
                                            <p:strVal val="#ppt_w"/>
                                          </p:val>
                                        </p:tav>
                                      </p:tavLst>
                                    </p:anim>
                                    <p:anim calcmode="lin" valueType="num">
                                      <p:cBhvr>
                                        <p:cTn dur="500" fill="hold" id="26"/>
                                        <p:tgtEl>
                                          <p:spTgt spid="4"/>
                                        </p:tgtEl>
                                        <p:attrNameLst>
                                          <p:attrName>ppt_h</p:attrName>
                                        </p:attrNameLst>
                                      </p:cBhvr>
                                      <p:tavLst>
                                        <p:tav tm="0">
                                          <p:val>
                                            <p:fltVal val="0"/>
                                          </p:val>
                                        </p:tav>
                                        <p:tav tm="100000">
                                          <p:val>
                                            <p:strVal val="#ppt_h"/>
                                          </p:val>
                                        </p:tav>
                                      </p:tavLst>
                                    </p:anim>
                                    <p:animEffect filter="fade" transition="in">
                                      <p:cBhvr>
                                        <p:cTn dur="500" id="27"/>
                                        <p:tgtEl>
                                          <p:spTgt spid="4"/>
                                        </p:tgtEl>
                                      </p:cBhvr>
                                    </p:animEffect>
                                  </p:childTnLst>
                                </p:cTn>
                              </p:par>
                            </p:childTnLst>
                          </p:cTn>
                        </p:par>
                        <p:par>
                          <p:cTn fill="hold" id="28" nodeType="afterGroup">
                            <p:stCondLst>
                              <p:cond delay="2000"/>
                            </p:stCondLst>
                            <p:childTnLst>
                              <p:par>
                                <p:cTn decel="100000" fill="hold" id="29" nodeType="afterEffect" presetClass="entr" presetID="2" presetSubtype="8">
                                  <p:stCondLst>
                                    <p:cond delay="0"/>
                                  </p:stCondLst>
                                  <p:childTnLst>
                                    <p:set>
                                      <p:cBhvr>
                                        <p:cTn dur="1" fill="hold" id="30">
                                          <p:stCondLst>
                                            <p:cond delay="0"/>
                                          </p:stCondLst>
                                        </p:cTn>
                                        <p:tgtEl>
                                          <p:spTgt spid="143"/>
                                        </p:tgtEl>
                                        <p:attrNameLst>
                                          <p:attrName>style.visibility</p:attrName>
                                        </p:attrNameLst>
                                      </p:cBhvr>
                                      <p:to>
                                        <p:strVal val="visible"/>
                                      </p:to>
                                    </p:set>
                                    <p:anim calcmode="lin" valueType="num">
                                      <p:cBhvr additive="base">
                                        <p:cTn dur="500" fill="hold" id="31"/>
                                        <p:tgtEl>
                                          <p:spTgt spid="143"/>
                                        </p:tgtEl>
                                        <p:attrNameLst>
                                          <p:attrName>ppt_x</p:attrName>
                                        </p:attrNameLst>
                                      </p:cBhvr>
                                      <p:tavLst>
                                        <p:tav tm="0">
                                          <p:val>
                                            <p:strVal val="0-#ppt_w/2"/>
                                          </p:val>
                                        </p:tav>
                                        <p:tav tm="100000">
                                          <p:val>
                                            <p:strVal val="#ppt_x"/>
                                          </p:val>
                                        </p:tav>
                                      </p:tavLst>
                                    </p:anim>
                                    <p:anim calcmode="lin" valueType="num">
                                      <p:cBhvr additive="base">
                                        <p:cTn dur="500" fill="hold" id="32"/>
                                        <p:tgtEl>
                                          <p:spTgt spid="143"/>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500"/>
                            </p:stCondLst>
                            <p:childTnLst>
                              <p:par>
                                <p:cTn decel="100000" fill="hold" id="34" nodeType="afterEffect" presetClass="entr" presetID="2" presetSubtype="8">
                                  <p:stCondLst>
                                    <p:cond delay="0"/>
                                  </p:stCondLst>
                                  <p:childTnLst>
                                    <p:set>
                                      <p:cBhvr>
                                        <p:cTn dur="1" fill="hold" id="35">
                                          <p:stCondLst>
                                            <p:cond delay="0"/>
                                          </p:stCondLst>
                                        </p:cTn>
                                        <p:tgtEl>
                                          <p:spTgt spid="146"/>
                                        </p:tgtEl>
                                        <p:attrNameLst>
                                          <p:attrName>style.visibility</p:attrName>
                                        </p:attrNameLst>
                                      </p:cBhvr>
                                      <p:to>
                                        <p:strVal val="visible"/>
                                      </p:to>
                                    </p:set>
                                    <p:anim calcmode="lin" valueType="num">
                                      <p:cBhvr additive="base">
                                        <p:cTn dur="500" fill="hold" id="36"/>
                                        <p:tgtEl>
                                          <p:spTgt spid="146"/>
                                        </p:tgtEl>
                                        <p:attrNameLst>
                                          <p:attrName>ppt_x</p:attrName>
                                        </p:attrNameLst>
                                      </p:cBhvr>
                                      <p:tavLst>
                                        <p:tav tm="0">
                                          <p:val>
                                            <p:strVal val="0-#ppt_w/2"/>
                                          </p:val>
                                        </p:tav>
                                        <p:tav tm="100000">
                                          <p:val>
                                            <p:strVal val="#ppt_x"/>
                                          </p:val>
                                        </p:tav>
                                      </p:tavLst>
                                    </p:anim>
                                    <p:anim calcmode="lin" valueType="num">
                                      <p:cBhvr additive="base">
                                        <p:cTn dur="500" fill="hold" id="37"/>
                                        <p:tgtEl>
                                          <p:spTgt spid="146"/>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decel="100000" fill="hold" id="39" nodeType="afterEffect" presetClass="entr" presetID="2" presetSubtype="2">
                                  <p:stCondLst>
                                    <p:cond delay="0"/>
                                  </p:stCondLst>
                                  <p:childTnLst>
                                    <p:set>
                                      <p:cBhvr>
                                        <p:cTn dur="1" fill="hold" id="40">
                                          <p:stCondLst>
                                            <p:cond delay="0"/>
                                          </p:stCondLst>
                                        </p:cTn>
                                        <p:tgtEl>
                                          <p:spTgt spid="152"/>
                                        </p:tgtEl>
                                        <p:attrNameLst>
                                          <p:attrName>style.visibility</p:attrName>
                                        </p:attrNameLst>
                                      </p:cBhvr>
                                      <p:to>
                                        <p:strVal val="visible"/>
                                      </p:to>
                                    </p:set>
                                    <p:anim calcmode="lin" valueType="num">
                                      <p:cBhvr additive="base">
                                        <p:cTn dur="500" fill="hold" id="41"/>
                                        <p:tgtEl>
                                          <p:spTgt spid="152"/>
                                        </p:tgtEl>
                                        <p:attrNameLst>
                                          <p:attrName>ppt_x</p:attrName>
                                        </p:attrNameLst>
                                      </p:cBhvr>
                                      <p:tavLst>
                                        <p:tav tm="0">
                                          <p:val>
                                            <p:strVal val="1+#ppt_w/2"/>
                                          </p:val>
                                        </p:tav>
                                        <p:tav tm="100000">
                                          <p:val>
                                            <p:strVal val="#ppt_x"/>
                                          </p:val>
                                        </p:tav>
                                      </p:tavLst>
                                    </p:anim>
                                    <p:anim calcmode="lin" valueType="num">
                                      <p:cBhvr additive="base">
                                        <p:cTn dur="500" fill="hold" id="42"/>
                                        <p:tgtEl>
                                          <p:spTgt spid="15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500"/>
                            </p:stCondLst>
                            <p:childTnLst>
                              <p:par>
                                <p:cTn decel="100000" fill="hold" id="44" nodeType="afterEffect" presetClass="entr" presetID="2" presetSubtype="2">
                                  <p:stCondLst>
                                    <p:cond delay="0"/>
                                  </p:stCondLst>
                                  <p:childTnLst>
                                    <p:set>
                                      <p:cBhvr>
                                        <p:cTn dur="1" fill="hold" id="45">
                                          <p:stCondLst>
                                            <p:cond delay="0"/>
                                          </p:stCondLst>
                                        </p:cTn>
                                        <p:tgtEl>
                                          <p:spTgt spid="149"/>
                                        </p:tgtEl>
                                        <p:attrNameLst>
                                          <p:attrName>style.visibility</p:attrName>
                                        </p:attrNameLst>
                                      </p:cBhvr>
                                      <p:to>
                                        <p:strVal val="visible"/>
                                      </p:to>
                                    </p:set>
                                    <p:anim calcmode="lin" valueType="num">
                                      <p:cBhvr additive="base">
                                        <p:cTn dur="500" fill="hold" id="46"/>
                                        <p:tgtEl>
                                          <p:spTgt spid="149"/>
                                        </p:tgtEl>
                                        <p:attrNameLst>
                                          <p:attrName>ppt_x</p:attrName>
                                        </p:attrNameLst>
                                      </p:cBhvr>
                                      <p:tavLst>
                                        <p:tav tm="0">
                                          <p:val>
                                            <p:strVal val="1+#ppt_w/2"/>
                                          </p:val>
                                        </p:tav>
                                        <p:tav tm="100000">
                                          <p:val>
                                            <p:strVal val="#ppt_x"/>
                                          </p:val>
                                        </p:tav>
                                      </p:tavLst>
                                    </p:anim>
                                    <p:anim calcmode="lin" valueType="num">
                                      <p:cBhvr additive="base">
                                        <p:cTn dur="500" fill="hold" id="47"/>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任意多边形 13"/>
          <p:cNvSpPr>
            <a:spLocks noChangeArrowheads="1"/>
          </p:cNvSpPr>
          <p:nvPr/>
        </p:nvSpPr>
        <p:spPr bwMode="auto">
          <a:xfrm rot="16200000">
            <a:off x="4521458" y="2178855"/>
            <a:ext cx="3204435" cy="3348327"/>
          </a:xfrm>
          <a:custGeom>
            <a:gdLst>
              <a:gd fmla="*/ 1914608 w 3790824" name="T0"/>
              <a:gd fmla="*/ 1044392 h 3962533" name="T1"/>
              <a:gd fmla="*/ 1914608 w 3790824" name="T2"/>
              <a:gd fmla="*/ 2916063 h 3962533" name="T3"/>
              <a:gd fmla="*/ 3790950 w 3790824" name="T4"/>
              <a:gd fmla="*/ 1792666 h 3962533" name="T5"/>
              <a:gd fmla="*/ 3654955 w 3790824" name="T6"/>
              <a:gd fmla="*/ 2219370 h 3962533" name="T7"/>
              <a:gd fmla="*/ 3249773 w 3790824" name="T8"/>
              <a:gd fmla="*/ 2254873 h 3962533" name="T9"/>
              <a:gd fmla="*/ 2938983 w 3790824" name="T10"/>
              <a:gd fmla="*/ 2877073 h 3962533" name="T11"/>
              <a:gd fmla="*/ 3249913 w 3790824" name="T12"/>
              <a:gd fmla="*/ 3367524 h 3962533" name="T13"/>
              <a:gd fmla="*/ 2961701 w 3790824" name="T14"/>
              <a:gd fmla="*/ 3628681 h 3962533" name="T15"/>
              <a:gd fmla="*/ 2488862 w 3790824" name="T16"/>
              <a:gd fmla="*/ 3214815 h 3962533" name="T17"/>
              <a:gd fmla="*/ 2053951 w 3790824" name="T18"/>
              <a:gd fmla="*/ 3335955 h 3962533" name="T19"/>
              <a:gd fmla="*/ 2037630 w 3790824" name="T20"/>
              <a:gd fmla="*/ 3826415 h 3962533" name="T21"/>
              <a:gd fmla="*/ 1610898 w 3790824" name="T22"/>
              <a:gd fmla="*/ 3962400 h 3962533" name="T23"/>
              <a:gd fmla="*/ 1474903 w 3790824" name="T24"/>
              <a:gd fmla="*/ 3269122 h 3962533" name="T25"/>
              <a:gd fmla="*/ 1047706 w 3790824" name="T26"/>
              <a:gd fmla="*/ 3031802 h 3962533" name="T27"/>
              <a:gd fmla="*/ 710106 w 3790824" name="T28"/>
              <a:gd fmla="*/ 3250790 h 3962533" name="T29"/>
              <a:gd fmla="*/ 320813 w 3790824" name="T30"/>
              <a:gd fmla="*/ 3029342 h 3962533" name="T31"/>
              <a:gd fmla="*/ 666149 w 3790824" name="T32"/>
              <a:gd fmla="*/ 2525820 h 3962533" name="T33"/>
              <a:gd fmla="*/ 579442 w 3790824" name="T34"/>
              <a:gd fmla="*/ 2254873 h 3962533" name="T35"/>
              <a:gd fmla="*/ 135995 w 3790824" name="T36"/>
              <a:gd fmla="*/ 2219371 h 3962533" name="T37"/>
              <a:gd fmla="*/ 0 w 3790824" name="T38"/>
              <a:gd fmla="*/ 1792667 h 3962533" name="T39"/>
              <a:gd fmla="*/ 592018 w 3790824" name="T40"/>
              <a:gd fmla="*/ 1656681 h 3962533" name="T41"/>
              <a:gd fmla="*/ 784508 w 3790824" name="T42"/>
              <a:gd fmla="*/ 1218295 h 3962533" name="T43"/>
              <a:gd fmla="*/ 538510 w 3790824" name="T44"/>
              <a:gd fmla="*/ 735431 h 3962533" name="T45"/>
              <a:gd fmla="*/ 791555 w 3790824" name="T46"/>
              <a:gd fmla="*/ 365912 h 3962533" name="T47"/>
              <a:gd fmla="*/ 1281797 w 3790824" name="T48"/>
              <a:gd fmla="*/ 773849 h 3962533" name="T49"/>
              <a:gd fmla="*/ 1474902 w 3790824" name="T50"/>
              <a:gd fmla="*/ 691336 h 3962533" name="T51"/>
              <a:gd fmla="*/ 1610897 w 3790824" name="T52"/>
              <a:gd fmla="*/ 0 h 3962533" name="T53"/>
              <a:gd fmla="*/ 2037629 w 3790824" name="T54"/>
              <a:gd fmla="*/ 135985 h 3962533" name="T55"/>
              <a:gd fmla="*/ 2053951 w 3790824" name="T56"/>
              <a:gd fmla="*/ 624502 h 3962533" name="T57"/>
              <a:gd fmla="*/ 2559887 w 3790824" name="T58"/>
              <a:gd fmla="*/ 779855 h 3962533" name="T59"/>
              <a:gd fmla="*/ 3069333 w 3790824" name="T60"/>
              <a:gd fmla="*/ 453835 h 3962533" name="T61"/>
              <a:gd fmla="*/ 3317959 w 3790824" name="T62"/>
              <a:gd fmla="*/ 752920 h 3962533" name="T63"/>
              <a:gd fmla="*/ 2989890 w 3790824" name="T64"/>
              <a:gd fmla="*/ 1144996 h 3962533" name="T65"/>
              <a:gd fmla="*/ 3216190 w 3790824" name="T66"/>
              <a:gd fmla="*/ 1574985 h 3962533" name="T67"/>
              <a:gd fmla="*/ 3654955 w 3790824" name="T68"/>
              <a:gd fmla="*/ 1656680 h 396253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3790824" name="T105"/>
              <a:gd fmla="*/ 0 h 3962533" name="T106"/>
              <a:gd fmla="*/ 3790824 w 3790824" name="T107"/>
              <a:gd fmla="*/ 3962533 h 396253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3962533" w="379082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blipFill dpi="0" rotWithShape="1">
            <a:blip r:embed="rId3">
              <a:duotone>
                <a:prstClr val="black"/>
                <a:schemeClr val="accent2">
                  <a:tint val="45000"/>
                  <a:satMod val="400000"/>
                </a:schemeClr>
              </a:duotone>
              <a:lum bright="32000" contrast="76000"/>
            </a:blip>
            <a:stretch>
              <a:fillRect b="-68000" l="-4000" r="-6000"/>
            </a:stretch>
          </a:blipFill>
          <a:ln>
            <a:solidFill>
              <a:schemeClr val="accent2"/>
            </a:solidFill>
          </a:ln>
        </p:spPr>
        <p:txBody>
          <a:bodyPr anchor="ctr" bIns="45706" lIns="91412" rIns="91412" tIns="45706"/>
          <a:lstStyle/>
          <a:p>
            <a:pPr>
              <a:defRPr/>
            </a:pPr>
            <a:endParaRPr altLang="en-US" lang="zh-CN" sz="1333"/>
          </a:p>
        </p:txBody>
      </p:sp>
      <p:grpSp>
        <p:nvGrpSpPr>
          <p:cNvPr id="2" name="组合 12"/>
          <p:cNvGrpSpPr/>
          <p:nvPr/>
        </p:nvGrpSpPr>
        <p:grpSpPr>
          <a:xfrm>
            <a:off x="7563672" y="2019970"/>
            <a:ext cx="1173114" cy="409104"/>
            <a:chOff x="7651210" y="2019970"/>
            <a:chExt cx="1173476" cy="409105"/>
          </a:xfrm>
        </p:grpSpPr>
        <p:cxnSp>
          <p:nvCxnSpPr>
            <p:cNvPr id="48" name="直接连接符 47"/>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1"/>
          <p:cNvGrpSpPr/>
          <p:nvPr/>
        </p:nvGrpSpPr>
        <p:grpSpPr>
          <a:xfrm flipV="1">
            <a:off x="7563672" y="5331968"/>
            <a:ext cx="1173114" cy="379439"/>
            <a:chOff x="7708177" y="4291456"/>
            <a:chExt cx="1173476" cy="409105"/>
          </a:xfrm>
        </p:grpSpPr>
        <p:cxnSp>
          <p:nvCxnSpPr>
            <p:cNvPr id="56" name="直接连接符 5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 name="组合 61"/>
          <p:cNvGrpSpPr/>
          <p:nvPr/>
        </p:nvGrpSpPr>
        <p:grpSpPr>
          <a:xfrm flipH="1">
            <a:off x="3405130" y="2051483"/>
            <a:ext cx="1285337" cy="409104"/>
            <a:chOff x="7651210" y="2019970"/>
            <a:chExt cx="1173476" cy="409105"/>
          </a:xfrm>
        </p:grpSpPr>
        <p:cxnSp>
          <p:nvCxnSpPr>
            <p:cNvPr id="63" name="直接连接符 62"/>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组合 64"/>
          <p:cNvGrpSpPr/>
          <p:nvPr/>
        </p:nvGrpSpPr>
        <p:grpSpPr>
          <a:xfrm flipH="1" flipV="1">
            <a:off x="3405130" y="5363481"/>
            <a:ext cx="1285337" cy="379439"/>
            <a:chOff x="7708177" y="4291456"/>
            <a:chExt cx="1173476" cy="409105"/>
          </a:xfrm>
        </p:grpSpPr>
        <p:cxnSp>
          <p:nvCxnSpPr>
            <p:cNvPr id="66" name="直接连接符 6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5" name="文本框 84"/>
          <p:cNvSpPr txBox="1"/>
          <p:nvPr/>
        </p:nvSpPr>
        <p:spPr>
          <a:xfrm>
            <a:off x="8842222" y="1789135"/>
            <a:ext cx="1537004" cy="375790"/>
          </a:xfrm>
          <a:prstGeom prst="rect">
            <a:avLst/>
          </a:prstGeom>
          <a:noFill/>
        </p:spPr>
        <p:txBody>
          <a:bodyPr bIns="45706" lIns="91412" rIns="91412" rtlCol="0" tIns="45706" wrap="square">
            <a:spAutoFit/>
          </a:bodyPr>
          <a:lstStyle/>
          <a:p>
            <a:r>
              <a:rPr altLang="en-US" b="1" lang="zh-CN" sz="1866">
                <a:solidFill>
                  <a:schemeClr val="accent2"/>
                </a:solidFill>
                <a:latin charset="-122" pitchFamily="34" typeface="微软雅黑"/>
                <a:ea charset="-122" pitchFamily="34" typeface="微软雅黑"/>
              </a:rPr>
              <a:t>第一部分</a:t>
            </a:r>
          </a:p>
        </p:txBody>
      </p:sp>
      <p:sp>
        <p:nvSpPr>
          <p:cNvPr id="86" name="文本框 85"/>
          <p:cNvSpPr txBox="1"/>
          <p:nvPr/>
        </p:nvSpPr>
        <p:spPr>
          <a:xfrm>
            <a:off x="8842223" y="2290972"/>
            <a:ext cx="2727137" cy="64005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itchFamily="34" typeface="微软雅黑"/>
                <a:ea charset="-122" pitchFamily="34" typeface="微软雅黑"/>
              </a:rPr>
              <a:t>请在此添加文字请在此添加文字请在此添加文字请在此添加文字请在此添加文字</a:t>
            </a:r>
          </a:p>
        </p:txBody>
      </p:sp>
      <p:sp>
        <p:nvSpPr>
          <p:cNvPr id="87" name="文本框 86"/>
          <p:cNvSpPr txBox="1"/>
          <p:nvPr/>
        </p:nvSpPr>
        <p:spPr>
          <a:xfrm>
            <a:off x="1868127" y="1820650"/>
            <a:ext cx="1537004" cy="375790"/>
          </a:xfrm>
          <a:prstGeom prst="rect">
            <a:avLst/>
          </a:prstGeom>
          <a:noFill/>
        </p:spPr>
        <p:txBody>
          <a:bodyPr bIns="45706" lIns="91412" rIns="91412" rtlCol="0" tIns="45706" wrap="square">
            <a:spAutoFit/>
          </a:bodyPr>
          <a:lstStyle/>
          <a:p>
            <a:r>
              <a:rPr altLang="en-US" b="1" lang="zh-CN" sz="1866">
                <a:solidFill>
                  <a:schemeClr val="accent2"/>
                </a:solidFill>
                <a:latin charset="-122" pitchFamily="34" typeface="微软雅黑"/>
                <a:ea charset="-122" pitchFamily="34" typeface="微软雅黑"/>
              </a:rPr>
              <a:t>第二部分</a:t>
            </a:r>
          </a:p>
        </p:txBody>
      </p:sp>
      <p:sp>
        <p:nvSpPr>
          <p:cNvPr id="88" name="文本框 87"/>
          <p:cNvSpPr txBox="1"/>
          <p:nvPr/>
        </p:nvSpPr>
        <p:spPr>
          <a:xfrm>
            <a:off x="649938" y="2322485"/>
            <a:ext cx="2727137" cy="640052"/>
          </a:xfrm>
          <a:prstGeom prst="rect">
            <a:avLst/>
          </a:prstGeom>
          <a:noFill/>
        </p:spPr>
        <p:txBody>
          <a:bodyPr bIns="45706" lIns="91412" rIns="91412" rtlCol="0" tIns="45706" wrap="square">
            <a:spAutoFit/>
          </a:bodyPr>
          <a:lstStyle/>
          <a:p>
            <a:pPr algn="r"/>
            <a:r>
              <a:rPr altLang="en-US" lang="zh-CN" sz="1200">
                <a:solidFill>
                  <a:schemeClr val="tx1">
                    <a:lumMod val="50000"/>
                    <a:lumOff val="50000"/>
                  </a:schemeClr>
                </a:solidFill>
                <a:latin charset="-122" pitchFamily="34" typeface="微软雅黑"/>
                <a:ea charset="-122" pitchFamily="34" typeface="微软雅黑"/>
              </a:rPr>
              <a:t>请在此添加文字请在此添加文字请在此添加文字请在此添加文字请在此添加文字</a:t>
            </a:r>
          </a:p>
        </p:txBody>
      </p:sp>
      <p:sp>
        <p:nvSpPr>
          <p:cNvPr id="89" name="文本框 88"/>
          <p:cNvSpPr txBox="1"/>
          <p:nvPr/>
        </p:nvSpPr>
        <p:spPr>
          <a:xfrm>
            <a:off x="1906811" y="5512085"/>
            <a:ext cx="1537004" cy="375790"/>
          </a:xfrm>
          <a:prstGeom prst="rect">
            <a:avLst/>
          </a:prstGeom>
          <a:noFill/>
        </p:spPr>
        <p:txBody>
          <a:bodyPr bIns="45706" lIns="91412" rIns="91412" rtlCol="0" tIns="45706" wrap="square">
            <a:spAutoFit/>
          </a:bodyPr>
          <a:lstStyle/>
          <a:p>
            <a:r>
              <a:rPr altLang="en-US" b="1" lang="zh-CN" sz="1866">
                <a:solidFill>
                  <a:schemeClr val="accent2"/>
                </a:solidFill>
                <a:latin charset="-122" pitchFamily="34" typeface="微软雅黑"/>
                <a:ea charset="-122" pitchFamily="34" typeface="微软雅黑"/>
              </a:rPr>
              <a:t>第三部分</a:t>
            </a:r>
          </a:p>
        </p:txBody>
      </p:sp>
      <p:sp>
        <p:nvSpPr>
          <p:cNvPr id="90" name="文本框 89"/>
          <p:cNvSpPr txBox="1"/>
          <p:nvPr/>
        </p:nvSpPr>
        <p:spPr>
          <a:xfrm>
            <a:off x="649938" y="4757832"/>
            <a:ext cx="2727137" cy="640052"/>
          </a:xfrm>
          <a:prstGeom prst="rect">
            <a:avLst/>
          </a:prstGeom>
          <a:noFill/>
        </p:spPr>
        <p:txBody>
          <a:bodyPr bIns="45706" lIns="91412" rIns="91412" rtlCol="0" tIns="45706" wrap="square">
            <a:spAutoFit/>
          </a:bodyPr>
          <a:lstStyle/>
          <a:p>
            <a:pPr algn="r"/>
            <a:r>
              <a:rPr altLang="en-US" lang="zh-CN" sz="1200">
                <a:solidFill>
                  <a:schemeClr val="tx1">
                    <a:lumMod val="50000"/>
                    <a:lumOff val="50000"/>
                  </a:schemeClr>
                </a:solidFill>
                <a:latin charset="-122" pitchFamily="34" typeface="微软雅黑"/>
                <a:ea charset="-122" pitchFamily="34" typeface="微软雅黑"/>
              </a:rPr>
              <a:t>请在此添加文字请在此添加文字请在此添加文字请在此添加文字请在此添加文字</a:t>
            </a:r>
          </a:p>
        </p:txBody>
      </p:sp>
      <p:sp>
        <p:nvSpPr>
          <p:cNvPr id="91" name="文本框 90"/>
          <p:cNvSpPr txBox="1"/>
          <p:nvPr/>
        </p:nvSpPr>
        <p:spPr>
          <a:xfrm>
            <a:off x="8842222" y="5455238"/>
            <a:ext cx="1537004" cy="375790"/>
          </a:xfrm>
          <a:prstGeom prst="rect">
            <a:avLst/>
          </a:prstGeom>
          <a:noFill/>
        </p:spPr>
        <p:txBody>
          <a:bodyPr bIns="45706" lIns="91412" rIns="91412" rtlCol="0" tIns="45706" wrap="square">
            <a:spAutoFit/>
          </a:bodyPr>
          <a:lstStyle/>
          <a:p>
            <a:r>
              <a:rPr altLang="en-US" b="1" lang="zh-CN" sz="1866">
                <a:solidFill>
                  <a:schemeClr val="accent2"/>
                </a:solidFill>
                <a:latin charset="-122" pitchFamily="34" typeface="微软雅黑"/>
                <a:ea charset="-122" pitchFamily="34" typeface="微软雅黑"/>
              </a:rPr>
              <a:t>第四部分</a:t>
            </a:r>
          </a:p>
        </p:txBody>
      </p:sp>
      <p:sp>
        <p:nvSpPr>
          <p:cNvPr id="92" name="文本框 91"/>
          <p:cNvSpPr txBox="1"/>
          <p:nvPr/>
        </p:nvSpPr>
        <p:spPr>
          <a:xfrm>
            <a:off x="8842223" y="4677111"/>
            <a:ext cx="2727137" cy="64005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itchFamily="34" typeface="微软雅黑"/>
                <a:ea charset="-122" pitchFamily="34" typeface="微软雅黑"/>
              </a:rPr>
              <a:t>请在此添加文字请在此添加文字请在此添加文字请在此添加文字请在此添加文字</a:t>
            </a:r>
          </a:p>
        </p:txBody>
      </p:sp>
    </p:spTree>
    <p:extLst>
      <p:ext uri="{BB962C8B-B14F-4D97-AF65-F5344CB8AC3E}">
        <p14:creationId val="384551307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500" id="7"/>
                                        <p:tgtEl>
                                          <p:spTgt spid="47"/>
                                        </p:tgtEl>
                                      </p:cBhvr>
                                    </p:animEffect>
                                  </p:childTnLst>
                                </p:cTn>
                              </p:par>
                            </p:childTnLst>
                          </p:cTn>
                        </p:par>
                        <p:par>
                          <p:cTn fill="hold" id="8" nodeType="afterGroup">
                            <p:stCondLst>
                              <p:cond delay="500"/>
                            </p:stCondLst>
                            <p:childTnLst>
                              <p:par>
                                <p:cTn fill="hold" grpId="1" id="9" nodeType="afterEffect" presetClass="emph" presetID="8" presetSubtype="0">
                                  <p:stCondLst>
                                    <p:cond delay="0"/>
                                  </p:stCondLst>
                                  <p:childTnLst>
                                    <p:animRot by="16800000">
                                      <p:cBhvr>
                                        <p:cTn dur="1000" fill="hold" id="10"/>
                                        <p:tgtEl>
                                          <p:spTgt spid="47"/>
                                        </p:tgtEl>
                                        <p:attrNameLst>
                                          <p:attrName>r</p:attrName>
                                        </p:attrNameLst>
                                      </p:cBhvr>
                                    </p:animRot>
                                  </p:childTnLst>
                                </p:cTn>
                              </p:par>
                              <p:par>
                                <p:cTn fill="hold" id="11" nodeType="withEffect" presetClass="entr" presetID="22" presetSubtype="8">
                                  <p:stCondLst>
                                    <p:cond delay="300"/>
                                  </p:stCondLst>
                                  <p:childTnLst>
                                    <p:set>
                                      <p:cBhvr>
                                        <p:cTn dur="1" fill="hold" id="12">
                                          <p:stCondLst>
                                            <p:cond delay="0"/>
                                          </p:stCondLst>
                                        </p:cTn>
                                        <p:tgtEl>
                                          <p:spTgt spid="2"/>
                                        </p:tgtEl>
                                        <p:attrNameLst>
                                          <p:attrName>style.visibility</p:attrName>
                                        </p:attrNameLst>
                                      </p:cBhvr>
                                      <p:to>
                                        <p:strVal val="visible"/>
                                      </p:to>
                                    </p:set>
                                    <p:animEffect filter="wipe(left)" transition="in">
                                      <p:cBhvr>
                                        <p:cTn dur="500" id="13"/>
                                        <p:tgtEl>
                                          <p:spTgt spid="2"/>
                                        </p:tgtEl>
                                      </p:cBhvr>
                                    </p:animEffect>
                                  </p:childTnLst>
                                </p:cTn>
                              </p:par>
                              <p:par>
                                <p:cTn fill="hold" id="14" nodeType="withEffect" presetClass="entr" presetID="22" presetSubtype="8">
                                  <p:stCondLst>
                                    <p:cond delay="600"/>
                                  </p:stCondLst>
                                  <p:childTnLst>
                                    <p:set>
                                      <p:cBhvr>
                                        <p:cTn dur="1" fill="hold" id="15">
                                          <p:stCondLst>
                                            <p:cond delay="0"/>
                                          </p:stCondLst>
                                        </p:cTn>
                                        <p:tgtEl>
                                          <p:spTgt spid="3"/>
                                        </p:tgtEl>
                                        <p:attrNameLst>
                                          <p:attrName>style.visibility</p:attrName>
                                        </p:attrNameLst>
                                      </p:cBhvr>
                                      <p:to>
                                        <p:strVal val="visible"/>
                                      </p:to>
                                    </p:set>
                                    <p:animEffect filter="wipe(left)" transition="in">
                                      <p:cBhvr>
                                        <p:cTn dur="500" id="16"/>
                                        <p:tgtEl>
                                          <p:spTgt spid="3"/>
                                        </p:tgtEl>
                                      </p:cBhvr>
                                    </p:animEffect>
                                  </p:childTnLst>
                                </p:cTn>
                              </p:par>
                              <p:par>
                                <p:cTn fill="hold" id="17" nodeType="withEffect" presetClass="entr" presetID="22" presetSubtype="2">
                                  <p:stCondLst>
                                    <p:cond delay="900"/>
                                  </p:stCondLst>
                                  <p:childTnLst>
                                    <p:set>
                                      <p:cBhvr>
                                        <p:cTn dur="1" fill="hold" id="18">
                                          <p:stCondLst>
                                            <p:cond delay="0"/>
                                          </p:stCondLst>
                                        </p:cTn>
                                        <p:tgtEl>
                                          <p:spTgt spid="4"/>
                                        </p:tgtEl>
                                        <p:attrNameLst>
                                          <p:attrName>style.visibility</p:attrName>
                                        </p:attrNameLst>
                                      </p:cBhvr>
                                      <p:to>
                                        <p:strVal val="visible"/>
                                      </p:to>
                                    </p:set>
                                    <p:animEffect filter="wipe(right)" transition="in">
                                      <p:cBhvr>
                                        <p:cTn dur="500" id="19"/>
                                        <p:tgtEl>
                                          <p:spTgt spid="4"/>
                                        </p:tgtEl>
                                      </p:cBhvr>
                                    </p:animEffect>
                                  </p:childTnLst>
                                </p:cTn>
                              </p:par>
                              <p:par>
                                <p:cTn fill="hold" id="20" nodeType="withEffect" presetClass="entr" presetID="22" presetSubtype="2">
                                  <p:stCondLst>
                                    <p:cond delay="1200"/>
                                  </p:stCondLst>
                                  <p:childTnLst>
                                    <p:set>
                                      <p:cBhvr>
                                        <p:cTn dur="1" fill="hold" id="21">
                                          <p:stCondLst>
                                            <p:cond delay="0"/>
                                          </p:stCondLst>
                                        </p:cTn>
                                        <p:tgtEl>
                                          <p:spTgt spid="5"/>
                                        </p:tgtEl>
                                        <p:attrNameLst>
                                          <p:attrName>style.visibility</p:attrName>
                                        </p:attrNameLst>
                                      </p:cBhvr>
                                      <p:to>
                                        <p:strVal val="visible"/>
                                      </p:to>
                                    </p:set>
                                    <p:animEffect filter="wipe(right)" transition="in">
                                      <p:cBhvr>
                                        <p:cTn dur="500" id="22"/>
                                        <p:tgtEl>
                                          <p:spTgt spid="5"/>
                                        </p:tgtEl>
                                      </p:cBhvr>
                                    </p:animEffect>
                                  </p:childTnLst>
                                </p:cTn>
                              </p:par>
                              <p:par>
                                <p:cTn fill="hold" grpId="0" id="23" nodeType="withEffect" presetClass="entr" presetID="2" presetSubtype="2">
                                  <p:stCondLst>
                                    <p:cond delay="1500"/>
                                  </p:stCondLst>
                                  <p:childTnLst>
                                    <p:set>
                                      <p:cBhvr>
                                        <p:cTn dur="1" fill="hold" id="24">
                                          <p:stCondLst>
                                            <p:cond delay="0"/>
                                          </p:stCondLst>
                                        </p:cTn>
                                        <p:tgtEl>
                                          <p:spTgt spid="85"/>
                                        </p:tgtEl>
                                        <p:attrNameLst>
                                          <p:attrName>style.visibility</p:attrName>
                                        </p:attrNameLst>
                                      </p:cBhvr>
                                      <p:to>
                                        <p:strVal val="visible"/>
                                      </p:to>
                                    </p:set>
                                    <p:anim calcmode="lin" valueType="num">
                                      <p:cBhvr additive="base">
                                        <p:cTn dur="500" fill="hold" id="25"/>
                                        <p:tgtEl>
                                          <p:spTgt spid="85"/>
                                        </p:tgtEl>
                                        <p:attrNameLst>
                                          <p:attrName>ppt_x</p:attrName>
                                        </p:attrNameLst>
                                      </p:cBhvr>
                                      <p:tavLst>
                                        <p:tav tm="0">
                                          <p:val>
                                            <p:strVal val="1+#ppt_w/2"/>
                                          </p:val>
                                        </p:tav>
                                        <p:tav tm="100000">
                                          <p:val>
                                            <p:strVal val="#ppt_x"/>
                                          </p:val>
                                        </p:tav>
                                      </p:tavLst>
                                    </p:anim>
                                    <p:anim calcmode="lin" valueType="num">
                                      <p:cBhvr additive="base">
                                        <p:cTn dur="500" fill="hold" id="26"/>
                                        <p:tgtEl>
                                          <p:spTgt spid="85"/>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1800"/>
                                  </p:stCondLst>
                                  <p:childTnLst>
                                    <p:set>
                                      <p:cBhvr>
                                        <p:cTn dur="1" fill="hold" id="28">
                                          <p:stCondLst>
                                            <p:cond delay="0"/>
                                          </p:stCondLst>
                                        </p:cTn>
                                        <p:tgtEl>
                                          <p:spTgt spid="86"/>
                                        </p:tgtEl>
                                        <p:attrNameLst>
                                          <p:attrName>style.visibility</p:attrName>
                                        </p:attrNameLst>
                                      </p:cBhvr>
                                      <p:to>
                                        <p:strVal val="visible"/>
                                      </p:to>
                                    </p:set>
                                    <p:anim calcmode="lin" valueType="num">
                                      <p:cBhvr additive="base">
                                        <p:cTn dur="500" fill="hold" id="29"/>
                                        <p:tgtEl>
                                          <p:spTgt spid="86"/>
                                        </p:tgtEl>
                                        <p:attrNameLst>
                                          <p:attrName>ppt_x</p:attrName>
                                        </p:attrNameLst>
                                      </p:cBhvr>
                                      <p:tavLst>
                                        <p:tav tm="0">
                                          <p:val>
                                            <p:strVal val="1+#ppt_w/2"/>
                                          </p:val>
                                        </p:tav>
                                        <p:tav tm="100000">
                                          <p:val>
                                            <p:strVal val="#ppt_x"/>
                                          </p:val>
                                        </p:tav>
                                      </p:tavLst>
                                    </p:anim>
                                    <p:anim calcmode="lin" valueType="num">
                                      <p:cBhvr additive="base">
                                        <p:cTn dur="500" fill="hold" id="30"/>
                                        <p:tgtEl>
                                          <p:spTgt spid="86"/>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2100"/>
                                  </p:stCondLst>
                                  <p:childTnLst>
                                    <p:set>
                                      <p:cBhvr>
                                        <p:cTn dur="1" fill="hold" id="32">
                                          <p:stCondLst>
                                            <p:cond delay="0"/>
                                          </p:stCondLst>
                                        </p:cTn>
                                        <p:tgtEl>
                                          <p:spTgt spid="87"/>
                                        </p:tgtEl>
                                        <p:attrNameLst>
                                          <p:attrName>style.visibility</p:attrName>
                                        </p:attrNameLst>
                                      </p:cBhvr>
                                      <p:to>
                                        <p:strVal val="visible"/>
                                      </p:to>
                                    </p:set>
                                    <p:anim calcmode="lin" valueType="num">
                                      <p:cBhvr additive="base">
                                        <p:cTn dur="500" fill="hold" id="33"/>
                                        <p:tgtEl>
                                          <p:spTgt spid="87"/>
                                        </p:tgtEl>
                                        <p:attrNameLst>
                                          <p:attrName>ppt_x</p:attrName>
                                        </p:attrNameLst>
                                      </p:cBhvr>
                                      <p:tavLst>
                                        <p:tav tm="0">
                                          <p:val>
                                            <p:strVal val="0-#ppt_w/2"/>
                                          </p:val>
                                        </p:tav>
                                        <p:tav tm="100000">
                                          <p:val>
                                            <p:strVal val="#ppt_x"/>
                                          </p:val>
                                        </p:tav>
                                      </p:tavLst>
                                    </p:anim>
                                    <p:anim calcmode="lin" valueType="num">
                                      <p:cBhvr additive="base">
                                        <p:cTn dur="500" fill="hold" id="34"/>
                                        <p:tgtEl>
                                          <p:spTgt spid="87"/>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8">
                                  <p:stCondLst>
                                    <p:cond delay="2400"/>
                                  </p:stCondLst>
                                  <p:childTnLst>
                                    <p:set>
                                      <p:cBhvr>
                                        <p:cTn dur="1" fill="hold" id="36">
                                          <p:stCondLst>
                                            <p:cond delay="0"/>
                                          </p:stCondLst>
                                        </p:cTn>
                                        <p:tgtEl>
                                          <p:spTgt spid="88"/>
                                        </p:tgtEl>
                                        <p:attrNameLst>
                                          <p:attrName>style.visibility</p:attrName>
                                        </p:attrNameLst>
                                      </p:cBhvr>
                                      <p:to>
                                        <p:strVal val="visible"/>
                                      </p:to>
                                    </p:set>
                                    <p:anim calcmode="lin" valueType="num">
                                      <p:cBhvr additive="base">
                                        <p:cTn dur="500" fill="hold" id="37"/>
                                        <p:tgtEl>
                                          <p:spTgt spid="88"/>
                                        </p:tgtEl>
                                        <p:attrNameLst>
                                          <p:attrName>ppt_x</p:attrName>
                                        </p:attrNameLst>
                                      </p:cBhvr>
                                      <p:tavLst>
                                        <p:tav tm="0">
                                          <p:val>
                                            <p:strVal val="0-#ppt_w/2"/>
                                          </p:val>
                                        </p:tav>
                                        <p:tav tm="100000">
                                          <p:val>
                                            <p:strVal val="#ppt_x"/>
                                          </p:val>
                                        </p:tav>
                                      </p:tavLst>
                                    </p:anim>
                                    <p:anim calcmode="lin" valueType="num">
                                      <p:cBhvr additive="base">
                                        <p:cTn dur="500" fill="hold" id="38"/>
                                        <p:tgtEl>
                                          <p:spTgt spid="88"/>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2700"/>
                                  </p:stCondLst>
                                  <p:childTnLst>
                                    <p:set>
                                      <p:cBhvr>
                                        <p:cTn dur="1" fill="hold" id="40">
                                          <p:stCondLst>
                                            <p:cond delay="0"/>
                                          </p:stCondLst>
                                        </p:cTn>
                                        <p:tgtEl>
                                          <p:spTgt spid="89"/>
                                        </p:tgtEl>
                                        <p:attrNameLst>
                                          <p:attrName>style.visibility</p:attrName>
                                        </p:attrNameLst>
                                      </p:cBhvr>
                                      <p:to>
                                        <p:strVal val="visible"/>
                                      </p:to>
                                    </p:set>
                                    <p:anim calcmode="lin" valueType="num">
                                      <p:cBhvr additive="base">
                                        <p:cTn dur="500" fill="hold" id="41"/>
                                        <p:tgtEl>
                                          <p:spTgt spid="89"/>
                                        </p:tgtEl>
                                        <p:attrNameLst>
                                          <p:attrName>ppt_x</p:attrName>
                                        </p:attrNameLst>
                                      </p:cBhvr>
                                      <p:tavLst>
                                        <p:tav tm="0">
                                          <p:val>
                                            <p:strVal val="0-#ppt_w/2"/>
                                          </p:val>
                                        </p:tav>
                                        <p:tav tm="100000">
                                          <p:val>
                                            <p:strVal val="#ppt_x"/>
                                          </p:val>
                                        </p:tav>
                                      </p:tavLst>
                                    </p:anim>
                                    <p:anim calcmode="lin" valueType="num">
                                      <p:cBhvr additive="base">
                                        <p:cTn dur="500" fill="hold" id="42"/>
                                        <p:tgtEl>
                                          <p:spTgt spid="89"/>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8">
                                  <p:stCondLst>
                                    <p:cond delay="3000"/>
                                  </p:stCondLst>
                                  <p:childTnLst>
                                    <p:set>
                                      <p:cBhvr>
                                        <p:cTn dur="1" fill="hold" id="44">
                                          <p:stCondLst>
                                            <p:cond delay="0"/>
                                          </p:stCondLst>
                                        </p:cTn>
                                        <p:tgtEl>
                                          <p:spTgt spid="90"/>
                                        </p:tgtEl>
                                        <p:attrNameLst>
                                          <p:attrName>style.visibility</p:attrName>
                                        </p:attrNameLst>
                                      </p:cBhvr>
                                      <p:to>
                                        <p:strVal val="visible"/>
                                      </p:to>
                                    </p:set>
                                    <p:anim calcmode="lin" valueType="num">
                                      <p:cBhvr additive="base">
                                        <p:cTn dur="500" fill="hold" id="45"/>
                                        <p:tgtEl>
                                          <p:spTgt spid="90"/>
                                        </p:tgtEl>
                                        <p:attrNameLst>
                                          <p:attrName>ppt_x</p:attrName>
                                        </p:attrNameLst>
                                      </p:cBhvr>
                                      <p:tavLst>
                                        <p:tav tm="0">
                                          <p:val>
                                            <p:strVal val="0-#ppt_w/2"/>
                                          </p:val>
                                        </p:tav>
                                        <p:tav tm="100000">
                                          <p:val>
                                            <p:strVal val="#ppt_x"/>
                                          </p:val>
                                        </p:tav>
                                      </p:tavLst>
                                    </p:anim>
                                    <p:anim calcmode="lin" valueType="num">
                                      <p:cBhvr additive="base">
                                        <p:cTn dur="500" fill="hold" id="46"/>
                                        <p:tgtEl>
                                          <p:spTgt spid="90"/>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3300"/>
                                  </p:stCondLst>
                                  <p:childTnLst>
                                    <p:set>
                                      <p:cBhvr>
                                        <p:cTn dur="1" fill="hold" id="48">
                                          <p:stCondLst>
                                            <p:cond delay="0"/>
                                          </p:stCondLst>
                                        </p:cTn>
                                        <p:tgtEl>
                                          <p:spTgt spid="91"/>
                                        </p:tgtEl>
                                        <p:attrNameLst>
                                          <p:attrName>style.visibility</p:attrName>
                                        </p:attrNameLst>
                                      </p:cBhvr>
                                      <p:to>
                                        <p:strVal val="visible"/>
                                      </p:to>
                                    </p:set>
                                    <p:anim calcmode="lin" valueType="num">
                                      <p:cBhvr additive="base">
                                        <p:cTn dur="500" fill="hold" id="49"/>
                                        <p:tgtEl>
                                          <p:spTgt spid="91"/>
                                        </p:tgtEl>
                                        <p:attrNameLst>
                                          <p:attrName>ppt_x</p:attrName>
                                        </p:attrNameLst>
                                      </p:cBhvr>
                                      <p:tavLst>
                                        <p:tav tm="0">
                                          <p:val>
                                            <p:strVal val="1+#ppt_w/2"/>
                                          </p:val>
                                        </p:tav>
                                        <p:tav tm="100000">
                                          <p:val>
                                            <p:strVal val="#ppt_x"/>
                                          </p:val>
                                        </p:tav>
                                      </p:tavLst>
                                    </p:anim>
                                    <p:anim calcmode="lin" valueType="num">
                                      <p:cBhvr additive="base">
                                        <p:cTn dur="500" fill="hold" id="50"/>
                                        <p:tgtEl>
                                          <p:spTgt spid="91"/>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3600"/>
                                  </p:stCondLst>
                                  <p:childTnLst>
                                    <p:set>
                                      <p:cBhvr>
                                        <p:cTn dur="1" fill="hold" id="52">
                                          <p:stCondLst>
                                            <p:cond delay="0"/>
                                          </p:stCondLst>
                                        </p:cTn>
                                        <p:tgtEl>
                                          <p:spTgt spid="92"/>
                                        </p:tgtEl>
                                        <p:attrNameLst>
                                          <p:attrName>style.visibility</p:attrName>
                                        </p:attrNameLst>
                                      </p:cBhvr>
                                      <p:to>
                                        <p:strVal val="visible"/>
                                      </p:to>
                                    </p:set>
                                    <p:anim calcmode="lin" valueType="num">
                                      <p:cBhvr additive="base">
                                        <p:cTn dur="500" fill="hold" id="53"/>
                                        <p:tgtEl>
                                          <p:spTgt spid="92"/>
                                        </p:tgtEl>
                                        <p:attrNameLst>
                                          <p:attrName>ppt_x</p:attrName>
                                        </p:attrNameLst>
                                      </p:cBhvr>
                                      <p:tavLst>
                                        <p:tav tm="0">
                                          <p:val>
                                            <p:strVal val="1+#ppt_w/2"/>
                                          </p:val>
                                        </p:tav>
                                        <p:tav tm="100000">
                                          <p:val>
                                            <p:strVal val="#ppt_x"/>
                                          </p:val>
                                        </p:tav>
                                      </p:tavLst>
                                    </p:anim>
                                    <p:anim calcmode="lin" valueType="num">
                                      <p:cBhvr additive="base">
                                        <p:cTn dur="500" fill="hold" id="54"/>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1" spid="47"/>
      <p:bldP grpId="0" spid="85"/>
      <p:bldP grpId="0" spid="86"/>
      <p:bldP grpId="0" spid="87"/>
      <p:bldP grpId="0" spid="88"/>
      <p:bldP grpId="0" spid="89"/>
      <p:bldP grpId="0" spid="90"/>
      <p:bldP grpId="0" spid="91"/>
      <p:bldP grpId="0" spid="9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Freeform 7"/>
          <p:cNvSpPr/>
          <p:nvPr/>
        </p:nvSpPr>
        <p:spPr bwMode="auto">
          <a:xfrm>
            <a:off x="2986841" y="2004944"/>
            <a:ext cx="962266" cy="628650"/>
          </a:xfrm>
          <a:custGeom>
            <a:gdLst>
              <a:gd fmla="*/ 316 w 340" name="T0"/>
              <a:gd fmla="*/ 12 h 292" name="T1"/>
              <a:gd fmla="*/ 204 w 340" name="T2"/>
              <a:gd fmla="*/ 19 h 292" name="T3"/>
              <a:gd fmla="*/ 112 w 340" name="T4"/>
              <a:gd fmla="*/ 19 h 292" name="T5"/>
              <a:gd fmla="*/ 71 w 340" name="T6"/>
              <a:gd fmla="*/ 27 h 292" name="T7"/>
              <a:gd fmla="*/ 5 w 340" name="T8"/>
              <a:gd fmla="*/ 21 h 292" name="T9"/>
              <a:gd fmla="*/ 11 w 340" name="T10"/>
              <a:gd fmla="*/ 50 h 292" name="T11"/>
              <a:gd fmla="*/ 34 w 340" name="T12"/>
              <a:gd fmla="*/ 276 h 292" name="T13"/>
              <a:gd fmla="*/ 47 w 340" name="T14"/>
              <a:gd fmla="*/ 268 h 292" name="T15"/>
              <a:gd fmla="*/ 20 w 340" name="T16"/>
              <a:gd fmla="*/ 38 h 292" name="T17"/>
              <a:gd fmla="*/ 59 w 340" name="T18"/>
              <a:gd fmla="*/ 39 h 292" name="T19"/>
              <a:gd fmla="*/ 105 w 340" name="T20"/>
              <a:gd fmla="*/ 31 h 292" name="T21"/>
              <a:gd fmla="*/ 158 w 340" name="T22"/>
              <a:gd fmla="*/ 31 h 292" name="T23"/>
              <a:gd fmla="*/ 209 w 340" name="T24"/>
              <a:gd fmla="*/ 31 h 292" name="T25"/>
              <a:gd fmla="*/ 294 w 340" name="T26"/>
              <a:gd fmla="*/ 22 h 292" name="T27"/>
              <a:gd fmla="*/ 297 w 340" name="T28"/>
              <a:gd fmla="*/ 61 h 292" name="T29"/>
              <a:gd fmla="*/ 304 w 340" name="T30"/>
              <a:gd fmla="*/ 73 h 292" name="T31"/>
              <a:gd fmla="*/ 316 w 340" name="T32"/>
              <a:gd fmla="*/ 160 h 292" name="T33"/>
              <a:gd fmla="*/ 325 w 340" name="T34"/>
              <a:gd fmla="*/ 257 h 292" name="T35"/>
              <a:gd fmla="*/ 255 w 340" name="T36"/>
              <a:gd fmla="*/ 264 h 292" name="T37"/>
              <a:gd fmla="*/ 180 w 340" name="T38"/>
              <a:gd fmla="*/ 268 h 292" name="T39"/>
              <a:gd fmla="*/ 110 w 340" name="T40"/>
              <a:gd fmla="*/ 268 h 292" name="T41"/>
              <a:gd fmla="*/ 54 w 340" name="T42"/>
              <a:gd fmla="*/ 281 h 292" name="T43"/>
              <a:gd fmla="*/ 107 w 340" name="T44"/>
              <a:gd fmla="*/ 278 h 292" name="T45"/>
              <a:gd fmla="*/ 192 w 340" name="T46"/>
              <a:gd fmla="*/ 278 h 292" name="T47"/>
              <a:gd fmla="*/ 228 w 340" name="T48"/>
              <a:gd fmla="*/ 271 h 292" name="T49"/>
              <a:gd fmla="*/ 270 w 340" name="T50"/>
              <a:gd fmla="*/ 276 h 292" name="T51"/>
              <a:gd fmla="*/ 309 w 340" name="T52"/>
              <a:gd fmla="*/ 268 h 292" name="T53"/>
              <a:gd fmla="*/ 340 w 340" name="T54"/>
              <a:gd fmla="*/ 271 h 292" name="T55"/>
              <a:gd fmla="*/ 309 w 340" name="T56"/>
              <a:gd fmla="*/ 26 h 292" name="T57"/>
              <a:gd fmla="*/ 316 w 340" name="T58"/>
              <a:gd fmla="*/ 12 h 29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92" w="340">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grpSp>
        <p:nvGrpSpPr>
          <p:cNvPr id="4" name="组合 29"/>
          <p:cNvGrpSpPr/>
          <p:nvPr/>
        </p:nvGrpSpPr>
        <p:grpSpPr>
          <a:xfrm>
            <a:off x="4537117" y="2004944"/>
            <a:ext cx="986406" cy="620712"/>
            <a:chOff x="6940551" y="2343151"/>
            <a:chExt cx="654050" cy="620713"/>
          </a:xfrm>
          <a:solidFill>
            <a:schemeClr val="accent1"/>
          </a:solidFill>
        </p:grpSpPr>
        <p:sp>
          <p:nvSpPr>
            <p:cNvPr id="10" name="Freeform 6"/>
            <p:cNvSpPr/>
            <p:nvPr/>
          </p:nvSpPr>
          <p:spPr bwMode="auto">
            <a:xfrm>
              <a:off x="6940551" y="2343151"/>
              <a:ext cx="654050" cy="620713"/>
            </a:xfrm>
            <a:custGeom>
              <a:gdLst>
                <a:gd fmla="*/ 286 w 304" name="T0"/>
                <a:gd fmla="*/ 160 h 289" name="T1"/>
                <a:gd fmla="*/ 291 w 304" name="T2"/>
                <a:gd fmla="*/ 155 h 289" name="T3"/>
                <a:gd fmla="*/ 281 w 304" name="T4"/>
                <a:gd fmla="*/ 9 h 289" name="T5"/>
                <a:gd fmla="*/ 201 w 304" name="T6"/>
                <a:gd fmla="*/ 4 h 289" name="T7"/>
                <a:gd fmla="*/ 188 w 304" name="T8"/>
                <a:gd fmla="*/ 9 h 289" name="T9"/>
                <a:gd fmla="*/ 143 w 304" name="T10"/>
                <a:gd fmla="*/ 7 h 289" name="T11"/>
                <a:gd fmla="*/ 62 w 304" name="T12"/>
                <a:gd fmla="*/ 19 h 289" name="T13"/>
                <a:gd fmla="*/ 0 w 304" name="T14"/>
                <a:gd fmla="*/ 43 h 289" name="T15"/>
                <a:gd fmla="*/ 152 w 304" name="T16"/>
                <a:gd fmla="*/ 16 h 289" name="T17"/>
                <a:gd fmla="*/ 268 w 304" name="T18"/>
                <a:gd fmla="*/ 23 h 289" name="T19"/>
                <a:gd fmla="*/ 273 w 304" name="T20"/>
                <a:gd fmla="*/ 147 h 289" name="T21"/>
                <a:gd fmla="*/ 285 w 304" name="T22"/>
                <a:gd fmla="*/ 249 h 289" name="T23"/>
                <a:gd fmla="*/ 213 w 304" name="T24"/>
                <a:gd fmla="*/ 252 h 289" name="T25"/>
                <a:gd fmla="*/ 150 w 304" name="T26"/>
                <a:gd fmla="*/ 263 h 289" name="T27"/>
                <a:gd fmla="*/ 97 w 304" name="T28"/>
                <a:gd fmla="*/ 264 h 289" name="T29"/>
                <a:gd fmla="*/ 48 w 304" name="T30"/>
                <a:gd fmla="*/ 269 h 289" name="T31"/>
                <a:gd fmla="*/ 11 w 304" name="T32"/>
                <a:gd fmla="*/ 276 h 289" name="T33"/>
                <a:gd fmla="*/ 36 w 304" name="T34"/>
                <a:gd fmla="*/ 281 h 289" name="T35"/>
                <a:gd fmla="*/ 126 w 304" name="T36"/>
                <a:gd fmla="*/ 271 h 289" name="T37"/>
                <a:gd fmla="*/ 188 w 304" name="T38"/>
                <a:gd fmla="*/ 269 h 289" name="T39"/>
                <a:gd fmla="*/ 300 w 304" name="T40"/>
                <a:gd fmla="*/ 266 h 289" name="T41"/>
                <a:gd fmla="*/ 298 w 304" name="T42"/>
                <a:gd fmla="*/ 235 h 289" name="T43"/>
                <a:gd fmla="*/ 286 w 304" name="T44"/>
                <a:gd fmla="*/ 160 h 28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9" w="304">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3" name="Freeform 9"/>
            <p:cNvSpPr/>
            <p:nvPr/>
          </p:nvSpPr>
          <p:spPr bwMode="auto">
            <a:xfrm>
              <a:off x="6940551" y="2452688"/>
              <a:ext cx="79375" cy="420688"/>
            </a:xfrm>
            <a:custGeom>
              <a:gdLst>
                <a:gd fmla="*/ 19 w 37" name="T0"/>
                <a:gd fmla="*/ 70 h 196" name="T1"/>
                <a:gd fmla="*/ 14 w 37" name="T2"/>
                <a:gd fmla="*/ 0 h 196" name="T3"/>
                <a:gd fmla="*/ 6 w 37" name="T4"/>
                <a:gd fmla="*/ 2 h 196" name="T5"/>
                <a:gd fmla="*/ 17 w 37" name="T6"/>
                <a:gd fmla="*/ 149 h 196" name="T7"/>
                <a:gd fmla="*/ 21 w 37" name="T8"/>
                <a:gd fmla="*/ 196 h 196" name="T9"/>
                <a:gd fmla="*/ 36 w 37" name="T10"/>
                <a:gd fmla="*/ 191 h 196" name="T11"/>
                <a:gd fmla="*/ 29 w 37" name="T12"/>
                <a:gd fmla="*/ 157 h 196" name="T13"/>
                <a:gd fmla="*/ 19 w 37" name="T14"/>
                <a:gd fmla="*/ 70 h 1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6" w="37">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24" name="Freeform 10"/>
          <p:cNvSpPr/>
          <p:nvPr/>
        </p:nvSpPr>
        <p:spPr bwMode="auto">
          <a:xfrm>
            <a:off x="2176218" y="2703260"/>
            <a:ext cx="523713" cy="736601"/>
          </a:xfrm>
          <a:custGeom>
            <a:gdLst>
              <a:gd fmla="*/ 237 w 243" name="T0"/>
              <a:gd fmla="*/ 337 h 343" name="T1"/>
              <a:gd fmla="*/ 225 w 243" name="T2"/>
              <a:gd fmla="*/ 316 h 343" name="T3"/>
              <a:gd fmla="*/ 198 w 243" name="T4"/>
              <a:gd fmla="*/ 281 h 343" name="T5"/>
              <a:gd fmla="*/ 167 w 243" name="T6"/>
              <a:gd fmla="*/ 243 h 343" name="T7"/>
              <a:gd fmla="*/ 150 w 243" name="T8"/>
              <a:gd fmla="*/ 211 h 343" name="T9"/>
              <a:gd fmla="*/ 138 w 243" name="T10"/>
              <a:gd fmla="*/ 199 h 343" name="T11"/>
              <a:gd fmla="*/ 126 w 243" name="T12"/>
              <a:gd fmla="*/ 177 h 343" name="T13"/>
              <a:gd fmla="*/ 92 w 243" name="T14"/>
              <a:gd fmla="*/ 122 h 343" name="T15"/>
              <a:gd fmla="*/ 84 w 243" name="T16"/>
              <a:gd fmla="*/ 116 h 343" name="T17"/>
              <a:gd fmla="*/ 85 w 243" name="T18"/>
              <a:gd fmla="*/ 110 h 343" name="T19"/>
              <a:gd fmla="*/ 75 w 243" name="T20"/>
              <a:gd fmla="*/ 102 h 343" name="T21"/>
              <a:gd fmla="*/ 5 w 243" name="T22"/>
              <a:gd fmla="*/ 0 h 343" name="T23"/>
              <a:gd fmla="*/ 0 w 243" name="T24"/>
              <a:gd fmla="*/ 15 h 343" name="T25"/>
              <a:gd fmla="*/ 31 w 243" name="T26"/>
              <a:gd fmla="*/ 61 h 343" name="T27"/>
              <a:gd fmla="*/ 113 w 243" name="T28"/>
              <a:gd fmla="*/ 172 h 343" name="T29"/>
              <a:gd fmla="*/ 205 w 243" name="T30"/>
              <a:gd fmla="*/ 304 h 343" name="T31"/>
              <a:gd fmla="*/ 227 w 243" name="T32"/>
              <a:gd fmla="*/ 343 h 343" name="T33"/>
              <a:gd fmla="*/ 243 w 243" name="T34"/>
              <a:gd fmla="*/ 343 h 343" name="T35"/>
              <a:gd fmla="*/ 237 w 243" name="T36"/>
              <a:gd fmla="*/ 337 h 3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43" w="2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25" name="Freeform 11"/>
          <p:cNvSpPr/>
          <p:nvPr/>
        </p:nvSpPr>
        <p:spPr bwMode="auto">
          <a:xfrm>
            <a:off x="3446181" y="2680603"/>
            <a:ext cx="66654" cy="728663"/>
          </a:xfrm>
          <a:custGeom>
            <a:gdLst>
              <a:gd fmla="*/ 24 w 31" name="T0"/>
              <a:gd fmla="*/ 270 h 339" name="T1"/>
              <a:gd fmla="*/ 27 w 31" name="T2"/>
              <a:gd fmla="*/ 268 h 339" name="T3"/>
              <a:gd fmla="*/ 24 w 31" name="T4"/>
              <a:gd fmla="*/ 226 h 339" name="T5"/>
              <a:gd fmla="*/ 27 w 31" name="T6"/>
              <a:gd fmla="*/ 215 h 339" name="T7"/>
              <a:gd fmla="*/ 15 w 31" name="T8"/>
              <a:gd fmla="*/ 3 h 339" name="T9"/>
              <a:gd fmla="*/ 0 w 31" name="T10"/>
              <a:gd fmla="*/ 8 h 339" name="T11"/>
              <a:gd fmla="*/ 12 w 31" name="T12"/>
              <a:gd fmla="*/ 244 h 339" name="T13"/>
              <a:gd fmla="*/ 15 w 31" name="T14"/>
              <a:gd fmla="*/ 307 h 339" name="T15"/>
              <a:gd fmla="*/ 13 w 31" name="T16"/>
              <a:gd fmla="*/ 339 h 339" name="T17"/>
              <a:gd fmla="*/ 28 w 31" name="T18"/>
              <a:gd fmla="*/ 339 h 339" name="T19"/>
              <a:gd fmla="*/ 24 w 31" name="T20"/>
              <a:gd fmla="*/ 270 h 3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9" w="31">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26" name="Freeform 12"/>
          <p:cNvSpPr/>
          <p:nvPr/>
        </p:nvSpPr>
        <p:spPr bwMode="auto">
          <a:xfrm>
            <a:off x="4392394" y="2726280"/>
            <a:ext cx="430081" cy="722313"/>
          </a:xfrm>
          <a:custGeom>
            <a:gdLst>
              <a:gd fmla="*/ 188 w 200" name="T0"/>
              <a:gd fmla="*/ 1 h 336" name="T1"/>
              <a:gd fmla="*/ 38 w 200" name="T2"/>
              <a:gd fmla="*/ 272 h 336" name="T3"/>
              <a:gd fmla="*/ 0 w 200" name="T4"/>
              <a:gd fmla="*/ 336 h 336" name="T5"/>
              <a:gd fmla="*/ 15 w 200" name="T6"/>
              <a:gd fmla="*/ 336 h 336" name="T7"/>
              <a:gd fmla="*/ 200 w 200" name="T8"/>
              <a:gd fmla="*/ 0 h 336" name="T9"/>
              <a:gd fmla="*/ 188 w 200" name="T10"/>
              <a:gd fmla="*/ 1 h 336" name="T11"/>
            </a:gdLst>
            <a:cxnLst>
              <a:cxn ang="0">
                <a:pos x="T0" y="T1"/>
              </a:cxn>
              <a:cxn ang="0">
                <a:pos x="T2" y="T3"/>
              </a:cxn>
              <a:cxn ang="0">
                <a:pos x="T4" y="T5"/>
              </a:cxn>
              <a:cxn ang="0">
                <a:pos x="T6" y="T7"/>
              </a:cxn>
              <a:cxn ang="0">
                <a:pos x="T8" y="T9"/>
              </a:cxn>
              <a:cxn ang="0">
                <a:pos x="T10" y="T11"/>
              </a:cxn>
            </a:cxnLst>
            <a:rect b="b" l="0" r="r" t="0"/>
            <a:pathLst>
              <a:path h="336" w="200">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grpSp>
        <p:nvGrpSpPr>
          <p:cNvPr id="5" name="组合 28"/>
          <p:cNvGrpSpPr/>
          <p:nvPr/>
        </p:nvGrpSpPr>
        <p:grpSpPr>
          <a:xfrm>
            <a:off x="1713829" y="2047949"/>
            <a:ext cx="945603" cy="614362"/>
            <a:chOff x="4594226" y="2330451"/>
            <a:chExt cx="720725" cy="614362"/>
          </a:xfrm>
          <a:solidFill>
            <a:schemeClr val="accent1"/>
          </a:solidFill>
        </p:grpSpPr>
        <p:sp>
          <p:nvSpPr>
            <p:cNvPr id="9" name="Freeform 5"/>
            <p:cNvSpPr/>
            <p:nvPr/>
          </p:nvSpPr>
          <p:spPr bwMode="auto">
            <a:xfrm>
              <a:off x="4594226" y="2330451"/>
              <a:ext cx="666750" cy="61913"/>
            </a:xfrm>
            <a:custGeom>
              <a:gdLst>
                <a:gd fmla="*/ 270 w 309" name="T0"/>
                <a:gd fmla="*/ 10 h 29" name="T1"/>
                <a:gd fmla="*/ 226 w 309" name="T2"/>
                <a:gd fmla="*/ 8 h 29" name="T3"/>
                <a:gd fmla="*/ 139 w 309" name="T4"/>
                <a:gd fmla="*/ 10 h 29" name="T5"/>
                <a:gd fmla="*/ 13 w 309" name="T6"/>
                <a:gd fmla="*/ 5 h 29" name="T7"/>
                <a:gd fmla="*/ 4 w 309" name="T8"/>
                <a:gd fmla="*/ 23 h 29" name="T9"/>
                <a:gd fmla="*/ 186 w 309" name="T10"/>
                <a:gd fmla="*/ 20 h 29" name="T11"/>
                <a:gd fmla="*/ 271 w 309" name="T12"/>
                <a:gd fmla="*/ 20 h 29" name="T13"/>
                <a:gd fmla="*/ 309 w 309" name="T14"/>
                <a:gd fmla="*/ 18 h 29" name="T15"/>
                <a:gd fmla="*/ 270 w 309" name="T16"/>
                <a:gd fmla="*/ 10 h 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0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2" name="Freeform 8"/>
            <p:cNvSpPr/>
            <p:nvPr/>
          </p:nvSpPr>
          <p:spPr bwMode="auto">
            <a:xfrm>
              <a:off x="4611688" y="2403476"/>
              <a:ext cx="161925" cy="536575"/>
            </a:xfrm>
            <a:custGeom>
              <a:gdLst>
                <a:gd fmla="*/ 25 w 75" name="T0"/>
                <a:gd fmla="*/ 229 h 250" name="T1"/>
                <a:gd fmla="*/ 17 w 75" name="T2"/>
                <a:gd fmla="*/ 6 h 250" name="T3"/>
                <a:gd fmla="*/ 12 w 75" name="T4"/>
                <a:gd fmla="*/ 0 h 250" name="T5"/>
                <a:gd fmla="*/ 3 w 75" name="T6"/>
                <a:gd fmla="*/ 0 h 250" name="T7"/>
                <a:gd fmla="*/ 5 w 75" name="T8"/>
                <a:gd fmla="*/ 102 h 250" name="T9"/>
                <a:gd fmla="*/ 12 w 75" name="T10"/>
                <a:gd fmla="*/ 175 h 250" name="T11"/>
                <a:gd fmla="*/ 8 w 75" name="T12"/>
                <a:gd fmla="*/ 189 h 250" name="T13"/>
                <a:gd fmla="*/ 0 w 75" name="T14"/>
                <a:gd fmla="*/ 240 h 250" name="T15"/>
                <a:gd fmla="*/ 75 w 75" name="T16"/>
                <a:gd fmla="*/ 240 h 250" name="T17"/>
                <a:gd fmla="*/ 69 w 75" name="T18"/>
                <a:gd fmla="*/ 228 h 250" name="T19"/>
                <a:gd fmla="*/ 25 w 75" name="T20"/>
                <a:gd fmla="*/ 229 h 25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0" w="75">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27" name="Freeform 13"/>
            <p:cNvSpPr/>
            <p:nvPr/>
          </p:nvSpPr>
          <p:spPr bwMode="auto">
            <a:xfrm>
              <a:off x="4797426" y="2430463"/>
              <a:ext cx="517525" cy="514350"/>
            </a:xfrm>
            <a:custGeom>
              <a:gdLst>
                <a:gd fmla="*/ 234 w 240" name="T0"/>
                <a:gd fmla="*/ 143 h 239" name="T1"/>
                <a:gd fmla="*/ 215 w 240" name="T2"/>
                <a:gd fmla="*/ 0 h 239" name="T3"/>
                <a:gd fmla="*/ 208 w 240" name="T4"/>
                <a:gd fmla="*/ 4 h 239" name="T5"/>
                <a:gd fmla="*/ 222 w 240" name="T6"/>
                <a:gd fmla="*/ 211 h 239" name="T7"/>
                <a:gd fmla="*/ 45 w 240" name="T8"/>
                <a:gd fmla="*/ 220 h 239" name="T9"/>
                <a:gd fmla="*/ 0 w 240" name="T10"/>
                <a:gd fmla="*/ 220 h 239" name="T11"/>
                <a:gd fmla="*/ 63 w 240" name="T12"/>
                <a:gd fmla="*/ 227 h 239" name="T13"/>
                <a:gd fmla="*/ 96 w 240" name="T14"/>
                <a:gd fmla="*/ 218 h 239" name="T15"/>
                <a:gd fmla="*/ 103 w 240" name="T16"/>
                <a:gd fmla="*/ 222 h 239" name="T17"/>
                <a:gd fmla="*/ 111 w 240" name="T18"/>
                <a:gd fmla="*/ 216 h 239" name="T19"/>
                <a:gd fmla="*/ 121 w 240" name="T20"/>
                <a:gd fmla="*/ 220 h 239" name="T21"/>
                <a:gd fmla="*/ 164 w 240" name="T22"/>
                <a:gd fmla="*/ 223 h 239" name="T23"/>
                <a:gd fmla="*/ 203 w 240" name="T24"/>
                <a:gd fmla="*/ 223 h 239" name="T25"/>
                <a:gd fmla="*/ 239 w 240" name="T26"/>
                <a:gd fmla="*/ 223 h 239" name="T27"/>
                <a:gd fmla="*/ 234 w 240" name="T28"/>
                <a:gd fmla="*/ 143 h 23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9" w="240">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28" name="Freeform 14"/>
          <p:cNvSpPr>
            <a:spLocks noEditPoints="1"/>
          </p:cNvSpPr>
          <p:nvPr/>
        </p:nvSpPr>
        <p:spPr bwMode="auto">
          <a:xfrm>
            <a:off x="2176217" y="3448594"/>
            <a:ext cx="2789962" cy="708025"/>
          </a:xfrm>
          <a:custGeom>
            <a:gdLst>
              <a:gd fmla="*/ 717 w 767" name="T0"/>
              <a:gd fmla="*/ 0 h 329" name="T1"/>
              <a:gd fmla="*/ 560 w 767" name="T2"/>
              <a:gd fmla="*/ 17 h 329" name="T3"/>
              <a:gd fmla="*/ 501 w 767" name="T4"/>
              <a:gd fmla="*/ 14 h 329" name="T5"/>
              <a:gd fmla="*/ 465 w 767" name="T6"/>
              <a:gd fmla="*/ 21 h 329" name="T7"/>
              <a:gd fmla="*/ 433 w 767" name="T8"/>
              <a:gd fmla="*/ 17 h 329" name="T9"/>
              <a:gd fmla="*/ 381 w 767" name="T10"/>
              <a:gd fmla="*/ 24 h 329" name="T11"/>
              <a:gd fmla="*/ 235 w 767" name="T12"/>
              <a:gd fmla="*/ 21 h 329" name="T13"/>
              <a:gd fmla="*/ 212 w 767" name="T14"/>
              <a:gd fmla="*/ 24 h 329" name="T15"/>
              <a:gd fmla="*/ 178 w 767" name="T16"/>
              <a:gd fmla="*/ 21 h 329" name="T17"/>
              <a:gd fmla="*/ 127 w 767" name="T18"/>
              <a:gd fmla="*/ 21 h 329" name="T19"/>
              <a:gd fmla="*/ 19 w 767" name="T20"/>
              <a:gd fmla="*/ 26 h 329" name="T21"/>
              <a:gd fmla="*/ 0 w 767" name="T22"/>
              <a:gd fmla="*/ 41 h 329" name="T23"/>
              <a:gd fmla="*/ 7 w 767" name="T24"/>
              <a:gd fmla="*/ 325 h 329" name="T25"/>
              <a:gd fmla="*/ 95 w 767" name="T26"/>
              <a:gd fmla="*/ 320 h 329" name="T27"/>
              <a:gd fmla="*/ 195 w 767" name="T28"/>
              <a:gd fmla="*/ 323 h 329" name="T29"/>
              <a:gd fmla="*/ 212 w 767" name="T30"/>
              <a:gd fmla="*/ 320 h 329" name="T31"/>
              <a:gd fmla="*/ 220 w 767" name="T32"/>
              <a:gd fmla="*/ 325 h 329" name="T33"/>
              <a:gd fmla="*/ 254 w 767" name="T34"/>
              <a:gd fmla="*/ 323 h 329" name="T35"/>
              <a:gd fmla="*/ 294 w 767" name="T36"/>
              <a:gd fmla="*/ 328 h 329" name="T37"/>
              <a:gd fmla="*/ 455 w 767" name="T38"/>
              <a:gd fmla="*/ 316 h 329" name="T39"/>
              <a:gd fmla="*/ 727 w 767" name="T40"/>
              <a:gd fmla="*/ 298 h 329" name="T41"/>
              <a:gd fmla="*/ 767 w 767" name="T42"/>
              <a:gd fmla="*/ 291 h 329" name="T43"/>
              <a:gd fmla="*/ 757 w 767" name="T44"/>
              <a:gd fmla="*/ 11 h 329" name="T45"/>
              <a:gd fmla="*/ 717 w 767" name="T46"/>
              <a:gd fmla="*/ 0 h 329" name="T47"/>
              <a:gd fmla="*/ 749 w 767" name="T48"/>
              <a:gd fmla="*/ 289 h 329" name="T49"/>
              <a:gd fmla="*/ 411 w 767" name="T50"/>
              <a:gd fmla="*/ 308 h 329" name="T51"/>
              <a:gd fmla="*/ 352 w 767" name="T52"/>
              <a:gd fmla="*/ 315 h 329" name="T53"/>
              <a:gd fmla="*/ 27 w 767" name="T54"/>
              <a:gd fmla="*/ 308 h 329" name="T55"/>
              <a:gd fmla="*/ 16 w 767" name="T56"/>
              <a:gd fmla="*/ 39 h 329" name="T57"/>
              <a:gd fmla="*/ 43 w 767" name="T58"/>
              <a:gd fmla="*/ 41 h 329" name="T59"/>
              <a:gd fmla="*/ 51 w 767" name="T60"/>
              <a:gd fmla="*/ 36 h 329" name="T61"/>
              <a:gd fmla="*/ 78 w 767" name="T62"/>
              <a:gd fmla="*/ 38 h 329" name="T63"/>
              <a:gd fmla="*/ 122 w 767" name="T64"/>
              <a:gd fmla="*/ 33 h 329" name="T65"/>
              <a:gd fmla="*/ 141 w 767" name="T66"/>
              <a:gd fmla="*/ 38 h 329" name="T67"/>
              <a:gd fmla="*/ 171 w 767" name="T68"/>
              <a:gd fmla="*/ 33 h 329" name="T69"/>
              <a:gd fmla="*/ 264 w 767" name="T70"/>
              <a:gd fmla="*/ 34 h 329" name="T71"/>
              <a:gd fmla="*/ 289 w 767" name="T72"/>
              <a:gd fmla="*/ 31 h 329" name="T73"/>
              <a:gd fmla="*/ 315 w 767" name="T74"/>
              <a:gd fmla="*/ 36 h 329" name="T75"/>
              <a:gd fmla="*/ 430 w 767" name="T76"/>
              <a:gd fmla="*/ 27 h 329" name="T77"/>
              <a:gd fmla="*/ 474 w 767" name="T78"/>
              <a:gd fmla="*/ 29 h 329" name="T79"/>
              <a:gd fmla="*/ 619 w 767" name="T80"/>
              <a:gd fmla="*/ 21 h 329" name="T81"/>
              <a:gd fmla="*/ 658 w 767" name="T82"/>
              <a:gd fmla="*/ 14 h 329" name="T83"/>
              <a:gd fmla="*/ 717 w 767" name="T84"/>
              <a:gd fmla="*/ 14 h 329" name="T85"/>
              <a:gd fmla="*/ 742 w 767" name="T86"/>
              <a:gd fmla="*/ 19 h 329" name="T87"/>
              <a:gd fmla="*/ 749 w 767" name="T88"/>
              <a:gd fmla="*/ 289 h 32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29" w="767">
                <a:moveTo>
                  <a:pt x="717" y="0"/>
                </a:moveTo>
                <a:cubicBezTo>
                  <a:pt x="665" y="1"/>
                  <a:pt x="611" y="12"/>
                  <a:pt x="560" y="17"/>
                </a:cubicBezTo>
                <a:cubicBezTo>
                  <a:pt x="539" y="19"/>
                  <a:pt x="520" y="14"/>
                  <a:pt x="501" y="14"/>
                </a:cubicBezTo>
                <a:cubicBezTo>
                  <a:pt x="489" y="14"/>
                  <a:pt x="477" y="20"/>
                  <a:pt x="465" y="21"/>
                </a:cubicBezTo>
                <a:cubicBezTo>
                  <a:pt x="454" y="21"/>
                  <a:pt x="444" y="17"/>
                  <a:pt x="433" y="17"/>
                </a:cubicBezTo>
                <a:cubicBezTo>
                  <a:pt x="415" y="18"/>
                  <a:pt x="398" y="23"/>
                  <a:pt x="381" y="24"/>
                </a:cubicBezTo>
                <a:cubicBezTo>
                  <a:pt x="330" y="27"/>
                  <a:pt x="279" y="19"/>
                  <a:pt x="235" y="21"/>
                </a:cubicBezTo>
                <a:cubicBezTo>
                  <a:pt x="228" y="21"/>
                  <a:pt x="219" y="24"/>
                  <a:pt x="212" y="24"/>
                </a:cubicBezTo>
                <a:cubicBezTo>
                  <a:pt x="199" y="25"/>
                  <a:pt x="188" y="20"/>
                  <a:pt x="178" y="21"/>
                </a:cubicBezTo>
                <a:cubicBezTo>
                  <a:pt x="160" y="21"/>
                  <a:pt x="142" y="33"/>
                  <a:pt x="127" y="21"/>
                </a:cubicBezTo>
                <a:cubicBezTo>
                  <a:pt x="100" y="35"/>
                  <a:pt x="44" y="15"/>
                  <a:pt x="19" y="26"/>
                </a:cubicBezTo>
                <a:cubicBezTo>
                  <a:pt x="9" y="30"/>
                  <a:pt x="10" y="40"/>
                  <a:pt x="0" y="41"/>
                </a:cubicBezTo>
                <a:cubicBezTo>
                  <a:pt x="6" y="139"/>
                  <a:pt x="14" y="232"/>
                  <a:pt x="7" y="325"/>
                </a:cubicBezTo>
                <a:cubicBezTo>
                  <a:pt x="37" y="320"/>
                  <a:pt x="63" y="320"/>
                  <a:pt x="95" y="320"/>
                </a:cubicBezTo>
                <a:cubicBezTo>
                  <a:pt x="128" y="319"/>
                  <a:pt x="161" y="324"/>
                  <a:pt x="195" y="323"/>
                </a:cubicBezTo>
                <a:cubicBezTo>
                  <a:pt x="200" y="323"/>
                  <a:pt x="206" y="320"/>
                  <a:pt x="212" y="320"/>
                </a:cubicBezTo>
                <a:cubicBezTo>
                  <a:pt x="214" y="320"/>
                  <a:pt x="216" y="324"/>
                  <a:pt x="220" y="325"/>
                </a:cubicBezTo>
                <a:cubicBezTo>
                  <a:pt x="230" y="326"/>
                  <a:pt x="243" y="323"/>
                  <a:pt x="254" y="323"/>
                </a:cubicBezTo>
                <a:cubicBezTo>
                  <a:pt x="268" y="324"/>
                  <a:pt x="281" y="329"/>
                  <a:pt x="294" y="328"/>
                </a:cubicBezTo>
                <a:cubicBezTo>
                  <a:pt x="345" y="327"/>
                  <a:pt x="411" y="320"/>
                  <a:pt x="455" y="316"/>
                </a:cubicBezTo>
                <a:cubicBezTo>
                  <a:pt x="546" y="308"/>
                  <a:pt x="634" y="306"/>
                  <a:pt x="727" y="298"/>
                </a:cubicBezTo>
                <a:cubicBezTo>
                  <a:pt x="743" y="305"/>
                  <a:pt x="754" y="298"/>
                  <a:pt x="767" y="291"/>
                </a:cubicBezTo>
                <a:cubicBezTo>
                  <a:pt x="758" y="187"/>
                  <a:pt x="763" y="113"/>
                  <a:pt x="757" y="11"/>
                </a:cubicBezTo>
                <a:cubicBezTo>
                  <a:pt x="744" y="4"/>
                  <a:pt x="735" y="0"/>
                  <a:pt x="717" y="0"/>
                </a:cubicBezTo>
                <a:close/>
                <a:moveTo>
                  <a:pt x="749" y="289"/>
                </a:moveTo>
                <a:cubicBezTo>
                  <a:pt x="639" y="288"/>
                  <a:pt x="527" y="305"/>
                  <a:pt x="411" y="308"/>
                </a:cubicBezTo>
                <a:cubicBezTo>
                  <a:pt x="392" y="308"/>
                  <a:pt x="371" y="314"/>
                  <a:pt x="352" y="315"/>
                </a:cubicBezTo>
                <a:cubicBezTo>
                  <a:pt x="248" y="317"/>
                  <a:pt x="138" y="307"/>
                  <a:pt x="27" y="308"/>
                </a:cubicBezTo>
                <a:cubicBezTo>
                  <a:pt x="25" y="219"/>
                  <a:pt x="17" y="136"/>
                  <a:pt x="16" y="39"/>
                </a:cubicBezTo>
                <a:cubicBezTo>
                  <a:pt x="24" y="36"/>
                  <a:pt x="33" y="42"/>
                  <a:pt x="43" y="41"/>
                </a:cubicBezTo>
                <a:cubicBezTo>
                  <a:pt x="46" y="41"/>
                  <a:pt x="48" y="37"/>
                  <a:pt x="51" y="36"/>
                </a:cubicBezTo>
                <a:cubicBezTo>
                  <a:pt x="56" y="35"/>
                  <a:pt x="69" y="38"/>
                  <a:pt x="78" y="38"/>
                </a:cubicBezTo>
                <a:cubicBezTo>
                  <a:pt x="95" y="37"/>
                  <a:pt x="112" y="32"/>
                  <a:pt x="122" y="33"/>
                </a:cubicBezTo>
                <a:cubicBezTo>
                  <a:pt x="128" y="33"/>
                  <a:pt x="134" y="37"/>
                  <a:pt x="141" y="38"/>
                </a:cubicBezTo>
                <a:cubicBezTo>
                  <a:pt x="151" y="38"/>
                  <a:pt x="160" y="33"/>
                  <a:pt x="171" y="33"/>
                </a:cubicBezTo>
                <a:cubicBezTo>
                  <a:pt x="201" y="32"/>
                  <a:pt x="233" y="34"/>
                  <a:pt x="264" y="34"/>
                </a:cubicBezTo>
                <a:cubicBezTo>
                  <a:pt x="272" y="34"/>
                  <a:pt x="281" y="30"/>
                  <a:pt x="289" y="31"/>
                </a:cubicBezTo>
                <a:cubicBezTo>
                  <a:pt x="297" y="31"/>
                  <a:pt x="306" y="35"/>
                  <a:pt x="315" y="36"/>
                </a:cubicBezTo>
                <a:cubicBezTo>
                  <a:pt x="350" y="39"/>
                  <a:pt x="391" y="29"/>
                  <a:pt x="430" y="27"/>
                </a:cubicBezTo>
                <a:cubicBezTo>
                  <a:pt x="445" y="27"/>
                  <a:pt x="459" y="30"/>
                  <a:pt x="474" y="29"/>
                </a:cubicBezTo>
                <a:cubicBezTo>
                  <a:pt x="522" y="26"/>
                  <a:pt x="565" y="26"/>
                  <a:pt x="619" y="21"/>
                </a:cubicBezTo>
                <a:cubicBezTo>
                  <a:pt x="632" y="19"/>
                  <a:pt x="645" y="14"/>
                  <a:pt x="658" y="14"/>
                </a:cubicBezTo>
                <a:cubicBezTo>
                  <a:pt x="673" y="13"/>
                  <a:pt x="703" y="11"/>
                  <a:pt x="717" y="14"/>
                </a:cubicBezTo>
                <a:cubicBezTo>
                  <a:pt x="727" y="16"/>
                  <a:pt x="729" y="28"/>
                  <a:pt x="742" y="19"/>
                </a:cubicBezTo>
                <a:cubicBezTo>
                  <a:pt x="753" y="96"/>
                  <a:pt x="747" y="187"/>
                  <a:pt x="749" y="289"/>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31" name="Freeform 7"/>
          <p:cNvSpPr/>
          <p:nvPr/>
        </p:nvSpPr>
        <p:spPr bwMode="auto">
          <a:xfrm>
            <a:off x="2986841" y="5017476"/>
            <a:ext cx="962266" cy="628650"/>
          </a:xfrm>
          <a:custGeom>
            <a:gdLst>
              <a:gd fmla="*/ 316 w 340" name="T0"/>
              <a:gd fmla="*/ 12 h 292" name="T1"/>
              <a:gd fmla="*/ 204 w 340" name="T2"/>
              <a:gd fmla="*/ 19 h 292" name="T3"/>
              <a:gd fmla="*/ 112 w 340" name="T4"/>
              <a:gd fmla="*/ 19 h 292" name="T5"/>
              <a:gd fmla="*/ 71 w 340" name="T6"/>
              <a:gd fmla="*/ 27 h 292" name="T7"/>
              <a:gd fmla="*/ 5 w 340" name="T8"/>
              <a:gd fmla="*/ 21 h 292" name="T9"/>
              <a:gd fmla="*/ 11 w 340" name="T10"/>
              <a:gd fmla="*/ 50 h 292" name="T11"/>
              <a:gd fmla="*/ 34 w 340" name="T12"/>
              <a:gd fmla="*/ 276 h 292" name="T13"/>
              <a:gd fmla="*/ 47 w 340" name="T14"/>
              <a:gd fmla="*/ 268 h 292" name="T15"/>
              <a:gd fmla="*/ 20 w 340" name="T16"/>
              <a:gd fmla="*/ 38 h 292" name="T17"/>
              <a:gd fmla="*/ 59 w 340" name="T18"/>
              <a:gd fmla="*/ 39 h 292" name="T19"/>
              <a:gd fmla="*/ 105 w 340" name="T20"/>
              <a:gd fmla="*/ 31 h 292" name="T21"/>
              <a:gd fmla="*/ 158 w 340" name="T22"/>
              <a:gd fmla="*/ 31 h 292" name="T23"/>
              <a:gd fmla="*/ 209 w 340" name="T24"/>
              <a:gd fmla="*/ 31 h 292" name="T25"/>
              <a:gd fmla="*/ 294 w 340" name="T26"/>
              <a:gd fmla="*/ 22 h 292" name="T27"/>
              <a:gd fmla="*/ 297 w 340" name="T28"/>
              <a:gd fmla="*/ 61 h 292" name="T29"/>
              <a:gd fmla="*/ 304 w 340" name="T30"/>
              <a:gd fmla="*/ 73 h 292" name="T31"/>
              <a:gd fmla="*/ 316 w 340" name="T32"/>
              <a:gd fmla="*/ 160 h 292" name="T33"/>
              <a:gd fmla="*/ 325 w 340" name="T34"/>
              <a:gd fmla="*/ 257 h 292" name="T35"/>
              <a:gd fmla="*/ 255 w 340" name="T36"/>
              <a:gd fmla="*/ 264 h 292" name="T37"/>
              <a:gd fmla="*/ 180 w 340" name="T38"/>
              <a:gd fmla="*/ 268 h 292" name="T39"/>
              <a:gd fmla="*/ 110 w 340" name="T40"/>
              <a:gd fmla="*/ 268 h 292" name="T41"/>
              <a:gd fmla="*/ 54 w 340" name="T42"/>
              <a:gd fmla="*/ 281 h 292" name="T43"/>
              <a:gd fmla="*/ 107 w 340" name="T44"/>
              <a:gd fmla="*/ 278 h 292" name="T45"/>
              <a:gd fmla="*/ 192 w 340" name="T46"/>
              <a:gd fmla="*/ 278 h 292" name="T47"/>
              <a:gd fmla="*/ 228 w 340" name="T48"/>
              <a:gd fmla="*/ 271 h 292" name="T49"/>
              <a:gd fmla="*/ 270 w 340" name="T50"/>
              <a:gd fmla="*/ 276 h 292" name="T51"/>
              <a:gd fmla="*/ 309 w 340" name="T52"/>
              <a:gd fmla="*/ 268 h 292" name="T53"/>
              <a:gd fmla="*/ 340 w 340" name="T54"/>
              <a:gd fmla="*/ 271 h 292" name="T55"/>
              <a:gd fmla="*/ 309 w 340" name="T56"/>
              <a:gd fmla="*/ 26 h 292" name="T57"/>
              <a:gd fmla="*/ 316 w 340" name="T58"/>
              <a:gd fmla="*/ 12 h 29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92" w="340">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grpSp>
        <p:nvGrpSpPr>
          <p:cNvPr id="8" name="组合 31"/>
          <p:cNvGrpSpPr/>
          <p:nvPr/>
        </p:nvGrpSpPr>
        <p:grpSpPr>
          <a:xfrm>
            <a:off x="4572495" y="5034721"/>
            <a:ext cx="1034130" cy="620712"/>
            <a:chOff x="6940551" y="2343151"/>
            <a:chExt cx="654050" cy="620713"/>
          </a:xfrm>
          <a:solidFill>
            <a:schemeClr val="accent1"/>
          </a:solidFill>
        </p:grpSpPr>
        <p:sp>
          <p:nvSpPr>
            <p:cNvPr id="33" name="Freeform 6"/>
            <p:cNvSpPr/>
            <p:nvPr/>
          </p:nvSpPr>
          <p:spPr bwMode="auto">
            <a:xfrm>
              <a:off x="6940551" y="2343151"/>
              <a:ext cx="654050" cy="620713"/>
            </a:xfrm>
            <a:custGeom>
              <a:gdLst>
                <a:gd fmla="*/ 286 w 304" name="T0"/>
                <a:gd fmla="*/ 160 h 289" name="T1"/>
                <a:gd fmla="*/ 291 w 304" name="T2"/>
                <a:gd fmla="*/ 155 h 289" name="T3"/>
                <a:gd fmla="*/ 281 w 304" name="T4"/>
                <a:gd fmla="*/ 9 h 289" name="T5"/>
                <a:gd fmla="*/ 201 w 304" name="T6"/>
                <a:gd fmla="*/ 4 h 289" name="T7"/>
                <a:gd fmla="*/ 188 w 304" name="T8"/>
                <a:gd fmla="*/ 9 h 289" name="T9"/>
                <a:gd fmla="*/ 143 w 304" name="T10"/>
                <a:gd fmla="*/ 7 h 289" name="T11"/>
                <a:gd fmla="*/ 62 w 304" name="T12"/>
                <a:gd fmla="*/ 19 h 289" name="T13"/>
                <a:gd fmla="*/ 0 w 304" name="T14"/>
                <a:gd fmla="*/ 43 h 289" name="T15"/>
                <a:gd fmla="*/ 152 w 304" name="T16"/>
                <a:gd fmla="*/ 16 h 289" name="T17"/>
                <a:gd fmla="*/ 268 w 304" name="T18"/>
                <a:gd fmla="*/ 23 h 289" name="T19"/>
                <a:gd fmla="*/ 273 w 304" name="T20"/>
                <a:gd fmla="*/ 147 h 289" name="T21"/>
                <a:gd fmla="*/ 285 w 304" name="T22"/>
                <a:gd fmla="*/ 249 h 289" name="T23"/>
                <a:gd fmla="*/ 213 w 304" name="T24"/>
                <a:gd fmla="*/ 252 h 289" name="T25"/>
                <a:gd fmla="*/ 150 w 304" name="T26"/>
                <a:gd fmla="*/ 263 h 289" name="T27"/>
                <a:gd fmla="*/ 97 w 304" name="T28"/>
                <a:gd fmla="*/ 264 h 289" name="T29"/>
                <a:gd fmla="*/ 48 w 304" name="T30"/>
                <a:gd fmla="*/ 269 h 289" name="T31"/>
                <a:gd fmla="*/ 11 w 304" name="T32"/>
                <a:gd fmla="*/ 276 h 289" name="T33"/>
                <a:gd fmla="*/ 36 w 304" name="T34"/>
                <a:gd fmla="*/ 281 h 289" name="T35"/>
                <a:gd fmla="*/ 126 w 304" name="T36"/>
                <a:gd fmla="*/ 271 h 289" name="T37"/>
                <a:gd fmla="*/ 188 w 304" name="T38"/>
                <a:gd fmla="*/ 269 h 289" name="T39"/>
                <a:gd fmla="*/ 300 w 304" name="T40"/>
                <a:gd fmla="*/ 266 h 289" name="T41"/>
                <a:gd fmla="*/ 298 w 304" name="T42"/>
                <a:gd fmla="*/ 235 h 289" name="T43"/>
                <a:gd fmla="*/ 286 w 304" name="T44"/>
                <a:gd fmla="*/ 160 h 28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9" w="304">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34" name="Freeform 9"/>
            <p:cNvSpPr/>
            <p:nvPr/>
          </p:nvSpPr>
          <p:spPr bwMode="auto">
            <a:xfrm>
              <a:off x="6940551" y="2452688"/>
              <a:ext cx="79375" cy="420688"/>
            </a:xfrm>
            <a:custGeom>
              <a:gdLst>
                <a:gd fmla="*/ 19 w 37" name="T0"/>
                <a:gd fmla="*/ 70 h 196" name="T1"/>
                <a:gd fmla="*/ 14 w 37" name="T2"/>
                <a:gd fmla="*/ 0 h 196" name="T3"/>
                <a:gd fmla="*/ 6 w 37" name="T4"/>
                <a:gd fmla="*/ 2 h 196" name="T5"/>
                <a:gd fmla="*/ 17 w 37" name="T6"/>
                <a:gd fmla="*/ 149 h 196" name="T7"/>
                <a:gd fmla="*/ 21 w 37" name="T8"/>
                <a:gd fmla="*/ 196 h 196" name="T9"/>
                <a:gd fmla="*/ 36 w 37" name="T10"/>
                <a:gd fmla="*/ 191 h 196" name="T11"/>
                <a:gd fmla="*/ 29 w 37" name="T12"/>
                <a:gd fmla="*/ 157 h 196" name="T13"/>
                <a:gd fmla="*/ 19 w 37" name="T14"/>
                <a:gd fmla="*/ 70 h 1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6" w="37">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grpSp>
        <p:nvGrpSpPr>
          <p:cNvPr id="23" name="组合 34"/>
          <p:cNvGrpSpPr/>
          <p:nvPr/>
        </p:nvGrpSpPr>
        <p:grpSpPr>
          <a:xfrm>
            <a:off x="1713829" y="5060481"/>
            <a:ext cx="945603" cy="614362"/>
            <a:chOff x="4594226" y="2330451"/>
            <a:chExt cx="720725" cy="614362"/>
          </a:xfrm>
          <a:solidFill>
            <a:schemeClr val="accent1"/>
          </a:solidFill>
        </p:grpSpPr>
        <p:sp>
          <p:nvSpPr>
            <p:cNvPr id="36" name="Freeform 5"/>
            <p:cNvSpPr/>
            <p:nvPr/>
          </p:nvSpPr>
          <p:spPr bwMode="auto">
            <a:xfrm>
              <a:off x="4594226" y="2330451"/>
              <a:ext cx="666750" cy="61913"/>
            </a:xfrm>
            <a:custGeom>
              <a:gdLst>
                <a:gd fmla="*/ 270 w 309" name="T0"/>
                <a:gd fmla="*/ 10 h 29" name="T1"/>
                <a:gd fmla="*/ 226 w 309" name="T2"/>
                <a:gd fmla="*/ 8 h 29" name="T3"/>
                <a:gd fmla="*/ 139 w 309" name="T4"/>
                <a:gd fmla="*/ 10 h 29" name="T5"/>
                <a:gd fmla="*/ 13 w 309" name="T6"/>
                <a:gd fmla="*/ 5 h 29" name="T7"/>
                <a:gd fmla="*/ 4 w 309" name="T8"/>
                <a:gd fmla="*/ 23 h 29" name="T9"/>
                <a:gd fmla="*/ 186 w 309" name="T10"/>
                <a:gd fmla="*/ 20 h 29" name="T11"/>
                <a:gd fmla="*/ 271 w 309" name="T12"/>
                <a:gd fmla="*/ 20 h 29" name="T13"/>
                <a:gd fmla="*/ 309 w 309" name="T14"/>
                <a:gd fmla="*/ 18 h 29" name="T15"/>
                <a:gd fmla="*/ 270 w 309" name="T16"/>
                <a:gd fmla="*/ 10 h 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0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37" name="Freeform 8"/>
            <p:cNvSpPr/>
            <p:nvPr/>
          </p:nvSpPr>
          <p:spPr bwMode="auto">
            <a:xfrm>
              <a:off x="4611688" y="2403476"/>
              <a:ext cx="161925" cy="536575"/>
            </a:xfrm>
            <a:custGeom>
              <a:gdLst>
                <a:gd fmla="*/ 25 w 75" name="T0"/>
                <a:gd fmla="*/ 229 h 250" name="T1"/>
                <a:gd fmla="*/ 17 w 75" name="T2"/>
                <a:gd fmla="*/ 6 h 250" name="T3"/>
                <a:gd fmla="*/ 12 w 75" name="T4"/>
                <a:gd fmla="*/ 0 h 250" name="T5"/>
                <a:gd fmla="*/ 3 w 75" name="T6"/>
                <a:gd fmla="*/ 0 h 250" name="T7"/>
                <a:gd fmla="*/ 5 w 75" name="T8"/>
                <a:gd fmla="*/ 102 h 250" name="T9"/>
                <a:gd fmla="*/ 12 w 75" name="T10"/>
                <a:gd fmla="*/ 175 h 250" name="T11"/>
                <a:gd fmla="*/ 8 w 75" name="T12"/>
                <a:gd fmla="*/ 189 h 250" name="T13"/>
                <a:gd fmla="*/ 0 w 75" name="T14"/>
                <a:gd fmla="*/ 240 h 250" name="T15"/>
                <a:gd fmla="*/ 75 w 75" name="T16"/>
                <a:gd fmla="*/ 240 h 250" name="T17"/>
                <a:gd fmla="*/ 69 w 75" name="T18"/>
                <a:gd fmla="*/ 228 h 250" name="T19"/>
                <a:gd fmla="*/ 25 w 75" name="T20"/>
                <a:gd fmla="*/ 229 h 25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0" w="75">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38" name="Freeform 13"/>
            <p:cNvSpPr/>
            <p:nvPr/>
          </p:nvSpPr>
          <p:spPr bwMode="auto">
            <a:xfrm>
              <a:off x="4797426" y="2430463"/>
              <a:ext cx="517525" cy="514350"/>
            </a:xfrm>
            <a:custGeom>
              <a:gdLst>
                <a:gd fmla="*/ 234 w 240" name="T0"/>
                <a:gd fmla="*/ 143 h 239" name="T1"/>
                <a:gd fmla="*/ 215 w 240" name="T2"/>
                <a:gd fmla="*/ 0 h 239" name="T3"/>
                <a:gd fmla="*/ 208 w 240" name="T4"/>
                <a:gd fmla="*/ 4 h 239" name="T5"/>
                <a:gd fmla="*/ 222 w 240" name="T6"/>
                <a:gd fmla="*/ 211 h 239" name="T7"/>
                <a:gd fmla="*/ 45 w 240" name="T8"/>
                <a:gd fmla="*/ 220 h 239" name="T9"/>
                <a:gd fmla="*/ 0 w 240" name="T10"/>
                <a:gd fmla="*/ 220 h 239" name="T11"/>
                <a:gd fmla="*/ 63 w 240" name="T12"/>
                <a:gd fmla="*/ 227 h 239" name="T13"/>
                <a:gd fmla="*/ 96 w 240" name="T14"/>
                <a:gd fmla="*/ 218 h 239" name="T15"/>
                <a:gd fmla="*/ 103 w 240" name="T16"/>
                <a:gd fmla="*/ 222 h 239" name="T17"/>
                <a:gd fmla="*/ 111 w 240" name="T18"/>
                <a:gd fmla="*/ 216 h 239" name="T19"/>
                <a:gd fmla="*/ 121 w 240" name="T20"/>
                <a:gd fmla="*/ 220 h 239" name="T21"/>
                <a:gd fmla="*/ 164 w 240" name="T22"/>
                <a:gd fmla="*/ 223 h 239" name="T23"/>
                <a:gd fmla="*/ 203 w 240" name="T24"/>
                <a:gd fmla="*/ 223 h 239" name="T25"/>
                <a:gd fmla="*/ 239 w 240" name="T26"/>
                <a:gd fmla="*/ 223 h 239" name="T27"/>
                <a:gd fmla="*/ 234 w 240" name="T28"/>
                <a:gd fmla="*/ 143 h 23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9" w="240">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39" name="Freeform 10"/>
          <p:cNvSpPr/>
          <p:nvPr/>
        </p:nvSpPr>
        <p:spPr bwMode="auto">
          <a:xfrm flipH="1">
            <a:off x="2176218" y="4225420"/>
            <a:ext cx="523713" cy="736601"/>
          </a:xfrm>
          <a:custGeom>
            <a:gdLst>
              <a:gd fmla="*/ 237 w 243" name="T0"/>
              <a:gd fmla="*/ 337 h 343" name="T1"/>
              <a:gd fmla="*/ 225 w 243" name="T2"/>
              <a:gd fmla="*/ 316 h 343" name="T3"/>
              <a:gd fmla="*/ 198 w 243" name="T4"/>
              <a:gd fmla="*/ 281 h 343" name="T5"/>
              <a:gd fmla="*/ 167 w 243" name="T6"/>
              <a:gd fmla="*/ 243 h 343" name="T7"/>
              <a:gd fmla="*/ 150 w 243" name="T8"/>
              <a:gd fmla="*/ 211 h 343" name="T9"/>
              <a:gd fmla="*/ 138 w 243" name="T10"/>
              <a:gd fmla="*/ 199 h 343" name="T11"/>
              <a:gd fmla="*/ 126 w 243" name="T12"/>
              <a:gd fmla="*/ 177 h 343" name="T13"/>
              <a:gd fmla="*/ 92 w 243" name="T14"/>
              <a:gd fmla="*/ 122 h 343" name="T15"/>
              <a:gd fmla="*/ 84 w 243" name="T16"/>
              <a:gd fmla="*/ 116 h 343" name="T17"/>
              <a:gd fmla="*/ 85 w 243" name="T18"/>
              <a:gd fmla="*/ 110 h 343" name="T19"/>
              <a:gd fmla="*/ 75 w 243" name="T20"/>
              <a:gd fmla="*/ 102 h 343" name="T21"/>
              <a:gd fmla="*/ 5 w 243" name="T22"/>
              <a:gd fmla="*/ 0 h 343" name="T23"/>
              <a:gd fmla="*/ 0 w 243" name="T24"/>
              <a:gd fmla="*/ 15 h 343" name="T25"/>
              <a:gd fmla="*/ 31 w 243" name="T26"/>
              <a:gd fmla="*/ 61 h 343" name="T27"/>
              <a:gd fmla="*/ 113 w 243" name="T28"/>
              <a:gd fmla="*/ 172 h 343" name="T29"/>
              <a:gd fmla="*/ 205 w 243" name="T30"/>
              <a:gd fmla="*/ 304 h 343" name="T31"/>
              <a:gd fmla="*/ 227 w 243" name="T32"/>
              <a:gd fmla="*/ 343 h 343" name="T33"/>
              <a:gd fmla="*/ 243 w 243" name="T34"/>
              <a:gd fmla="*/ 343 h 343" name="T35"/>
              <a:gd fmla="*/ 237 w 243" name="T36"/>
              <a:gd fmla="*/ 337 h 3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43" w="2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40" name="Freeform 11"/>
          <p:cNvSpPr/>
          <p:nvPr/>
        </p:nvSpPr>
        <p:spPr bwMode="auto">
          <a:xfrm flipH="1">
            <a:off x="3446181" y="4202763"/>
            <a:ext cx="66654" cy="728663"/>
          </a:xfrm>
          <a:custGeom>
            <a:gdLst>
              <a:gd fmla="*/ 24 w 31" name="T0"/>
              <a:gd fmla="*/ 270 h 339" name="T1"/>
              <a:gd fmla="*/ 27 w 31" name="T2"/>
              <a:gd fmla="*/ 268 h 339" name="T3"/>
              <a:gd fmla="*/ 24 w 31" name="T4"/>
              <a:gd fmla="*/ 226 h 339" name="T5"/>
              <a:gd fmla="*/ 27 w 31" name="T6"/>
              <a:gd fmla="*/ 215 h 339" name="T7"/>
              <a:gd fmla="*/ 15 w 31" name="T8"/>
              <a:gd fmla="*/ 3 h 339" name="T9"/>
              <a:gd fmla="*/ 0 w 31" name="T10"/>
              <a:gd fmla="*/ 8 h 339" name="T11"/>
              <a:gd fmla="*/ 12 w 31" name="T12"/>
              <a:gd fmla="*/ 244 h 339" name="T13"/>
              <a:gd fmla="*/ 15 w 31" name="T14"/>
              <a:gd fmla="*/ 307 h 339" name="T15"/>
              <a:gd fmla="*/ 13 w 31" name="T16"/>
              <a:gd fmla="*/ 339 h 339" name="T17"/>
              <a:gd fmla="*/ 28 w 31" name="T18"/>
              <a:gd fmla="*/ 339 h 339" name="T19"/>
              <a:gd fmla="*/ 24 w 31" name="T20"/>
              <a:gd fmla="*/ 270 h 3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9" w="31">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41" name="Freeform 12"/>
          <p:cNvSpPr/>
          <p:nvPr/>
        </p:nvSpPr>
        <p:spPr bwMode="auto">
          <a:xfrm flipH="1">
            <a:off x="4392394" y="4248439"/>
            <a:ext cx="430081" cy="722313"/>
          </a:xfrm>
          <a:custGeom>
            <a:gdLst>
              <a:gd fmla="*/ 188 w 200" name="T0"/>
              <a:gd fmla="*/ 1 h 336" name="T1"/>
              <a:gd fmla="*/ 38 w 200" name="T2"/>
              <a:gd fmla="*/ 272 h 336" name="T3"/>
              <a:gd fmla="*/ 0 w 200" name="T4"/>
              <a:gd fmla="*/ 336 h 336" name="T5"/>
              <a:gd fmla="*/ 15 w 200" name="T6"/>
              <a:gd fmla="*/ 336 h 336" name="T7"/>
              <a:gd fmla="*/ 200 w 200" name="T8"/>
              <a:gd fmla="*/ 0 h 336" name="T9"/>
              <a:gd fmla="*/ 188 w 200" name="T10"/>
              <a:gd fmla="*/ 1 h 336" name="T11"/>
            </a:gdLst>
            <a:cxnLst>
              <a:cxn ang="0">
                <a:pos x="T0" y="T1"/>
              </a:cxn>
              <a:cxn ang="0">
                <a:pos x="T2" y="T3"/>
              </a:cxn>
              <a:cxn ang="0">
                <a:pos x="T4" y="T5"/>
              </a:cxn>
              <a:cxn ang="0">
                <a:pos x="T6" y="T7"/>
              </a:cxn>
              <a:cxn ang="0">
                <a:pos x="T8" y="T9"/>
              </a:cxn>
              <a:cxn ang="0">
                <a:pos x="T10" y="T11"/>
              </a:cxn>
            </a:cxnLst>
            <a:rect b="b" l="0" r="r" t="0"/>
            <a:pathLst>
              <a:path h="336" w="200">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43" name="矩形 42"/>
          <p:cNvSpPr/>
          <p:nvPr/>
        </p:nvSpPr>
        <p:spPr>
          <a:xfrm>
            <a:off x="2075235" y="3617938"/>
            <a:ext cx="2991926" cy="457020"/>
          </a:xfrm>
          <a:prstGeom prst="rect">
            <a:avLst/>
          </a:prstGeom>
        </p:spPr>
        <p:txBody>
          <a:bodyPr bIns="45706" lIns="91412" rIns="91412" tIns="45706" wrap="square">
            <a:spAutoFit/>
          </a:bodyPr>
          <a:lstStyle/>
          <a:p>
            <a:pPr algn="ctr"/>
            <a:r>
              <a:rPr altLang="en-US" lang="zh-CN" sz="2399">
                <a:solidFill>
                  <a:schemeClr val="tx1">
                    <a:lumMod val="75000"/>
                    <a:lumOff val="25000"/>
                  </a:schemeClr>
                </a:solidFill>
                <a:latin charset="-122" pitchFamily="34" typeface="微软雅黑"/>
                <a:ea charset="-122" pitchFamily="34" typeface="微软雅黑"/>
              </a:rPr>
              <a:t>添加标题</a:t>
            </a:r>
          </a:p>
        </p:txBody>
      </p:sp>
      <p:sp>
        <p:nvSpPr>
          <p:cNvPr id="44" name="矩形 43"/>
          <p:cNvSpPr/>
          <p:nvPr/>
        </p:nvSpPr>
        <p:spPr>
          <a:xfrm>
            <a:off x="3216313" y="2138834"/>
            <a:ext cx="655899" cy="660169"/>
          </a:xfrm>
          <a:prstGeom prst="rect">
            <a:avLst/>
          </a:prstGeom>
        </p:spPr>
        <p:txBody>
          <a:bodyPr bIns="45706" lIns="91412" rIns="91412" tIns="45706" wrap="none">
            <a:spAutoFit/>
          </a:bodyPr>
          <a:lstStyle/>
          <a:p>
            <a:pPr algn="r"/>
            <a:r>
              <a:rPr altLang="en-US" lang="zh-CN" sz="1866">
                <a:solidFill>
                  <a:schemeClr val="tx1">
                    <a:lumMod val="75000"/>
                    <a:lumOff val="25000"/>
                  </a:schemeClr>
                </a:solidFill>
                <a:latin charset="-122" pitchFamily="34" typeface="微软雅黑"/>
                <a:ea charset="-122" pitchFamily="34" typeface="微软雅黑"/>
              </a:rPr>
              <a:t>标题</a:t>
            </a:r>
          </a:p>
          <a:p>
            <a:pPr algn="r"/>
            <a:r>
              <a:rPr altLang="en-US" lang="zh-CN" sz="1866">
                <a:solidFill>
                  <a:schemeClr val="tx1">
                    <a:lumMod val="75000"/>
                    <a:lumOff val="25000"/>
                  </a:schemeClr>
                </a:solidFill>
                <a:latin charset="-122" pitchFamily="34" typeface="微软雅黑"/>
                <a:ea charset="-122" pitchFamily="34" typeface="微软雅黑"/>
              </a:rPr>
              <a:t> </a:t>
            </a:r>
          </a:p>
        </p:txBody>
      </p:sp>
      <p:sp>
        <p:nvSpPr>
          <p:cNvPr id="45" name="矩形 44"/>
          <p:cNvSpPr/>
          <p:nvPr/>
        </p:nvSpPr>
        <p:spPr>
          <a:xfrm>
            <a:off x="1883888" y="2138833"/>
            <a:ext cx="655899" cy="375790"/>
          </a:xfrm>
          <a:prstGeom prst="rect">
            <a:avLst/>
          </a:prstGeom>
        </p:spPr>
        <p:txBody>
          <a:bodyPr bIns="45706" lIns="91412" rIns="91412" tIns="45706" wrap="none">
            <a:spAutoFit/>
          </a:bodyPr>
          <a:lstStyle/>
          <a:p>
            <a:pPr algn="ctr"/>
            <a:r>
              <a:rPr altLang="en-US" lang="zh-CN" sz="1866">
                <a:solidFill>
                  <a:schemeClr val="tx1">
                    <a:lumMod val="75000"/>
                    <a:lumOff val="25000"/>
                  </a:schemeClr>
                </a:solidFill>
                <a:latin charset="-122" pitchFamily="34" typeface="微软雅黑"/>
                <a:ea charset="-122" pitchFamily="34" typeface="微软雅黑"/>
              </a:rPr>
              <a:t>标题</a:t>
            </a:r>
          </a:p>
        </p:txBody>
      </p:sp>
      <p:sp>
        <p:nvSpPr>
          <p:cNvPr id="46" name="矩形 45"/>
          <p:cNvSpPr/>
          <p:nvPr/>
        </p:nvSpPr>
        <p:spPr>
          <a:xfrm>
            <a:off x="4738540" y="2138834"/>
            <a:ext cx="655899" cy="660169"/>
          </a:xfrm>
          <a:prstGeom prst="rect">
            <a:avLst/>
          </a:prstGeom>
        </p:spPr>
        <p:txBody>
          <a:bodyPr bIns="45706" lIns="91412" rIns="91412" tIns="45706" wrap="none">
            <a:spAutoFit/>
          </a:bodyPr>
          <a:lstStyle/>
          <a:p>
            <a:pPr algn="r"/>
            <a:r>
              <a:rPr altLang="en-US" lang="zh-CN" sz="1866">
                <a:solidFill>
                  <a:schemeClr val="tx1">
                    <a:lumMod val="75000"/>
                    <a:lumOff val="25000"/>
                  </a:schemeClr>
                </a:solidFill>
                <a:latin charset="-122" pitchFamily="34" typeface="微软雅黑"/>
                <a:ea charset="-122" pitchFamily="34" typeface="微软雅黑"/>
              </a:rPr>
              <a:t>标题</a:t>
            </a:r>
          </a:p>
          <a:p>
            <a:pPr algn="r"/>
            <a:r>
              <a:rPr altLang="en-US" lang="zh-CN" sz="1866">
                <a:solidFill>
                  <a:schemeClr val="tx1">
                    <a:lumMod val="75000"/>
                    <a:lumOff val="25000"/>
                  </a:schemeClr>
                </a:solidFill>
                <a:latin charset="-122" pitchFamily="34" typeface="微软雅黑"/>
                <a:ea charset="-122" pitchFamily="34" typeface="微软雅黑"/>
              </a:rPr>
              <a:t> </a:t>
            </a:r>
          </a:p>
        </p:txBody>
      </p:sp>
      <p:sp>
        <p:nvSpPr>
          <p:cNvPr id="47" name="矩形 46"/>
          <p:cNvSpPr/>
          <p:nvPr/>
        </p:nvSpPr>
        <p:spPr>
          <a:xfrm>
            <a:off x="3184547" y="5186425"/>
            <a:ext cx="655899" cy="660169"/>
          </a:xfrm>
          <a:prstGeom prst="rect">
            <a:avLst/>
          </a:prstGeom>
        </p:spPr>
        <p:txBody>
          <a:bodyPr bIns="45706" lIns="91412" rIns="91412" tIns="45706" wrap="none">
            <a:spAutoFit/>
          </a:bodyPr>
          <a:lstStyle/>
          <a:p>
            <a:pPr algn="r"/>
            <a:r>
              <a:rPr altLang="en-US" lang="zh-CN" sz="1866">
                <a:solidFill>
                  <a:schemeClr val="tx1">
                    <a:lumMod val="75000"/>
                    <a:lumOff val="25000"/>
                  </a:schemeClr>
                </a:solidFill>
                <a:latin charset="-122" pitchFamily="34" typeface="微软雅黑"/>
                <a:ea charset="-122" pitchFamily="34" typeface="微软雅黑"/>
              </a:rPr>
              <a:t>标题</a:t>
            </a:r>
          </a:p>
          <a:p>
            <a:pPr algn="r"/>
            <a:r>
              <a:rPr altLang="en-US" lang="zh-CN" sz="1866">
                <a:solidFill>
                  <a:schemeClr val="tx1">
                    <a:lumMod val="75000"/>
                    <a:lumOff val="25000"/>
                  </a:schemeClr>
                </a:solidFill>
                <a:latin charset="-122" pitchFamily="34" typeface="微软雅黑"/>
                <a:ea charset="-122" pitchFamily="34" typeface="微软雅黑"/>
              </a:rPr>
              <a:t> </a:t>
            </a:r>
          </a:p>
        </p:txBody>
      </p:sp>
      <p:sp>
        <p:nvSpPr>
          <p:cNvPr id="48" name="矩形 47"/>
          <p:cNvSpPr/>
          <p:nvPr/>
        </p:nvSpPr>
        <p:spPr>
          <a:xfrm>
            <a:off x="1872834" y="5186425"/>
            <a:ext cx="655899" cy="660169"/>
          </a:xfrm>
          <a:prstGeom prst="rect">
            <a:avLst/>
          </a:prstGeom>
        </p:spPr>
        <p:txBody>
          <a:bodyPr bIns="45706" lIns="91412" rIns="91412" tIns="45706" wrap="none">
            <a:spAutoFit/>
          </a:bodyPr>
          <a:lstStyle/>
          <a:p>
            <a:r>
              <a:rPr altLang="en-US" lang="zh-CN" sz="1866">
                <a:solidFill>
                  <a:schemeClr val="tx1">
                    <a:lumMod val="75000"/>
                    <a:lumOff val="25000"/>
                  </a:schemeClr>
                </a:solidFill>
                <a:latin charset="-122" pitchFamily="34" typeface="微软雅黑"/>
                <a:ea charset="-122" pitchFamily="34" typeface="微软雅黑"/>
              </a:rPr>
              <a:t>标题</a:t>
            </a:r>
          </a:p>
          <a:p>
            <a:r>
              <a:rPr altLang="en-US" lang="zh-CN" sz="1866">
                <a:solidFill>
                  <a:schemeClr val="tx1">
                    <a:lumMod val="75000"/>
                    <a:lumOff val="25000"/>
                  </a:schemeClr>
                </a:solidFill>
                <a:latin charset="-122" pitchFamily="34" typeface="微软雅黑"/>
                <a:ea charset="-122" pitchFamily="34" typeface="微软雅黑"/>
              </a:rPr>
              <a:t> </a:t>
            </a:r>
          </a:p>
        </p:txBody>
      </p:sp>
      <p:sp>
        <p:nvSpPr>
          <p:cNvPr id="49" name="矩形 48"/>
          <p:cNvSpPr/>
          <p:nvPr/>
        </p:nvSpPr>
        <p:spPr>
          <a:xfrm>
            <a:off x="4788314" y="5186425"/>
            <a:ext cx="655899" cy="660169"/>
          </a:xfrm>
          <a:prstGeom prst="rect">
            <a:avLst/>
          </a:prstGeom>
        </p:spPr>
        <p:txBody>
          <a:bodyPr bIns="45706" lIns="91412" rIns="91412" tIns="45706" wrap="none">
            <a:spAutoFit/>
          </a:bodyPr>
          <a:lstStyle/>
          <a:p>
            <a:pPr algn="r"/>
            <a:r>
              <a:rPr altLang="en-US" lang="zh-CN" sz="1866">
                <a:solidFill>
                  <a:schemeClr val="tx1">
                    <a:lumMod val="75000"/>
                    <a:lumOff val="25000"/>
                  </a:schemeClr>
                </a:solidFill>
                <a:latin charset="-122" pitchFamily="34" typeface="微软雅黑"/>
                <a:ea charset="-122" pitchFamily="34" typeface="微软雅黑"/>
              </a:rPr>
              <a:t>标题</a:t>
            </a:r>
          </a:p>
          <a:p>
            <a:pPr algn="r"/>
            <a:r>
              <a:rPr altLang="en-US" lang="zh-CN" sz="1866">
                <a:solidFill>
                  <a:schemeClr val="tx1">
                    <a:lumMod val="75000"/>
                    <a:lumOff val="25000"/>
                  </a:schemeClr>
                </a:solidFill>
                <a:latin charset="-122" pitchFamily="34" typeface="微软雅黑"/>
                <a:ea charset="-122" pitchFamily="34" typeface="微软雅黑"/>
              </a:rPr>
              <a:t> </a:t>
            </a:r>
          </a:p>
        </p:txBody>
      </p:sp>
      <p:sp>
        <p:nvSpPr>
          <p:cNvPr id="51" name="矩形 50"/>
          <p:cNvSpPr/>
          <p:nvPr/>
        </p:nvSpPr>
        <p:spPr>
          <a:xfrm>
            <a:off x="6165285" y="2891232"/>
            <a:ext cx="5549611" cy="804644"/>
          </a:xfrm>
          <a:prstGeom prst="rect">
            <a:avLst/>
          </a:prstGeom>
        </p:spPr>
        <p:txBody>
          <a:bodyPr bIns="45706" lIns="91412" rIns="91412" tIns="45706" wrap="square">
            <a:spAutoFit/>
          </a:bodyPr>
          <a:lstStyle/>
          <a:p>
            <a:pP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在此录入上述图表的描述说明，在此录入上述图表的综合描述说明。在此录入上述图表的描述说明，在此录入上述图表的综合描述说明。在此录入上述图表的描述说明，在此录入上述图表的综合描述说明。</a:t>
            </a:r>
          </a:p>
        </p:txBody>
      </p:sp>
      <p:sp>
        <p:nvSpPr>
          <p:cNvPr id="52" name="矩形 51"/>
          <p:cNvSpPr/>
          <p:nvPr/>
        </p:nvSpPr>
        <p:spPr>
          <a:xfrm>
            <a:off x="6629360" y="2402761"/>
            <a:ext cx="1402024" cy="457020"/>
          </a:xfrm>
          <a:prstGeom prst="rect">
            <a:avLst/>
          </a:prstGeom>
        </p:spPr>
        <p:txBody>
          <a:bodyPr bIns="45706" lIns="91412" rIns="91412" tIns="45706" wrap="none">
            <a:spAutoFit/>
          </a:bodyPr>
          <a:lstStyle/>
          <a:p>
            <a:pPr algn="ctr"/>
            <a:r>
              <a:rPr altLang="en-US" lang="zh-CN" sz="2399">
                <a:solidFill>
                  <a:schemeClr val="tx1">
                    <a:lumMod val="75000"/>
                    <a:lumOff val="25000"/>
                  </a:schemeClr>
                </a:solidFill>
                <a:latin charset="-122" pitchFamily="34" typeface="微软雅黑"/>
                <a:ea charset="-122" pitchFamily="34" typeface="微软雅黑"/>
              </a:rPr>
              <a:t>添加标题</a:t>
            </a:r>
          </a:p>
        </p:txBody>
      </p:sp>
    </p:spTree>
    <p:extLst>
      <p:ext uri="{BB962C8B-B14F-4D97-AF65-F5344CB8AC3E}">
        <p14:creationId val="141838237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120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par>
                                <p:cTn fill="hold" id="8" nodeType="withEffect" presetClass="entr" presetID="10" presetSubtype="0">
                                  <p:stCondLst>
                                    <p:cond delay="15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1800"/>
                                  </p:stCondLst>
                                  <p:childTnLst>
                                    <p:set>
                                      <p:cBhvr>
                                        <p:cTn dur="1" fill="hold" id="12">
                                          <p:stCondLst>
                                            <p:cond delay="0"/>
                                          </p:stCondLst>
                                        </p:cTn>
                                        <p:tgtEl>
                                          <p:spTgt spid="24"/>
                                        </p:tgtEl>
                                        <p:attrNameLst>
                                          <p:attrName>style.visibility</p:attrName>
                                        </p:attrNameLst>
                                      </p:cBhvr>
                                      <p:to>
                                        <p:strVal val="visible"/>
                                      </p:to>
                                    </p:set>
                                    <p:animEffect filter="fade" transition="in">
                                      <p:cBhvr>
                                        <p:cTn dur="500" id="13"/>
                                        <p:tgtEl>
                                          <p:spTgt spid="24"/>
                                        </p:tgtEl>
                                      </p:cBhvr>
                                    </p:animEffect>
                                  </p:childTnLst>
                                </p:cTn>
                              </p:par>
                              <p:par>
                                <p:cTn fill="hold" grpId="0" id="14" nodeType="withEffect" presetClass="entr" presetID="10" presetSubtype="0">
                                  <p:stCondLst>
                                    <p:cond delay="2100"/>
                                  </p:stCondLst>
                                  <p:childTnLst>
                                    <p:set>
                                      <p:cBhvr>
                                        <p:cTn dur="1" fill="hold" id="15">
                                          <p:stCondLst>
                                            <p:cond delay="0"/>
                                          </p:stCondLst>
                                        </p:cTn>
                                        <p:tgtEl>
                                          <p:spTgt spid="25"/>
                                        </p:tgtEl>
                                        <p:attrNameLst>
                                          <p:attrName>style.visibility</p:attrName>
                                        </p:attrNameLst>
                                      </p:cBhvr>
                                      <p:to>
                                        <p:strVal val="visible"/>
                                      </p:to>
                                    </p:set>
                                    <p:animEffect filter="fade" transition="in">
                                      <p:cBhvr>
                                        <p:cTn dur="500" id="16"/>
                                        <p:tgtEl>
                                          <p:spTgt spid="25"/>
                                        </p:tgtEl>
                                      </p:cBhvr>
                                    </p:animEffect>
                                  </p:childTnLst>
                                </p:cTn>
                              </p:par>
                              <p:par>
                                <p:cTn fill="hold" grpId="0" id="17" nodeType="withEffect" presetClass="entr" presetID="10" presetSubtype="0">
                                  <p:stCondLst>
                                    <p:cond delay="2400"/>
                                  </p:stCondLst>
                                  <p:childTnLst>
                                    <p:set>
                                      <p:cBhvr>
                                        <p:cTn dur="1" fill="hold" id="18">
                                          <p:stCondLst>
                                            <p:cond delay="0"/>
                                          </p:stCondLst>
                                        </p:cTn>
                                        <p:tgtEl>
                                          <p:spTgt spid="26"/>
                                        </p:tgtEl>
                                        <p:attrNameLst>
                                          <p:attrName>style.visibility</p:attrName>
                                        </p:attrNameLst>
                                      </p:cBhvr>
                                      <p:to>
                                        <p:strVal val="visible"/>
                                      </p:to>
                                    </p:set>
                                    <p:animEffect filter="fade" transition="in">
                                      <p:cBhvr>
                                        <p:cTn dur="500" id="19"/>
                                        <p:tgtEl>
                                          <p:spTgt spid="26"/>
                                        </p:tgtEl>
                                      </p:cBhvr>
                                    </p:animEffect>
                                  </p:childTnLst>
                                </p:cTn>
                              </p:par>
                              <p:par>
                                <p:cTn fill="hold" id="20" nodeType="withEffect" presetClass="entr" presetID="10" presetSubtype="0">
                                  <p:stCondLst>
                                    <p:cond delay="2700"/>
                                  </p:stCondLst>
                                  <p:childTnLst>
                                    <p:set>
                                      <p:cBhvr>
                                        <p:cTn dur="1" fill="hold" id="21">
                                          <p:stCondLst>
                                            <p:cond delay="0"/>
                                          </p:stCondLst>
                                        </p:cTn>
                                        <p:tgtEl>
                                          <p:spTgt spid="5"/>
                                        </p:tgtEl>
                                        <p:attrNameLst>
                                          <p:attrName>style.visibility</p:attrName>
                                        </p:attrNameLst>
                                      </p:cBhvr>
                                      <p:to>
                                        <p:strVal val="visible"/>
                                      </p:to>
                                    </p:set>
                                    <p:animEffect filter="fade" transition="in">
                                      <p:cBhvr>
                                        <p:cTn dur="500" id="22"/>
                                        <p:tgtEl>
                                          <p:spTgt spid="5"/>
                                        </p:tgtEl>
                                      </p:cBhvr>
                                    </p:animEffect>
                                  </p:childTnLst>
                                </p:cTn>
                              </p:par>
                              <p:par>
                                <p:cTn fill="hold" grpId="0" id="23" nodeType="withEffect" presetClass="entr" presetID="10" presetSubtype="0">
                                  <p:stCondLst>
                                    <p:cond delay="3000"/>
                                  </p:stCondLst>
                                  <p:childTnLst>
                                    <p:set>
                                      <p:cBhvr>
                                        <p:cTn dur="1" fill="hold" id="24">
                                          <p:stCondLst>
                                            <p:cond delay="0"/>
                                          </p:stCondLst>
                                        </p:cTn>
                                        <p:tgtEl>
                                          <p:spTgt spid="28"/>
                                        </p:tgtEl>
                                        <p:attrNameLst>
                                          <p:attrName>style.visibility</p:attrName>
                                        </p:attrNameLst>
                                      </p:cBhvr>
                                      <p:to>
                                        <p:strVal val="visible"/>
                                      </p:to>
                                    </p:set>
                                    <p:animEffect filter="fade" transition="in">
                                      <p:cBhvr>
                                        <p:cTn dur="500" id="25"/>
                                        <p:tgtEl>
                                          <p:spTgt spid="28"/>
                                        </p:tgtEl>
                                      </p:cBhvr>
                                    </p:animEffect>
                                  </p:childTnLst>
                                </p:cTn>
                              </p:par>
                              <p:par>
                                <p:cTn fill="hold" grpId="0" id="26" nodeType="withEffect" presetClass="entr" presetID="10" presetSubtype="0">
                                  <p:stCondLst>
                                    <p:cond delay="3300"/>
                                  </p:stCondLst>
                                  <p:childTnLst>
                                    <p:set>
                                      <p:cBhvr>
                                        <p:cTn dur="1" fill="hold" id="27">
                                          <p:stCondLst>
                                            <p:cond delay="0"/>
                                          </p:stCondLst>
                                        </p:cTn>
                                        <p:tgtEl>
                                          <p:spTgt spid="31"/>
                                        </p:tgtEl>
                                        <p:attrNameLst>
                                          <p:attrName>style.visibility</p:attrName>
                                        </p:attrNameLst>
                                      </p:cBhvr>
                                      <p:to>
                                        <p:strVal val="visible"/>
                                      </p:to>
                                    </p:set>
                                    <p:animEffect filter="fade" transition="in">
                                      <p:cBhvr>
                                        <p:cTn dur="500" id="28"/>
                                        <p:tgtEl>
                                          <p:spTgt spid="31"/>
                                        </p:tgtEl>
                                      </p:cBhvr>
                                    </p:animEffect>
                                  </p:childTnLst>
                                </p:cTn>
                              </p:par>
                              <p:par>
                                <p:cTn fill="hold" id="29" nodeType="withEffect" presetClass="entr" presetID="10" presetSubtype="0">
                                  <p:stCondLst>
                                    <p:cond delay="360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par>
                                <p:cTn fill="hold" id="32" nodeType="withEffect" presetClass="entr" presetID="10" presetSubtype="0">
                                  <p:stCondLst>
                                    <p:cond delay="3900"/>
                                  </p:stCondLst>
                                  <p:childTnLst>
                                    <p:set>
                                      <p:cBhvr>
                                        <p:cTn dur="1" fill="hold" id="33">
                                          <p:stCondLst>
                                            <p:cond delay="0"/>
                                          </p:stCondLst>
                                        </p:cTn>
                                        <p:tgtEl>
                                          <p:spTgt spid="23"/>
                                        </p:tgtEl>
                                        <p:attrNameLst>
                                          <p:attrName>style.visibility</p:attrName>
                                        </p:attrNameLst>
                                      </p:cBhvr>
                                      <p:to>
                                        <p:strVal val="visible"/>
                                      </p:to>
                                    </p:set>
                                    <p:animEffect filter="fade" transition="in">
                                      <p:cBhvr>
                                        <p:cTn dur="500" id="34"/>
                                        <p:tgtEl>
                                          <p:spTgt spid="23"/>
                                        </p:tgtEl>
                                      </p:cBhvr>
                                    </p:animEffect>
                                  </p:childTnLst>
                                </p:cTn>
                              </p:par>
                              <p:par>
                                <p:cTn fill="hold" grpId="0" id="35" nodeType="withEffect" presetClass="entr" presetID="10" presetSubtype="0">
                                  <p:stCondLst>
                                    <p:cond delay="4200"/>
                                  </p:stCondLst>
                                  <p:childTnLst>
                                    <p:set>
                                      <p:cBhvr>
                                        <p:cTn dur="1" fill="hold" id="36">
                                          <p:stCondLst>
                                            <p:cond delay="0"/>
                                          </p:stCondLst>
                                        </p:cTn>
                                        <p:tgtEl>
                                          <p:spTgt spid="39"/>
                                        </p:tgtEl>
                                        <p:attrNameLst>
                                          <p:attrName>style.visibility</p:attrName>
                                        </p:attrNameLst>
                                      </p:cBhvr>
                                      <p:to>
                                        <p:strVal val="visible"/>
                                      </p:to>
                                    </p:set>
                                    <p:animEffect filter="fade" transition="in">
                                      <p:cBhvr>
                                        <p:cTn dur="500" id="37"/>
                                        <p:tgtEl>
                                          <p:spTgt spid="39"/>
                                        </p:tgtEl>
                                      </p:cBhvr>
                                    </p:animEffect>
                                  </p:childTnLst>
                                </p:cTn>
                              </p:par>
                              <p:par>
                                <p:cTn fill="hold" grpId="0" id="38" nodeType="withEffect" presetClass="entr" presetID="10" presetSubtype="0">
                                  <p:stCondLst>
                                    <p:cond delay="4500"/>
                                  </p:stCondLst>
                                  <p:childTnLst>
                                    <p:set>
                                      <p:cBhvr>
                                        <p:cTn dur="1" fill="hold" id="39">
                                          <p:stCondLst>
                                            <p:cond delay="0"/>
                                          </p:stCondLst>
                                        </p:cTn>
                                        <p:tgtEl>
                                          <p:spTgt spid="40"/>
                                        </p:tgtEl>
                                        <p:attrNameLst>
                                          <p:attrName>style.visibility</p:attrName>
                                        </p:attrNameLst>
                                      </p:cBhvr>
                                      <p:to>
                                        <p:strVal val="visible"/>
                                      </p:to>
                                    </p:set>
                                    <p:animEffect filter="fade" transition="in">
                                      <p:cBhvr>
                                        <p:cTn dur="500" id="40"/>
                                        <p:tgtEl>
                                          <p:spTgt spid="40"/>
                                        </p:tgtEl>
                                      </p:cBhvr>
                                    </p:animEffect>
                                  </p:childTnLst>
                                </p:cTn>
                              </p:par>
                              <p:par>
                                <p:cTn fill="hold" grpId="0" id="41" nodeType="withEffect" presetClass="entr" presetID="10" presetSubtype="0">
                                  <p:stCondLst>
                                    <p:cond delay="4800"/>
                                  </p:stCondLst>
                                  <p:childTnLst>
                                    <p:set>
                                      <p:cBhvr>
                                        <p:cTn dur="1" fill="hold" id="42">
                                          <p:stCondLst>
                                            <p:cond delay="0"/>
                                          </p:stCondLst>
                                        </p:cTn>
                                        <p:tgtEl>
                                          <p:spTgt spid="41"/>
                                        </p:tgtEl>
                                        <p:attrNameLst>
                                          <p:attrName>style.visibility</p:attrName>
                                        </p:attrNameLst>
                                      </p:cBhvr>
                                      <p:to>
                                        <p:strVal val="visible"/>
                                      </p:to>
                                    </p:set>
                                    <p:animEffect filter="fade" transition="in">
                                      <p:cBhvr>
                                        <p:cTn dur="500" id="43"/>
                                        <p:tgtEl>
                                          <p:spTgt spid="41"/>
                                        </p:tgtEl>
                                      </p:cBhvr>
                                    </p:animEffect>
                                  </p:childTnLst>
                                </p:cTn>
                              </p:par>
                              <p:par>
                                <p:cTn fill="hold" grpId="0" id="44" nodeType="withEffect" presetClass="entr" presetID="10" presetSubtype="0">
                                  <p:stCondLst>
                                    <p:cond delay="5100"/>
                                  </p:stCondLst>
                                  <p:childTnLst>
                                    <p:set>
                                      <p:cBhvr>
                                        <p:cTn dur="1" fill="hold" id="45">
                                          <p:stCondLst>
                                            <p:cond delay="0"/>
                                          </p:stCondLst>
                                        </p:cTn>
                                        <p:tgtEl>
                                          <p:spTgt spid="43"/>
                                        </p:tgtEl>
                                        <p:attrNameLst>
                                          <p:attrName>style.visibility</p:attrName>
                                        </p:attrNameLst>
                                      </p:cBhvr>
                                      <p:to>
                                        <p:strVal val="visible"/>
                                      </p:to>
                                    </p:set>
                                    <p:animEffect filter="fade" transition="in">
                                      <p:cBhvr>
                                        <p:cTn dur="500" id="46"/>
                                        <p:tgtEl>
                                          <p:spTgt spid="43"/>
                                        </p:tgtEl>
                                      </p:cBhvr>
                                    </p:animEffect>
                                  </p:childTnLst>
                                </p:cTn>
                              </p:par>
                              <p:par>
                                <p:cTn fill="hold" grpId="0" id="47" nodeType="withEffect" presetClass="entr" presetID="10" presetSubtype="0">
                                  <p:stCondLst>
                                    <p:cond delay="5400"/>
                                  </p:stCondLst>
                                  <p:childTnLst>
                                    <p:set>
                                      <p:cBhvr>
                                        <p:cTn dur="1" fill="hold" id="48">
                                          <p:stCondLst>
                                            <p:cond delay="0"/>
                                          </p:stCondLst>
                                        </p:cTn>
                                        <p:tgtEl>
                                          <p:spTgt spid="44"/>
                                        </p:tgtEl>
                                        <p:attrNameLst>
                                          <p:attrName>style.visibility</p:attrName>
                                        </p:attrNameLst>
                                      </p:cBhvr>
                                      <p:to>
                                        <p:strVal val="visible"/>
                                      </p:to>
                                    </p:set>
                                    <p:animEffect filter="fade" transition="in">
                                      <p:cBhvr>
                                        <p:cTn dur="500" id="49"/>
                                        <p:tgtEl>
                                          <p:spTgt spid="44"/>
                                        </p:tgtEl>
                                      </p:cBhvr>
                                    </p:animEffect>
                                  </p:childTnLst>
                                </p:cTn>
                              </p:par>
                              <p:par>
                                <p:cTn fill="hold" grpId="0" id="50" nodeType="withEffect" presetClass="entr" presetID="10" presetSubtype="0">
                                  <p:stCondLst>
                                    <p:cond delay="5700"/>
                                  </p:stCondLst>
                                  <p:childTnLst>
                                    <p:set>
                                      <p:cBhvr>
                                        <p:cTn dur="1" fill="hold" id="51">
                                          <p:stCondLst>
                                            <p:cond delay="0"/>
                                          </p:stCondLst>
                                        </p:cTn>
                                        <p:tgtEl>
                                          <p:spTgt spid="45"/>
                                        </p:tgtEl>
                                        <p:attrNameLst>
                                          <p:attrName>style.visibility</p:attrName>
                                        </p:attrNameLst>
                                      </p:cBhvr>
                                      <p:to>
                                        <p:strVal val="visible"/>
                                      </p:to>
                                    </p:set>
                                    <p:animEffect filter="fade" transition="in">
                                      <p:cBhvr>
                                        <p:cTn dur="500" id="52"/>
                                        <p:tgtEl>
                                          <p:spTgt spid="45"/>
                                        </p:tgtEl>
                                      </p:cBhvr>
                                    </p:animEffect>
                                  </p:childTnLst>
                                </p:cTn>
                              </p:par>
                              <p:par>
                                <p:cTn fill="hold" grpId="0" id="53" nodeType="withEffect" presetClass="entr" presetID="10" presetSubtype="0">
                                  <p:stCondLst>
                                    <p:cond delay="6000"/>
                                  </p:stCondLst>
                                  <p:childTnLst>
                                    <p:set>
                                      <p:cBhvr>
                                        <p:cTn dur="1" fill="hold" id="54">
                                          <p:stCondLst>
                                            <p:cond delay="0"/>
                                          </p:stCondLst>
                                        </p:cTn>
                                        <p:tgtEl>
                                          <p:spTgt spid="46"/>
                                        </p:tgtEl>
                                        <p:attrNameLst>
                                          <p:attrName>style.visibility</p:attrName>
                                        </p:attrNameLst>
                                      </p:cBhvr>
                                      <p:to>
                                        <p:strVal val="visible"/>
                                      </p:to>
                                    </p:set>
                                    <p:animEffect filter="fade" transition="in">
                                      <p:cBhvr>
                                        <p:cTn dur="500" id="55"/>
                                        <p:tgtEl>
                                          <p:spTgt spid="46"/>
                                        </p:tgtEl>
                                      </p:cBhvr>
                                    </p:animEffect>
                                  </p:childTnLst>
                                </p:cTn>
                              </p:par>
                              <p:par>
                                <p:cTn fill="hold" grpId="0" id="56" nodeType="withEffect" presetClass="entr" presetID="10" presetSubtype="0">
                                  <p:stCondLst>
                                    <p:cond delay="6300"/>
                                  </p:stCondLst>
                                  <p:childTnLst>
                                    <p:set>
                                      <p:cBhvr>
                                        <p:cTn dur="1" fill="hold" id="57">
                                          <p:stCondLst>
                                            <p:cond delay="0"/>
                                          </p:stCondLst>
                                        </p:cTn>
                                        <p:tgtEl>
                                          <p:spTgt spid="47"/>
                                        </p:tgtEl>
                                        <p:attrNameLst>
                                          <p:attrName>style.visibility</p:attrName>
                                        </p:attrNameLst>
                                      </p:cBhvr>
                                      <p:to>
                                        <p:strVal val="visible"/>
                                      </p:to>
                                    </p:set>
                                    <p:animEffect filter="fade" transition="in">
                                      <p:cBhvr>
                                        <p:cTn dur="500" id="58"/>
                                        <p:tgtEl>
                                          <p:spTgt spid="47"/>
                                        </p:tgtEl>
                                      </p:cBhvr>
                                    </p:animEffect>
                                  </p:childTnLst>
                                </p:cTn>
                              </p:par>
                              <p:par>
                                <p:cTn fill="hold" grpId="0" id="59" nodeType="withEffect" presetClass="entr" presetID="10" presetSubtype="0">
                                  <p:stCondLst>
                                    <p:cond delay="6600"/>
                                  </p:stCondLst>
                                  <p:childTnLst>
                                    <p:set>
                                      <p:cBhvr>
                                        <p:cTn dur="1" fill="hold" id="60">
                                          <p:stCondLst>
                                            <p:cond delay="0"/>
                                          </p:stCondLst>
                                        </p:cTn>
                                        <p:tgtEl>
                                          <p:spTgt spid="48"/>
                                        </p:tgtEl>
                                        <p:attrNameLst>
                                          <p:attrName>style.visibility</p:attrName>
                                        </p:attrNameLst>
                                      </p:cBhvr>
                                      <p:to>
                                        <p:strVal val="visible"/>
                                      </p:to>
                                    </p:set>
                                    <p:animEffect filter="fade" transition="in">
                                      <p:cBhvr>
                                        <p:cTn dur="500" id="61"/>
                                        <p:tgtEl>
                                          <p:spTgt spid="48"/>
                                        </p:tgtEl>
                                      </p:cBhvr>
                                    </p:animEffect>
                                  </p:childTnLst>
                                </p:cTn>
                              </p:par>
                              <p:par>
                                <p:cTn fill="hold" grpId="0" id="62" nodeType="withEffect" presetClass="entr" presetID="10" presetSubtype="0">
                                  <p:stCondLst>
                                    <p:cond delay="6900"/>
                                  </p:stCondLst>
                                  <p:childTnLst>
                                    <p:set>
                                      <p:cBhvr>
                                        <p:cTn dur="1" fill="hold" id="63">
                                          <p:stCondLst>
                                            <p:cond delay="0"/>
                                          </p:stCondLst>
                                        </p:cTn>
                                        <p:tgtEl>
                                          <p:spTgt spid="49"/>
                                        </p:tgtEl>
                                        <p:attrNameLst>
                                          <p:attrName>style.visibility</p:attrName>
                                        </p:attrNameLst>
                                      </p:cBhvr>
                                      <p:to>
                                        <p:strVal val="visible"/>
                                      </p:to>
                                    </p:set>
                                    <p:animEffect filter="fade" transition="in">
                                      <p:cBhvr>
                                        <p:cTn dur="500" id="64"/>
                                        <p:tgtEl>
                                          <p:spTgt spid="49"/>
                                        </p:tgtEl>
                                      </p:cBhvr>
                                    </p:animEffect>
                                  </p:childTnLst>
                                </p:cTn>
                              </p:par>
                              <p:par>
                                <p:cTn fill="hold" grpId="0" id="65" nodeType="withEffect" presetClass="entr" presetID="10" presetSubtype="0">
                                  <p:stCondLst>
                                    <p:cond delay="7200"/>
                                  </p:stCondLst>
                                  <p:childTnLst>
                                    <p:set>
                                      <p:cBhvr>
                                        <p:cTn dur="1" fill="hold" id="66">
                                          <p:stCondLst>
                                            <p:cond delay="0"/>
                                          </p:stCondLst>
                                        </p:cTn>
                                        <p:tgtEl>
                                          <p:spTgt spid="51"/>
                                        </p:tgtEl>
                                        <p:attrNameLst>
                                          <p:attrName>style.visibility</p:attrName>
                                        </p:attrNameLst>
                                      </p:cBhvr>
                                      <p:to>
                                        <p:strVal val="visible"/>
                                      </p:to>
                                    </p:set>
                                    <p:animEffect filter="fade" transition="in">
                                      <p:cBhvr>
                                        <p:cTn dur="500" id="67"/>
                                        <p:tgtEl>
                                          <p:spTgt spid="51"/>
                                        </p:tgtEl>
                                      </p:cBhvr>
                                    </p:animEffect>
                                  </p:childTnLst>
                                </p:cTn>
                              </p:par>
                              <p:par>
                                <p:cTn fill="hold" grpId="0" id="68" nodeType="withEffect" presetClass="entr" presetID="10" presetSubtype="0">
                                  <p:stCondLst>
                                    <p:cond delay="7500"/>
                                  </p:stCondLst>
                                  <p:childTnLst>
                                    <p:set>
                                      <p:cBhvr>
                                        <p:cTn dur="1" fill="hold" id="69">
                                          <p:stCondLst>
                                            <p:cond delay="0"/>
                                          </p:stCondLst>
                                        </p:cTn>
                                        <p:tgtEl>
                                          <p:spTgt spid="52"/>
                                        </p:tgtEl>
                                        <p:attrNameLst>
                                          <p:attrName>style.visibility</p:attrName>
                                        </p:attrNameLst>
                                      </p:cBhvr>
                                      <p:to>
                                        <p:strVal val="visible"/>
                                      </p:to>
                                    </p:set>
                                    <p:animEffect filter="fade" transition="in">
                                      <p:cBhvr>
                                        <p:cTn dur="500" id="70"/>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4"/>
      <p:bldP grpId="0" spid="25"/>
      <p:bldP grpId="0" spid="26"/>
      <p:bldP grpId="0" spid="28"/>
      <p:bldP grpId="0" spid="31"/>
      <p:bldP grpId="0" spid="39"/>
      <p:bldP grpId="0" spid="40"/>
      <p:bldP grpId="0" spid="41"/>
      <p:bldP grpId="0" spid="43"/>
      <p:bldP grpId="0" spid="44"/>
      <p:bldP grpId="0" spid="45"/>
      <p:bldP grpId="0" spid="46"/>
      <p:bldP grpId="0" spid="47"/>
      <p:bldP grpId="0" spid="48"/>
      <p:bldP grpId="0" spid="49"/>
      <p:bldP grpId="0" spid="51"/>
      <p:bldP grpId="0" spid="5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 10"/>
          <p:cNvGrpSpPr/>
          <p:nvPr/>
        </p:nvGrpSpPr>
        <p:grpSpPr>
          <a:xfrm>
            <a:off x="954912" y="1957179"/>
            <a:ext cx="3202830" cy="3649107"/>
            <a:chOff x="953326" y="1604200"/>
            <a:chExt cx="3203818" cy="3649107"/>
          </a:xfrm>
          <a:solidFill>
            <a:srgbClr val="F8F6F3"/>
          </a:solidFill>
        </p:grpSpPr>
        <p:grpSp>
          <p:nvGrpSpPr>
            <p:cNvPr id="8" name="Group 24"/>
            <p:cNvGrpSpPr/>
            <p:nvPr/>
          </p:nvGrpSpPr>
          <p:grpSpPr>
            <a:xfrm rot="19960150">
              <a:off x="3473071" y="1919475"/>
              <a:ext cx="660855" cy="3333832"/>
              <a:chOff x="0" y="-1"/>
              <a:chExt cx="222665" cy="1123294"/>
            </a:xfrm>
            <a:grpFill/>
          </p:grpSpPr>
          <p:sp>
            <p:nvSpPr>
              <p:cNvPr id="3" name="chenying0907 20"/>
              <p:cNvSpPr/>
              <p:nvPr/>
            </p:nvSpPr>
            <p:spPr>
              <a:xfrm>
                <a:off x="12679" y="165100"/>
                <a:ext cx="209986" cy="742430"/>
              </a:xfrm>
              <a:custGeom>
                <a:gdLst>
                  <a:gd fmla="*/ 19781 w 20655" name="connsiteX0"/>
                  <a:gd fmla="*/ 21600 h 21600" name="connsiteY0"/>
                  <a:gd fmla="*/ 19879 w 20655" name="connsiteX1"/>
                  <a:gd fmla="*/ 17107 h 21600" name="connsiteY1"/>
                  <a:gd fmla="*/ 16092 w 20655" name="connsiteX2"/>
                  <a:gd fmla="*/ 1047 h 21600" name="connsiteY2"/>
                  <a:gd fmla="*/ 15826 w 20655" name="connsiteX3"/>
                  <a:gd fmla="*/ 0 h 21600" name="connsiteY3"/>
                  <a:gd fmla="*/ 3 w 20655" name="connsiteX4"/>
                  <a:gd fmla="*/ 0 h 21600" name="connsiteY4"/>
                  <a:gd fmla="*/ 777 w 20655" name="connsiteX5"/>
                  <a:gd fmla="*/ 1843 h 21600" name="connsiteY5"/>
                  <a:gd fmla="*/ 1362 w 20655" name="connsiteX6"/>
                  <a:gd fmla="*/ 16761 h 21600" name="connsiteY6"/>
                  <a:gd fmla="*/ 39 w 20655" name="connsiteX7"/>
                  <a:gd fmla="*/ 21376 h 21600" name="connsiteY7"/>
                  <a:gd fmla="*/ 39 w 20655" name="connsiteX8"/>
                  <a:gd fmla="*/ 21376 h 216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extrusionOk="0" h="21600" w="20655">
                    <a:moveTo>
                      <a:pt x="19781" y="21600"/>
                    </a:moveTo>
                    <a:cubicBezTo>
                      <a:pt x="21310" y="19799"/>
                      <a:pt x="20494" y="20533"/>
                      <a:pt x="19879" y="17107"/>
                    </a:cubicBezTo>
                    <a:cubicBezTo>
                      <a:pt x="19264" y="13682"/>
                      <a:pt x="16767" y="3898"/>
                      <a:pt x="16092" y="1047"/>
                    </a:cubicBezTo>
                    <a:cubicBezTo>
                      <a:pt x="15789" y="-141"/>
                      <a:pt x="18507" y="174"/>
                      <a:pt x="15826" y="0"/>
                    </a:cubicBezTo>
                    <a:lnTo>
                      <a:pt x="3" y="0"/>
                    </a:lnTo>
                    <a:lnTo>
                      <a:pt x="777" y="1843"/>
                    </a:lnTo>
                    <a:cubicBezTo>
                      <a:pt x="765" y="4727"/>
                      <a:pt x="1073" y="13883"/>
                      <a:pt x="1362" y="16761"/>
                    </a:cubicBezTo>
                    <a:cubicBezTo>
                      <a:pt x="1544" y="18573"/>
                      <a:pt x="-290" y="19629"/>
                      <a:pt x="39" y="21376"/>
                    </a:cubicBezTo>
                  </a:path>
                </a:pathLst>
              </a:custGeom>
              <a:solidFill>
                <a:schemeClr val="accent4"/>
              </a:solidFill>
              <a:ln cap="flat" w="38100">
                <a:solidFill>
                  <a:srgbClr val="46537A"/>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4" name="chenying0907 21"/>
              <p:cNvSpPr/>
              <p:nvPr/>
            </p:nvSpPr>
            <p:spPr>
              <a:xfrm>
                <a:off x="12700" y="889000"/>
                <a:ext cx="199716" cy="17526"/>
              </a:xfrm>
              <a:custGeom>
                <a:cxnLst>
                  <a:cxn ang="0">
                    <a:pos x="wd2" y="hd2"/>
                  </a:cxn>
                  <a:cxn ang="5400000">
                    <a:pos x="wd2" y="hd2"/>
                  </a:cxn>
                  <a:cxn ang="10800000">
                    <a:pos x="wd2" y="hd2"/>
                  </a:cxn>
                  <a:cxn ang="16200000">
                    <a:pos x="wd2" y="hd2"/>
                  </a:cxn>
                </a:cxnLst>
                <a:rect b="b" l="0" r="r" t="0"/>
                <a:pathLst>
                  <a:path extrusionOk="0" h="17274" w="21600">
                    <a:moveTo>
                      <a:pt x="21600" y="0"/>
                    </a:moveTo>
                    <a:cubicBezTo>
                      <a:pt x="18923" y="21600"/>
                      <a:pt x="5182" y="19974"/>
                      <a:pt x="0" y="11161"/>
                    </a:cubicBezTo>
                  </a:path>
                </a:pathLst>
              </a:custGeom>
              <a:grpFill/>
              <a:ln cap="flat" w="38100">
                <a:solidFill>
                  <a:srgbClr val="46537A"/>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5" name="chenying0907 22"/>
              <p:cNvSpPr/>
              <p:nvPr/>
            </p:nvSpPr>
            <p:spPr>
              <a:xfrm>
                <a:off x="0" y="-1"/>
                <a:ext cx="169627" cy="156940"/>
              </a:xfrm>
              <a:custGeom>
                <a:cxnLst>
                  <a:cxn ang="0">
                    <a:pos x="wd2" y="hd2"/>
                  </a:cxn>
                  <a:cxn ang="5400000">
                    <a:pos x="wd2" y="hd2"/>
                  </a:cxn>
                  <a:cxn ang="10800000">
                    <a:pos x="wd2" y="hd2"/>
                  </a:cxn>
                  <a:cxn ang="16200000">
                    <a:pos x="wd2" y="hd2"/>
                  </a:cxn>
                </a:cxnLst>
                <a:rect b="b" l="0" r="r" t="0"/>
                <a:pathLst>
                  <a:path extrusionOk="0" h="21399" w="21600">
                    <a:moveTo>
                      <a:pt x="21600" y="21399"/>
                    </a:moveTo>
                    <a:cubicBezTo>
                      <a:pt x="21600" y="14641"/>
                      <a:pt x="20714" y="6540"/>
                      <a:pt x="20597" y="325"/>
                    </a:cubicBezTo>
                    <a:cubicBezTo>
                      <a:pt x="13874" y="-42"/>
                      <a:pt x="6603" y="-201"/>
                      <a:pt x="0" y="411"/>
                    </a:cubicBezTo>
                    <a:cubicBezTo>
                      <a:pt x="771" y="6724"/>
                      <a:pt x="1612" y="13779"/>
                      <a:pt x="1316" y="20126"/>
                    </a:cubicBezTo>
                  </a:path>
                </a:pathLst>
              </a:custGeom>
              <a:grpFill/>
              <a:ln cap="flat" w="38100">
                <a:solidFill>
                  <a:srgbClr val="46537A"/>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6" name="chenying0907 23"/>
              <p:cNvSpPr/>
              <p:nvPr/>
            </p:nvSpPr>
            <p:spPr>
              <a:xfrm>
                <a:off x="12700" y="889000"/>
                <a:ext cx="200707" cy="234293"/>
              </a:xfrm>
              <a:custGeom>
                <a:cxnLst>
                  <a:cxn ang="0">
                    <a:pos x="wd2" y="hd2"/>
                  </a:cxn>
                  <a:cxn ang="5400000">
                    <a:pos x="wd2" y="hd2"/>
                  </a:cxn>
                  <a:cxn ang="10800000">
                    <a:pos x="wd2" y="hd2"/>
                  </a:cxn>
                  <a:cxn ang="16200000">
                    <a:pos x="wd2" y="hd2"/>
                  </a:cxn>
                </a:cxnLst>
                <a:rect b="b" l="0" r="r" t="0"/>
                <a:pathLst>
                  <a:path extrusionOk="0" h="21600" w="21600">
                    <a:moveTo>
                      <a:pt x="0" y="0"/>
                    </a:moveTo>
                    <a:cubicBezTo>
                      <a:pt x="472" y="7302"/>
                      <a:pt x="6555" y="15634"/>
                      <a:pt x="11604" y="21600"/>
                    </a:cubicBezTo>
                    <a:cubicBezTo>
                      <a:pt x="14587" y="14593"/>
                      <a:pt x="19470" y="7960"/>
                      <a:pt x="21600" y="709"/>
                    </a:cubicBezTo>
                  </a:path>
                </a:pathLst>
              </a:custGeom>
              <a:grpFill/>
              <a:ln cap="flat" w="38100">
                <a:solidFill>
                  <a:srgbClr val="46537A"/>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sp>
          <p:nvSpPr>
            <p:cNvPr id="7" name="chenying0907 109"/>
            <p:cNvSpPr/>
            <p:nvPr/>
          </p:nvSpPr>
          <p:spPr>
            <a:xfrm rot="19960150">
              <a:off x="953326" y="1604200"/>
              <a:ext cx="3203818" cy="3051013"/>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grpFill/>
            <a:ln w="38100">
              <a:solidFill>
                <a:srgbClr val="46537A"/>
              </a:solidFill>
              <a:miter lim="400000"/>
            </a:ln>
          </p:spPr>
          <p:txBody>
            <a:bodyPr anchor="ctr" bIns="50784" lIns="50784" rIns="50784" tIns="50784"/>
            <a:lstStyle/>
            <a:p>
              <a:pPr defTabSz="457051">
                <a:defRPr sz="3000">
                  <a:solidFill>
                    <a:srgbClr val="FFFFFF"/>
                  </a:solidFill>
                  <a:effectLst>
                    <a:outerShdw blurRad="38100" dir="5400000" dist="12700">
                      <a:srgbClr val="000000">
                        <a:alpha val="50000"/>
                      </a:srgbClr>
                    </a:outerShdw>
                  </a:effectLst>
                </a:defRPr>
              </a:pPr>
              <a:endParaRPr sz="3999"/>
            </a:p>
          </p:txBody>
        </p:sp>
      </p:grpSp>
      <p:sp>
        <p:nvSpPr>
          <p:cNvPr id="9" name="chenying0907 148"/>
          <p:cNvSpPr/>
          <p:nvPr/>
        </p:nvSpPr>
        <p:spPr>
          <a:xfrm>
            <a:off x="5615446" y="3073727"/>
            <a:ext cx="4127833" cy="102715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在此录入上述图表的描述说明，在此录入上述图表的综合描述说明。在此录入上述图表的描述说明，在此录入上述图表的综合描述说明。在此录入上述图表的描述说明，在此录入上述图表的综合描述说明。</a:t>
            </a:r>
          </a:p>
        </p:txBody>
      </p:sp>
      <p:sp>
        <p:nvSpPr>
          <p:cNvPr id="10" name="文本框 9"/>
          <p:cNvSpPr txBox="1"/>
          <p:nvPr/>
        </p:nvSpPr>
        <p:spPr>
          <a:xfrm>
            <a:off x="5653786" y="2562655"/>
            <a:ext cx="1402024" cy="335100"/>
          </a:xfrm>
          <a:prstGeom prst="rect">
            <a:avLst/>
          </a:prstGeom>
          <a:noFill/>
        </p:spPr>
        <p:txBody>
          <a:bodyPr bIns="45706" lIns="91412" rIns="91412" rtlCol="0" tIns="45706" wrap="none">
            <a:spAutoFit/>
          </a:bodyPr>
          <a:lstStyle/>
          <a:p>
            <a:pPr algn="r"/>
            <a:r>
              <a:rPr altLang="en-US" kumimoji="1" lang="zh-CN" sz="1599">
                <a:solidFill>
                  <a:schemeClr val="accent4"/>
                </a:solidFill>
                <a:latin charset="-122" pitchFamily="34" typeface="微软雅黑"/>
                <a:ea charset="-122" pitchFamily="34" typeface="微软雅黑"/>
                <a:cs charset="-122" typeface="DFPShaoNvW5-GB"/>
              </a:rPr>
              <a:t>点击添加标题</a:t>
            </a:r>
          </a:p>
        </p:txBody>
      </p:sp>
    </p:spTree>
    <p:extLst>
      <p:ext uri="{BB962C8B-B14F-4D97-AF65-F5344CB8AC3E}">
        <p14:creationId val="507654529"/>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0000" decel="50000" fill="hold" id="5" nodeType="clickEffect" presetClass="path" presetID="0" presetSubtype="0">
                                  <p:stCondLst>
                                    <p:cond delay="0"/>
                                  </p:stCondLst>
                                  <p:childTnLst>
                                    <p:animMotion origin="layout" path="M 2.5E-06 -2.22222E-06 L -0.00143 -0.0956" pathEditMode="relative" ptsTypes="AA" rAng="0">
                                      <p:cBhvr>
                                        <p:cTn dur="1250" fill="hold" id="6"/>
                                        <p:tgtEl>
                                          <p:spTgt spid="2"/>
                                        </p:tgtEl>
                                        <p:attrNameLst>
                                          <p:attrName>ppt_x</p:attrName>
                                          <p:attrName>ppt_y</p:attrName>
                                        </p:attrNameLst>
                                      </p:cBhvr>
                                      <p:rCtr x="-78" y="-4792"/>
                                    </p:animMotion>
                                  </p:childTnLst>
                                </p:cTn>
                              </p:par>
                            </p:childTnLst>
                          </p:cTn>
                        </p:par>
                      </p:childTnLst>
                    </p:cTn>
                  </p:par>
                  <p:par>
                    <p:cTn fill="hold" id="7" nodeType="clickPar">
                      <p:stCondLst>
                        <p:cond delay="indefinite"/>
                      </p:stCondLst>
                      <p:childTnLst>
                        <p:par>
                          <p:cTn fill="hold" id="8" nodeType="afterGroup">
                            <p:stCondLst>
                              <p:cond delay="0"/>
                            </p:stCondLst>
                            <p:childTnLst>
                              <p:par>
                                <p:cTn fill="hold" grpId="0" id="9" nodeType="clickEffect" presetClass="entr" presetID="22" presetSubtype="8">
                                  <p:stCondLst>
                                    <p:cond delay="0"/>
                                  </p:stCondLst>
                                  <p:childTnLst>
                                    <p:set>
                                      <p:cBhvr>
                                        <p:cTn dur="1" fill="hold" id="10">
                                          <p:stCondLst>
                                            <p:cond delay="0"/>
                                          </p:stCondLst>
                                        </p:cTn>
                                        <p:tgtEl>
                                          <p:spTgt spid="10"/>
                                        </p:tgtEl>
                                        <p:attrNameLst>
                                          <p:attrName>style.visibility</p:attrName>
                                        </p:attrNameLst>
                                      </p:cBhvr>
                                      <p:to>
                                        <p:strVal val="visible"/>
                                      </p:to>
                                    </p:set>
                                    <p:animEffect filter="wipe(left)" transition="in">
                                      <p:cBhvr>
                                        <p:cTn dur="500" id="11"/>
                                        <p:tgtEl>
                                          <p:spTgt spid="10"/>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10"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34">
            <a:extLst>
              <a:ext uri="{FF2B5EF4-FFF2-40B4-BE49-F238E27FC236}">
                <a16:creationId xmlns:a16="http://schemas.microsoft.com/office/drawing/2014/main" id="{A0FDBBD4-4F22-47A8-8DA7-4A55303854FC}"/>
              </a:ext>
            </a:extLst>
          </p:cNvPr>
          <p:cNvSpPr>
            <a:spLocks noEditPoints="1"/>
          </p:cNvSpPr>
          <p:nvPr/>
        </p:nvSpPr>
        <p:spPr bwMode="auto">
          <a:xfrm>
            <a:off x="10216979" y="1233526"/>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anchor="t" anchorCtr="0" bIns="45720" compatLnSpc="1" lIns="91440" numCol="1" rIns="91440" tIns="45720" vert="horz" wrap="square"/>
          <a:lstStyle/>
          <a:p>
            <a:endParaRPr altLang="en-US" lang="zh-CN">
              <a:solidFill>
                <a:schemeClr val="accent1"/>
              </a:solidFill>
            </a:endParaRPr>
          </a:p>
        </p:txBody>
      </p:sp>
      <p:sp>
        <p:nvSpPr>
          <p:cNvPr id="5" name="任意多边形 18">
            <a:extLst>
              <a:ext uri="{FF2B5EF4-FFF2-40B4-BE49-F238E27FC236}">
                <a16:creationId xmlns:a16="http://schemas.microsoft.com/office/drawing/2014/main" id="{51811E81-3AFB-4DF2-9D1E-A727F46673DF}"/>
              </a:ext>
            </a:extLst>
          </p:cNvPr>
          <p:cNvSpPr/>
          <p:nvPr/>
        </p:nvSpPr>
        <p:spPr>
          <a:xfrm>
            <a:off x="6172566" y="1415702"/>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ndParaRPr>
          </a:p>
        </p:txBody>
      </p:sp>
      <p:sp>
        <p:nvSpPr>
          <p:cNvPr id="6" name="文本框 5">
            <a:extLst>
              <a:ext uri="{FF2B5EF4-FFF2-40B4-BE49-F238E27FC236}">
                <a16:creationId xmlns:a16="http://schemas.microsoft.com/office/drawing/2014/main" id="{CA73B40A-9DE6-441F-BA9B-DD27427F9A96}"/>
              </a:ext>
            </a:extLst>
          </p:cNvPr>
          <p:cNvSpPr txBox="1"/>
          <p:nvPr/>
        </p:nvSpPr>
        <p:spPr>
          <a:xfrm>
            <a:off x="6709013" y="1154092"/>
            <a:ext cx="3134775" cy="518160"/>
          </a:xfrm>
          <a:prstGeom prst="rect">
            <a:avLst/>
          </a:prstGeom>
          <a:noFill/>
        </p:spPr>
        <p:txBody>
          <a:bodyPr rtlCol="0" wrap="square">
            <a:spAutoFit/>
          </a:bodyPr>
          <a:lstStyle/>
          <a:p>
            <a:pPr algn="dist"/>
            <a:r>
              <a:rPr altLang="zh-CN" lang="en-US" sz="2800">
                <a:solidFill>
                  <a:schemeClr val="accent1"/>
                </a:solidFill>
                <a:latin charset="-122" panose="02010600030101010101" pitchFamily="2" typeface="等线"/>
                <a:ea charset="-122" panose="02010600030101010101" pitchFamily="2" typeface="等线"/>
              </a:rPr>
              <a:t>1.添加标题</a:t>
            </a:r>
          </a:p>
        </p:txBody>
      </p:sp>
      <p:sp>
        <p:nvSpPr>
          <p:cNvPr id="7" name="Freeform 34">
            <a:extLst>
              <a:ext uri="{FF2B5EF4-FFF2-40B4-BE49-F238E27FC236}">
                <a16:creationId xmlns:a16="http://schemas.microsoft.com/office/drawing/2014/main" id="{0D715B8F-2260-4CCD-BCBD-416FC5E4EC51}"/>
              </a:ext>
            </a:extLst>
          </p:cNvPr>
          <p:cNvSpPr>
            <a:spLocks noEditPoints="1"/>
          </p:cNvSpPr>
          <p:nvPr/>
        </p:nvSpPr>
        <p:spPr bwMode="auto">
          <a:xfrm>
            <a:off x="10248016" y="2662786"/>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anchor="t" anchorCtr="0" bIns="45720" compatLnSpc="1" lIns="91440" numCol="1" rIns="91440" tIns="45720" vert="horz" wrap="square"/>
          <a:lstStyle/>
          <a:p>
            <a:endParaRPr altLang="en-US" lang="zh-CN">
              <a:solidFill>
                <a:schemeClr val="accent1"/>
              </a:solidFill>
            </a:endParaRPr>
          </a:p>
        </p:txBody>
      </p:sp>
      <p:sp>
        <p:nvSpPr>
          <p:cNvPr id="8" name="任意多边形 21">
            <a:extLst>
              <a:ext uri="{FF2B5EF4-FFF2-40B4-BE49-F238E27FC236}">
                <a16:creationId xmlns:a16="http://schemas.microsoft.com/office/drawing/2014/main" id="{16B91AC9-8C80-4C04-A8DA-7F15C17E8D19}"/>
              </a:ext>
            </a:extLst>
          </p:cNvPr>
          <p:cNvSpPr/>
          <p:nvPr/>
        </p:nvSpPr>
        <p:spPr>
          <a:xfrm>
            <a:off x="6203603" y="2844962"/>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ndParaRPr>
          </a:p>
        </p:txBody>
      </p:sp>
      <p:sp>
        <p:nvSpPr>
          <p:cNvPr id="9" name="文本框 8">
            <a:extLst>
              <a:ext uri="{FF2B5EF4-FFF2-40B4-BE49-F238E27FC236}">
                <a16:creationId xmlns:a16="http://schemas.microsoft.com/office/drawing/2014/main" id="{5ED90FBC-19D9-4A8D-B4A1-056B14C92D0C}"/>
              </a:ext>
            </a:extLst>
          </p:cNvPr>
          <p:cNvSpPr txBox="1"/>
          <p:nvPr/>
        </p:nvSpPr>
        <p:spPr>
          <a:xfrm>
            <a:off x="6740052" y="2583352"/>
            <a:ext cx="3134775" cy="518160"/>
          </a:xfrm>
          <a:prstGeom prst="rect">
            <a:avLst/>
          </a:prstGeom>
          <a:noFill/>
        </p:spPr>
        <p:txBody>
          <a:bodyPr rtlCol="0" wrap="square">
            <a:spAutoFit/>
          </a:bodyPr>
          <a:lstStyle/>
          <a:p>
            <a:pPr algn="dist"/>
            <a:r>
              <a:rPr altLang="zh-CN" lang="en-US" sz="2800">
                <a:solidFill>
                  <a:schemeClr val="accent1"/>
                </a:solidFill>
                <a:latin charset="-122" panose="02010600030101010101" pitchFamily="2" typeface="等线"/>
                <a:ea charset="-122" panose="02010600030101010101" pitchFamily="2" typeface="等线"/>
              </a:rPr>
              <a:t>2.添加标题</a:t>
            </a:r>
          </a:p>
        </p:txBody>
      </p:sp>
      <p:sp>
        <p:nvSpPr>
          <p:cNvPr id="10" name="Freeform 34">
            <a:extLst>
              <a:ext uri="{FF2B5EF4-FFF2-40B4-BE49-F238E27FC236}">
                <a16:creationId xmlns:a16="http://schemas.microsoft.com/office/drawing/2014/main" id="{BAC36EB1-2796-4057-BC49-2A5B2A11F3DA}"/>
              </a:ext>
            </a:extLst>
          </p:cNvPr>
          <p:cNvSpPr>
            <a:spLocks noEditPoints="1"/>
          </p:cNvSpPr>
          <p:nvPr/>
        </p:nvSpPr>
        <p:spPr bwMode="auto">
          <a:xfrm>
            <a:off x="10237027" y="4081421"/>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anchor="t" anchorCtr="0" bIns="45720" compatLnSpc="1" lIns="91440" numCol="1" rIns="91440" tIns="45720" vert="horz" wrap="square"/>
          <a:lstStyle/>
          <a:p>
            <a:endParaRPr altLang="en-US" lang="zh-CN">
              <a:solidFill>
                <a:schemeClr val="accent1"/>
              </a:solidFill>
            </a:endParaRPr>
          </a:p>
        </p:txBody>
      </p:sp>
      <p:sp>
        <p:nvSpPr>
          <p:cNvPr id="11" name="任意多边形 24">
            <a:extLst>
              <a:ext uri="{FF2B5EF4-FFF2-40B4-BE49-F238E27FC236}">
                <a16:creationId xmlns:a16="http://schemas.microsoft.com/office/drawing/2014/main" id="{6AA1A5B4-8EEE-43B8-A48B-F10507D052B1}"/>
              </a:ext>
            </a:extLst>
          </p:cNvPr>
          <p:cNvSpPr/>
          <p:nvPr/>
        </p:nvSpPr>
        <p:spPr>
          <a:xfrm>
            <a:off x="6192614" y="4263597"/>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ndParaRPr>
          </a:p>
        </p:txBody>
      </p:sp>
      <p:sp>
        <p:nvSpPr>
          <p:cNvPr id="12" name="文本框 11">
            <a:extLst>
              <a:ext uri="{FF2B5EF4-FFF2-40B4-BE49-F238E27FC236}">
                <a16:creationId xmlns:a16="http://schemas.microsoft.com/office/drawing/2014/main" id="{8D35662C-92DF-4F25-AFDC-D204E8811722}"/>
              </a:ext>
            </a:extLst>
          </p:cNvPr>
          <p:cNvSpPr txBox="1"/>
          <p:nvPr/>
        </p:nvSpPr>
        <p:spPr>
          <a:xfrm>
            <a:off x="6729061" y="4001988"/>
            <a:ext cx="3134775" cy="518160"/>
          </a:xfrm>
          <a:prstGeom prst="rect">
            <a:avLst/>
          </a:prstGeom>
          <a:noFill/>
        </p:spPr>
        <p:txBody>
          <a:bodyPr rtlCol="0" wrap="square">
            <a:spAutoFit/>
          </a:bodyPr>
          <a:lstStyle/>
          <a:p>
            <a:pPr algn="dist"/>
            <a:r>
              <a:rPr altLang="zh-CN" lang="en-US" sz="2800">
                <a:solidFill>
                  <a:schemeClr val="accent1"/>
                </a:solidFill>
                <a:latin charset="-122" panose="02010600030101010101" pitchFamily="2" typeface="等线"/>
                <a:ea charset="-122" panose="02010600030101010101" pitchFamily="2" typeface="等线"/>
              </a:rPr>
              <a:t>3.添加标题</a:t>
            </a:r>
          </a:p>
        </p:txBody>
      </p:sp>
      <p:sp>
        <p:nvSpPr>
          <p:cNvPr id="13" name="Freeform 34">
            <a:extLst>
              <a:ext uri="{FF2B5EF4-FFF2-40B4-BE49-F238E27FC236}">
                <a16:creationId xmlns:a16="http://schemas.microsoft.com/office/drawing/2014/main" id="{EACD449C-18CF-45FD-8682-C748B6EAFE6A}"/>
              </a:ext>
            </a:extLst>
          </p:cNvPr>
          <p:cNvSpPr>
            <a:spLocks noEditPoints="1"/>
          </p:cNvSpPr>
          <p:nvPr/>
        </p:nvSpPr>
        <p:spPr bwMode="auto">
          <a:xfrm>
            <a:off x="10229251" y="5563913"/>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anchor="t" anchorCtr="0" bIns="45720" compatLnSpc="1" lIns="91440" numCol="1" rIns="91440" tIns="45720" vert="horz" wrap="square"/>
          <a:lstStyle/>
          <a:p>
            <a:endParaRPr altLang="en-US" lang="zh-CN">
              <a:solidFill>
                <a:schemeClr val="accent1"/>
              </a:solidFill>
            </a:endParaRPr>
          </a:p>
        </p:txBody>
      </p:sp>
      <p:sp>
        <p:nvSpPr>
          <p:cNvPr id="14" name="任意多边形 27">
            <a:extLst>
              <a:ext uri="{FF2B5EF4-FFF2-40B4-BE49-F238E27FC236}">
                <a16:creationId xmlns:a16="http://schemas.microsoft.com/office/drawing/2014/main" id="{44D5DF68-88F3-4168-81D8-EF2BA04E3E11}"/>
              </a:ext>
            </a:extLst>
          </p:cNvPr>
          <p:cNvSpPr/>
          <p:nvPr/>
        </p:nvSpPr>
        <p:spPr>
          <a:xfrm>
            <a:off x="6184838" y="5746089"/>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ndParaRPr>
          </a:p>
        </p:txBody>
      </p:sp>
      <p:sp>
        <p:nvSpPr>
          <p:cNvPr id="15" name="文本框 14">
            <a:extLst>
              <a:ext uri="{FF2B5EF4-FFF2-40B4-BE49-F238E27FC236}">
                <a16:creationId xmlns:a16="http://schemas.microsoft.com/office/drawing/2014/main" id="{FE4DD33F-2CA7-4997-BA10-7EFF58B8F340}"/>
              </a:ext>
            </a:extLst>
          </p:cNvPr>
          <p:cNvSpPr txBox="1"/>
          <p:nvPr/>
        </p:nvSpPr>
        <p:spPr>
          <a:xfrm>
            <a:off x="6721285" y="5484479"/>
            <a:ext cx="3134775" cy="518160"/>
          </a:xfrm>
          <a:prstGeom prst="rect">
            <a:avLst/>
          </a:prstGeom>
          <a:noFill/>
        </p:spPr>
        <p:txBody>
          <a:bodyPr rtlCol="0" wrap="square">
            <a:spAutoFit/>
          </a:bodyPr>
          <a:lstStyle/>
          <a:p>
            <a:pPr algn="dist"/>
            <a:r>
              <a:rPr altLang="zh-CN" lang="en-US" sz="2800">
                <a:solidFill>
                  <a:schemeClr val="accent1"/>
                </a:solidFill>
                <a:latin charset="-122" panose="02010600030101010101" pitchFamily="2" typeface="等线"/>
                <a:ea charset="-122" panose="02010600030101010101" pitchFamily="2" typeface="等线"/>
              </a:rPr>
              <a:t>4.添加标题</a:t>
            </a:r>
          </a:p>
        </p:txBody>
      </p:sp>
      <p:sp>
        <p:nvSpPr>
          <p:cNvPr id="16" name="Freeform 197">
            <a:extLst>
              <a:ext uri="{FF2B5EF4-FFF2-40B4-BE49-F238E27FC236}">
                <a16:creationId xmlns:a16="http://schemas.microsoft.com/office/drawing/2014/main" id="{0B82D78D-48CF-4F2D-A39B-6EB57A407ED5}"/>
              </a:ext>
            </a:extLst>
          </p:cNvPr>
          <p:cNvSpPr>
            <a:spLocks noEditPoints="1"/>
          </p:cNvSpPr>
          <p:nvPr/>
        </p:nvSpPr>
        <p:spPr bwMode="auto">
          <a:xfrm>
            <a:off x="887920" y="2355307"/>
            <a:ext cx="4400694" cy="2169900"/>
          </a:xfrm>
          <a:custGeom>
            <a:gdLst>
              <a:gd fmla="*/ 238 w 1347" name="T0"/>
              <a:gd fmla="*/ 94 h 671" name="T1"/>
              <a:gd fmla="*/ 264 w 1347" name="T2"/>
              <a:gd fmla="*/ 254 h 671" name="T3"/>
              <a:gd fmla="*/ 296 w 1347" name="T4"/>
              <a:gd fmla="*/ 275 h 671" name="T5"/>
              <a:gd fmla="*/ 85 w 1347" name="T6"/>
              <a:gd fmla="*/ 295 h 671" name="T7"/>
              <a:gd fmla="*/ 89 w 1347" name="T8"/>
              <a:gd fmla="*/ 658 h 671" name="T9"/>
              <a:gd fmla="*/ 599 w 1347" name="T10"/>
              <a:gd fmla="*/ 658 h 671" name="T11"/>
              <a:gd fmla="*/ 1159 w 1347" name="T12"/>
              <a:gd fmla="*/ 608 h 671" name="T13"/>
              <a:gd fmla="*/ 1287 w 1347" name="T14"/>
              <a:gd fmla="*/ 397 h 671" name="T15"/>
              <a:gd fmla="*/ 948 w 1347" name="T16"/>
              <a:gd fmla="*/ 248 h 671" name="T17"/>
              <a:gd fmla="*/ 940 w 1347" name="T18"/>
              <a:gd fmla="*/ 85 h 671" name="T19"/>
              <a:gd fmla="*/ 1148 w 1347" name="T20"/>
              <a:gd fmla="*/ 64 h 671" name="T21"/>
              <a:gd fmla="*/ 1115 w 1347" name="T22"/>
              <a:gd fmla="*/ 14 h 671" name="T23"/>
              <a:gd fmla="*/ 755 w 1347" name="T24"/>
              <a:gd fmla="*/ 23 h 671" name="T25"/>
              <a:gd fmla="*/ 268 w 1347" name="T26"/>
              <a:gd fmla="*/ 8 h 671" name="T27"/>
              <a:gd fmla="*/ 19 w 1347" name="T28"/>
              <a:gd fmla="*/ 29 h 671" name="T29"/>
              <a:gd fmla="*/ 1201 w 1347" name="T30"/>
              <a:gd fmla="*/ 47 h 671" name="T31"/>
              <a:gd fmla="*/ 1190 w 1347" name="T32"/>
              <a:gd fmla="*/ 21 h 671" name="T33"/>
              <a:gd fmla="*/ 1140 w 1347" name="T34"/>
              <a:gd fmla="*/ 42 h 671" name="T35"/>
              <a:gd fmla="*/ 1110 w 1347" name="T36"/>
              <a:gd fmla="*/ 31 h 671" name="T37"/>
              <a:gd fmla="*/ 270 w 1347" name="T38"/>
              <a:gd fmla="*/ 190 h 671" name="T39"/>
              <a:gd fmla="*/ 77 w 1347" name="T40"/>
              <a:gd fmla="*/ 339 h 671" name="T41"/>
              <a:gd fmla="*/ 95 w 1347" name="T42"/>
              <a:gd fmla="*/ 651 h 671" name="T43"/>
              <a:gd fmla="*/ 100 w 1347" name="T44"/>
              <a:gd fmla="*/ 578 h 671" name="T45"/>
              <a:gd fmla="*/ 146 w 1347" name="T46"/>
              <a:gd fmla="*/ 643 h 671" name="T47"/>
              <a:gd fmla="*/ 243 w 1347" name="T48"/>
              <a:gd fmla="*/ 636 h 671" name="T49"/>
              <a:gd fmla="*/ 416 w 1347" name="T50"/>
              <a:gd fmla="*/ 654 h 671" name="T51"/>
              <a:gd fmla="*/ 590 w 1347" name="T52"/>
              <a:gd fmla="*/ 639 h 671" name="T53"/>
              <a:gd fmla="*/ 693 w 1347" name="T54"/>
              <a:gd fmla="*/ 644 h 671" name="T55"/>
              <a:gd fmla="*/ 764 w 1347" name="T56"/>
              <a:gd fmla="*/ 644 h 671" name="T57"/>
              <a:gd fmla="*/ 1069 w 1347" name="T58"/>
              <a:gd fmla="*/ 636 h 671" name="T59"/>
              <a:gd fmla="*/ 1202 w 1347" name="T60"/>
              <a:gd fmla="*/ 548 h 671" name="T61"/>
              <a:gd fmla="*/ 1317 w 1347" name="T62"/>
              <a:gd fmla="*/ 474 h 671" name="T63"/>
              <a:gd fmla="*/ 1318 w 1347" name="T64"/>
              <a:gd fmla="*/ 460 h 671" name="T65"/>
              <a:gd fmla="*/ 879 w 1347" name="T66"/>
              <a:gd fmla="*/ 615 h 671" name="T67"/>
              <a:gd fmla="*/ 219 w 1347" name="T68"/>
              <a:gd fmla="*/ 628 h 671" name="T69"/>
              <a:gd fmla="*/ 87 w 1347" name="T70"/>
              <a:gd fmla="*/ 347 h 671" name="T71"/>
              <a:gd fmla="*/ 278 w 1347" name="T72"/>
              <a:gd fmla="*/ 301 h 671" name="T73"/>
              <a:gd fmla="*/ 313 w 1347" name="T74"/>
              <a:gd fmla="*/ 320 h 671" name="T75"/>
              <a:gd fmla="*/ 899 w 1347" name="T76"/>
              <a:gd fmla="*/ 298 h 671" name="T77"/>
              <a:gd fmla="*/ 826 w 1347" name="T78"/>
              <a:gd fmla="*/ 330 h 671" name="T79"/>
              <a:gd fmla="*/ 889 w 1347" name="T80"/>
              <a:gd fmla="*/ 296 h 671" name="T81"/>
              <a:gd fmla="*/ 791 w 1347" name="T82"/>
              <a:gd fmla="*/ 343 h 671" name="T83"/>
              <a:gd fmla="*/ 1030 w 1347" name="T84"/>
              <a:gd fmla="*/ 327 h 671" name="T85"/>
              <a:gd fmla="*/ 1000 w 1347" name="T86"/>
              <a:gd fmla="*/ 307 h 671" name="T87"/>
              <a:gd fmla="*/ 951 w 1347" name="T88"/>
              <a:gd fmla="*/ 280 h 671" name="T89"/>
              <a:gd fmla="*/ 288 w 1347" name="T90"/>
              <a:gd fmla="*/ 342 h 671" name="T91"/>
              <a:gd fmla="*/ 905 w 1347" name="T92"/>
              <a:gd fmla="*/ 318 h 671" name="T93"/>
              <a:gd fmla="*/ 908 w 1347" name="T94"/>
              <a:gd fmla="*/ 243 h 671" name="T95"/>
              <a:gd fmla="*/ 927 w 1347" name="T96"/>
              <a:gd fmla="*/ 178 h 671" name="T97"/>
              <a:gd fmla="*/ 914 w 1347" name="T98"/>
              <a:gd fmla="*/ 184 h 671" name="T99"/>
              <a:gd fmla="*/ 905 w 1347" name="T100"/>
              <a:gd fmla="*/ 24 h 671" name="T101"/>
              <a:gd fmla="*/ 923 w 1347" name="T102"/>
              <a:gd fmla="*/ 71 h 671" name="T103"/>
              <a:gd fmla="*/ 900 w 1347" name="T104"/>
              <a:gd fmla="*/ 115 h 671" name="T105"/>
              <a:gd fmla="*/ 791 w 1347" name="T106"/>
              <a:gd fmla="*/ 35 h 671" name="T107"/>
              <a:gd fmla="*/ 881 w 1347" name="T108"/>
              <a:gd fmla="*/ 71 h 671" name="T109"/>
              <a:gd fmla="*/ 903 w 1347" name="T110"/>
              <a:gd fmla="*/ 232 h 671" name="T111"/>
              <a:gd fmla="*/ 295 w 1347" name="T112"/>
              <a:gd fmla="*/ 189 h 671" name="T113"/>
              <a:gd fmla="*/ 272 w 1347" name="T114"/>
              <a:gd fmla="*/ 24 h 671" name="T115"/>
              <a:gd fmla="*/ 271 w 1347" name="T116"/>
              <a:gd fmla="*/ 68 h 671" name="T117"/>
              <a:gd fmla="*/ 265 w 1347" name="T118"/>
              <a:gd fmla="*/ 133 h 671" name="T119"/>
              <a:gd fmla="*/ 266 w 1347" name="T120"/>
              <a:gd fmla="*/ 85 h 671" name="T121"/>
              <a:gd fmla="*/ 18 w 1347" name="T122"/>
              <a:gd fmla="*/ 43 h 67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71" w="1347">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1"/>
          </a:solidFill>
          <a:ln>
            <a:noFill/>
          </a:ln>
          <a:extLst/>
        </p:spPr>
        <p:txBody>
          <a:bodyPr anchor="t" anchorCtr="0" bIns="45720" compatLnSpc="1" lIns="91440" numCol="1" rIns="91440" tIns="45720" vert="horz" wrap="square"/>
          <a:lstStyle/>
          <a:p>
            <a:endParaRPr altLang="en-US" lang="zh-CN"/>
          </a:p>
        </p:txBody>
      </p:sp>
      <p:sp>
        <p:nvSpPr>
          <p:cNvPr id="17" name="文本框 16">
            <a:extLst>
              <a:ext uri="{FF2B5EF4-FFF2-40B4-BE49-F238E27FC236}">
                <a16:creationId xmlns:a16="http://schemas.microsoft.com/office/drawing/2014/main" id="{4F72A98E-8DCE-4628-BB3D-CE2DBD263B7F}"/>
              </a:ext>
            </a:extLst>
          </p:cNvPr>
          <p:cNvSpPr txBox="1"/>
          <p:nvPr/>
        </p:nvSpPr>
        <p:spPr>
          <a:xfrm>
            <a:off x="1390055" y="3388063"/>
            <a:ext cx="3612251" cy="3108960"/>
          </a:xfrm>
          <a:prstGeom prst="rect">
            <a:avLst/>
          </a:prstGeom>
          <a:noFill/>
        </p:spPr>
        <p:txBody>
          <a:bodyPr rtlCol="0" wrap="square">
            <a:spAutoFit/>
          </a:bodyPr>
          <a:lstStyle/>
          <a:p>
            <a:r>
              <a:rPr altLang="en-US" lang="zh-CN" sz="6600">
                <a:solidFill>
                  <a:schemeClr val="accent1"/>
                </a:solidFill>
                <a:latin charset="-122" panose="02010800040101010101" pitchFamily="2" typeface="华文隶书"/>
                <a:ea charset="-122" panose="02010800040101010101" pitchFamily="2" typeface="华文隶书"/>
              </a:rPr>
              <a:t>目 录/contents</a:t>
            </a:r>
          </a:p>
        </p:txBody>
      </p:sp>
      <p:grpSp>
        <p:nvGrpSpPr>
          <p:cNvPr id="18" name="Group 4">
            <a:extLst>
              <a:ext uri="{FF2B5EF4-FFF2-40B4-BE49-F238E27FC236}">
                <a16:creationId xmlns:a16="http://schemas.microsoft.com/office/drawing/2014/main" id="{D55CF35B-6AE7-4F29-A44E-438AACE68ECB}"/>
              </a:ext>
            </a:extLst>
          </p:cNvPr>
          <p:cNvGrpSpPr>
            <a:grpSpLocks noChangeAspect="1"/>
          </p:cNvGrpSpPr>
          <p:nvPr/>
        </p:nvGrpSpPr>
        <p:grpSpPr>
          <a:xfrm flipV="1">
            <a:off x="6110404" y="2068276"/>
            <a:ext cx="739929" cy="763583"/>
            <a:chOff x="1308" y="1009"/>
            <a:chExt cx="1001" cy="1033"/>
          </a:xfrm>
          <a:solidFill>
            <a:schemeClr val="accent1"/>
          </a:solidFill>
        </p:grpSpPr>
        <p:sp>
          <p:nvSpPr>
            <p:cNvPr id="19" name="Freeform 5">
              <a:extLst>
                <a:ext uri="{FF2B5EF4-FFF2-40B4-BE49-F238E27FC236}">
                  <a16:creationId xmlns:a16="http://schemas.microsoft.com/office/drawing/2014/main" id="{6E9DE40B-CADA-46F2-A7C5-B8BEE5571B34}"/>
                </a:ext>
              </a:extLst>
            </p:cNvPr>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20" name="Freeform 6">
              <a:extLst>
                <a:ext uri="{FF2B5EF4-FFF2-40B4-BE49-F238E27FC236}">
                  <a16:creationId xmlns:a16="http://schemas.microsoft.com/office/drawing/2014/main" id="{8F79501D-7F35-4A8F-9A24-0950A992C91E}"/>
                </a:ext>
              </a:extLst>
            </p:cNvPr>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21" name="Freeform 7">
              <a:extLst>
                <a:ext uri="{FF2B5EF4-FFF2-40B4-BE49-F238E27FC236}">
                  <a16:creationId xmlns:a16="http://schemas.microsoft.com/office/drawing/2014/main" id="{8C5C1BD4-7C9E-4709-976B-F565AECD0434}"/>
                </a:ext>
              </a:extLst>
            </p:cNvPr>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22" name="Freeform 8">
              <a:extLst>
                <a:ext uri="{FF2B5EF4-FFF2-40B4-BE49-F238E27FC236}">
                  <a16:creationId xmlns:a16="http://schemas.microsoft.com/office/drawing/2014/main" id="{14EEAC04-59A0-47AF-8A91-19E8067540F1}"/>
                </a:ext>
              </a:extLst>
            </p:cNvPr>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23" name="Freeform 9">
              <a:extLst>
                <a:ext uri="{FF2B5EF4-FFF2-40B4-BE49-F238E27FC236}">
                  <a16:creationId xmlns:a16="http://schemas.microsoft.com/office/drawing/2014/main" id="{4D283131-4385-4235-AF13-78D1730610D9}"/>
                </a:ext>
              </a:extLst>
            </p:cNvPr>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24" name="Freeform 10">
              <a:extLst>
                <a:ext uri="{FF2B5EF4-FFF2-40B4-BE49-F238E27FC236}">
                  <a16:creationId xmlns:a16="http://schemas.microsoft.com/office/drawing/2014/main" id="{A17F5C32-8BE9-431D-B761-746EB6F18265}"/>
                </a:ext>
              </a:extLst>
            </p:cNvPr>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25" name="Freeform 11">
              <a:extLst>
                <a:ext uri="{FF2B5EF4-FFF2-40B4-BE49-F238E27FC236}">
                  <a16:creationId xmlns:a16="http://schemas.microsoft.com/office/drawing/2014/main" id="{9644B1A2-7619-43D0-B09E-F4A5DC6F2145}"/>
                </a:ext>
              </a:extLst>
            </p:cNvPr>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26" name="Freeform 12">
              <a:extLst>
                <a:ext uri="{FF2B5EF4-FFF2-40B4-BE49-F238E27FC236}">
                  <a16:creationId xmlns:a16="http://schemas.microsoft.com/office/drawing/2014/main" id="{F69130E3-057B-40DC-A819-A5D74135F8AE}"/>
                </a:ext>
              </a:extLst>
            </p:cNvPr>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27" name="Freeform 13">
              <a:extLst>
                <a:ext uri="{FF2B5EF4-FFF2-40B4-BE49-F238E27FC236}">
                  <a16:creationId xmlns:a16="http://schemas.microsoft.com/office/drawing/2014/main" id="{15B9FE81-2A57-4BC1-AD8A-3DA288D4619E}"/>
                </a:ext>
              </a:extLst>
            </p:cNvPr>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grpSp>
      <p:grpSp>
        <p:nvGrpSpPr>
          <p:cNvPr id="28" name="Group 4">
            <a:extLst>
              <a:ext uri="{FF2B5EF4-FFF2-40B4-BE49-F238E27FC236}">
                <a16:creationId xmlns:a16="http://schemas.microsoft.com/office/drawing/2014/main" id="{1C678382-0D3F-407F-A199-523640CC9A5D}"/>
              </a:ext>
            </a:extLst>
          </p:cNvPr>
          <p:cNvGrpSpPr>
            <a:grpSpLocks noChangeAspect="1"/>
          </p:cNvGrpSpPr>
          <p:nvPr/>
        </p:nvGrpSpPr>
        <p:grpSpPr>
          <a:xfrm flipV="1">
            <a:off x="6123414" y="3493040"/>
            <a:ext cx="739929" cy="763583"/>
            <a:chOff x="1308" y="1009"/>
            <a:chExt cx="1001" cy="1033"/>
          </a:xfrm>
          <a:solidFill>
            <a:schemeClr val="accent1"/>
          </a:solidFill>
        </p:grpSpPr>
        <p:sp>
          <p:nvSpPr>
            <p:cNvPr id="29" name="Freeform 5">
              <a:extLst>
                <a:ext uri="{FF2B5EF4-FFF2-40B4-BE49-F238E27FC236}">
                  <a16:creationId xmlns:a16="http://schemas.microsoft.com/office/drawing/2014/main" id="{6B0311C3-73A1-4843-BD7B-E171CE8F57AA}"/>
                </a:ext>
              </a:extLst>
            </p:cNvPr>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30" name="Freeform 6">
              <a:extLst>
                <a:ext uri="{FF2B5EF4-FFF2-40B4-BE49-F238E27FC236}">
                  <a16:creationId xmlns:a16="http://schemas.microsoft.com/office/drawing/2014/main" id="{9CCD258D-6C04-45B3-9EFF-876700F4136D}"/>
                </a:ext>
              </a:extLst>
            </p:cNvPr>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31" name="Freeform 7">
              <a:extLst>
                <a:ext uri="{FF2B5EF4-FFF2-40B4-BE49-F238E27FC236}">
                  <a16:creationId xmlns:a16="http://schemas.microsoft.com/office/drawing/2014/main" id="{6E56ABD3-18D8-44F2-9466-A1C2941634B5}"/>
                </a:ext>
              </a:extLst>
            </p:cNvPr>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32" name="Freeform 8">
              <a:extLst>
                <a:ext uri="{FF2B5EF4-FFF2-40B4-BE49-F238E27FC236}">
                  <a16:creationId xmlns:a16="http://schemas.microsoft.com/office/drawing/2014/main" id="{86DF8775-2BD1-4F53-B532-6140E0400CBA}"/>
                </a:ext>
              </a:extLst>
            </p:cNvPr>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33" name="Freeform 9">
              <a:extLst>
                <a:ext uri="{FF2B5EF4-FFF2-40B4-BE49-F238E27FC236}">
                  <a16:creationId xmlns:a16="http://schemas.microsoft.com/office/drawing/2014/main" id="{468FF75B-0CAC-486F-B16A-B8217AA080C8}"/>
                </a:ext>
              </a:extLst>
            </p:cNvPr>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34" name="Freeform 10">
              <a:extLst>
                <a:ext uri="{FF2B5EF4-FFF2-40B4-BE49-F238E27FC236}">
                  <a16:creationId xmlns:a16="http://schemas.microsoft.com/office/drawing/2014/main" id="{1AF1CD2C-EA01-44A9-AF37-44B8251484D0}"/>
                </a:ext>
              </a:extLst>
            </p:cNvPr>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35" name="Freeform 11">
              <a:extLst>
                <a:ext uri="{FF2B5EF4-FFF2-40B4-BE49-F238E27FC236}">
                  <a16:creationId xmlns:a16="http://schemas.microsoft.com/office/drawing/2014/main" id="{C65C4BC5-6D65-4EF9-A05C-67DFDF7659F9}"/>
                </a:ext>
              </a:extLst>
            </p:cNvPr>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36" name="Freeform 12">
              <a:extLst>
                <a:ext uri="{FF2B5EF4-FFF2-40B4-BE49-F238E27FC236}">
                  <a16:creationId xmlns:a16="http://schemas.microsoft.com/office/drawing/2014/main" id="{CBD1551B-DCA1-4820-947A-7D506C198C08}"/>
                </a:ext>
              </a:extLst>
            </p:cNvPr>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37" name="Freeform 13">
              <a:extLst>
                <a:ext uri="{FF2B5EF4-FFF2-40B4-BE49-F238E27FC236}">
                  <a16:creationId xmlns:a16="http://schemas.microsoft.com/office/drawing/2014/main" id="{64F8E6C7-A827-4AED-9D9E-3FD7D25794FE}"/>
                </a:ext>
              </a:extLst>
            </p:cNvPr>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grpSp>
      <p:grpSp>
        <p:nvGrpSpPr>
          <p:cNvPr id="38" name="Group 4">
            <a:extLst>
              <a:ext uri="{FF2B5EF4-FFF2-40B4-BE49-F238E27FC236}">
                <a16:creationId xmlns:a16="http://schemas.microsoft.com/office/drawing/2014/main" id="{AB130E96-7F58-49F4-8701-04F7C4CA96B4}"/>
              </a:ext>
            </a:extLst>
          </p:cNvPr>
          <p:cNvGrpSpPr>
            <a:grpSpLocks noChangeAspect="1"/>
          </p:cNvGrpSpPr>
          <p:nvPr/>
        </p:nvGrpSpPr>
        <p:grpSpPr>
          <a:xfrm flipV="1">
            <a:off x="6070648" y="644123"/>
            <a:ext cx="739929" cy="763583"/>
            <a:chOff x="1308" y="1009"/>
            <a:chExt cx="1001" cy="1033"/>
          </a:xfrm>
          <a:solidFill>
            <a:schemeClr val="accent1"/>
          </a:solidFill>
        </p:grpSpPr>
        <p:sp>
          <p:nvSpPr>
            <p:cNvPr id="39" name="Freeform 5">
              <a:extLst>
                <a:ext uri="{FF2B5EF4-FFF2-40B4-BE49-F238E27FC236}">
                  <a16:creationId xmlns:a16="http://schemas.microsoft.com/office/drawing/2014/main" id="{75429C15-34D8-4677-92DC-40D07BA9B0D6}"/>
                </a:ext>
              </a:extLst>
            </p:cNvPr>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40" name="Freeform 6">
              <a:extLst>
                <a:ext uri="{FF2B5EF4-FFF2-40B4-BE49-F238E27FC236}">
                  <a16:creationId xmlns:a16="http://schemas.microsoft.com/office/drawing/2014/main" id="{D103D441-BED3-4C78-8C04-5C4298FED217}"/>
                </a:ext>
              </a:extLst>
            </p:cNvPr>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41" name="Freeform 7">
              <a:extLst>
                <a:ext uri="{FF2B5EF4-FFF2-40B4-BE49-F238E27FC236}">
                  <a16:creationId xmlns:a16="http://schemas.microsoft.com/office/drawing/2014/main" id="{C6AF58AC-B220-4525-8B1F-D8EA71516451}"/>
                </a:ext>
              </a:extLst>
            </p:cNvPr>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42" name="Freeform 8">
              <a:extLst>
                <a:ext uri="{FF2B5EF4-FFF2-40B4-BE49-F238E27FC236}">
                  <a16:creationId xmlns:a16="http://schemas.microsoft.com/office/drawing/2014/main" id="{226DC5FC-0CAA-4CDA-A2C3-1037A5BD4B77}"/>
                </a:ext>
              </a:extLst>
            </p:cNvPr>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43" name="Freeform 9">
              <a:extLst>
                <a:ext uri="{FF2B5EF4-FFF2-40B4-BE49-F238E27FC236}">
                  <a16:creationId xmlns:a16="http://schemas.microsoft.com/office/drawing/2014/main" id="{375F8665-A99C-4629-9647-5AAF8628FAD5}"/>
                </a:ext>
              </a:extLst>
            </p:cNvPr>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44" name="Freeform 10">
              <a:extLst>
                <a:ext uri="{FF2B5EF4-FFF2-40B4-BE49-F238E27FC236}">
                  <a16:creationId xmlns:a16="http://schemas.microsoft.com/office/drawing/2014/main" id="{E97A3884-5515-4AA7-8D50-9A269CB8BCF8}"/>
                </a:ext>
              </a:extLst>
            </p:cNvPr>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45" name="Freeform 11">
              <a:extLst>
                <a:ext uri="{FF2B5EF4-FFF2-40B4-BE49-F238E27FC236}">
                  <a16:creationId xmlns:a16="http://schemas.microsoft.com/office/drawing/2014/main" id="{9C721F42-2BFF-4EE0-8A60-772F9A4B6D10}"/>
                </a:ext>
              </a:extLst>
            </p:cNvPr>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46" name="Freeform 12">
              <a:extLst>
                <a:ext uri="{FF2B5EF4-FFF2-40B4-BE49-F238E27FC236}">
                  <a16:creationId xmlns:a16="http://schemas.microsoft.com/office/drawing/2014/main" id="{A29867B1-A243-4A52-AA3B-ED2D241119F5}"/>
                </a:ext>
              </a:extLst>
            </p:cNvPr>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sp>
          <p:nvSpPr>
            <p:cNvPr id="47" name="Freeform 13">
              <a:extLst>
                <a:ext uri="{FF2B5EF4-FFF2-40B4-BE49-F238E27FC236}">
                  <a16:creationId xmlns:a16="http://schemas.microsoft.com/office/drawing/2014/main" id="{5FD0AEB9-DBE6-415E-834C-4E800C6E5762}"/>
                </a:ext>
              </a:extLst>
            </p:cNvPr>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accent1"/>
                </a:solidFill>
              </a:endParaRPr>
            </a:p>
          </p:txBody>
        </p:sp>
      </p:grpSp>
      <p:grpSp>
        <p:nvGrpSpPr>
          <p:cNvPr id="48" name="Group 4">
            <a:extLst>
              <a:ext uri="{FF2B5EF4-FFF2-40B4-BE49-F238E27FC236}">
                <a16:creationId xmlns:a16="http://schemas.microsoft.com/office/drawing/2014/main" id="{56704C8B-AA42-4542-B00A-2B65F5365AB3}"/>
              </a:ext>
            </a:extLst>
          </p:cNvPr>
          <p:cNvGrpSpPr>
            <a:grpSpLocks noChangeAspect="1"/>
          </p:cNvGrpSpPr>
          <p:nvPr/>
        </p:nvGrpSpPr>
        <p:grpSpPr>
          <a:xfrm flipV="1">
            <a:off x="6123414" y="4984508"/>
            <a:ext cx="732153" cy="755559"/>
            <a:chOff x="1308" y="1009"/>
            <a:chExt cx="1001" cy="1033"/>
          </a:xfrm>
          <a:solidFill>
            <a:schemeClr val="accent1"/>
          </a:solidFill>
        </p:grpSpPr>
        <p:sp>
          <p:nvSpPr>
            <p:cNvPr id="49" name="Freeform 5">
              <a:extLst>
                <a:ext uri="{FF2B5EF4-FFF2-40B4-BE49-F238E27FC236}">
                  <a16:creationId xmlns:a16="http://schemas.microsoft.com/office/drawing/2014/main" id="{3DE50D6A-B1E9-42D9-B44B-A678470E0C39}"/>
                </a:ext>
              </a:extLst>
            </p:cNvPr>
            <p:cNvSpPr/>
            <p:nvPr/>
          </p:nvSpPr>
          <p:spPr bwMode="auto">
            <a:xfrm>
              <a:off x="1533" y="1009"/>
              <a:ext cx="571" cy="830"/>
            </a:xfrm>
            <a:custGeom>
              <a:gdLst>
                <a:gd fmla="*/ 404 w 439" name="T0"/>
                <a:gd fmla="*/ 298 h 638" name="T1"/>
                <a:gd fmla="*/ 321 w 439" name="T2"/>
                <a:gd fmla="*/ 223 h 638" name="T3"/>
                <a:gd fmla="*/ 321 w 439" name="T4"/>
                <a:gd fmla="*/ 50 h 638" name="T5"/>
                <a:gd fmla="*/ 318 w 439" name="T6"/>
                <a:gd fmla="*/ 41 h 638" name="T7"/>
                <a:gd fmla="*/ 221 w 439" name="T8"/>
                <a:gd fmla="*/ 0 h 638" name="T9"/>
                <a:gd fmla="*/ 118 w 439" name="T10"/>
                <a:gd fmla="*/ 40 h 638" name="T11"/>
                <a:gd fmla="*/ 114 w 439" name="T12"/>
                <a:gd fmla="*/ 50 h 638" name="T13"/>
                <a:gd fmla="*/ 114 w 439" name="T14"/>
                <a:gd fmla="*/ 225 h 638" name="T15"/>
                <a:gd fmla="*/ 34 w 439" name="T16"/>
                <a:gd fmla="*/ 300 h 638" name="T17"/>
                <a:gd fmla="*/ 0 w 439" name="T18"/>
                <a:gd fmla="*/ 418 h 638" name="T19"/>
                <a:gd fmla="*/ 220 w 439" name="T20"/>
                <a:gd fmla="*/ 638 h 638" name="T21"/>
                <a:gd fmla="*/ 439 w 439" name="T22"/>
                <a:gd fmla="*/ 418 h 638" name="T23"/>
                <a:gd fmla="*/ 404 w 439" name="T24"/>
                <a:gd fmla="*/ 298 h 6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8" w="439">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accent1"/>
                </a:solidFill>
              </a:endParaRPr>
            </a:p>
          </p:txBody>
        </p:sp>
        <p:sp>
          <p:nvSpPr>
            <p:cNvPr id="50" name="Freeform 6">
              <a:extLst>
                <a:ext uri="{FF2B5EF4-FFF2-40B4-BE49-F238E27FC236}">
                  <a16:creationId xmlns:a16="http://schemas.microsoft.com/office/drawing/2014/main" id="{D834DCBD-0E39-4545-A2BB-8E1265E76BC6}"/>
                </a:ext>
              </a:extLst>
            </p:cNvPr>
            <p:cNvSpPr>
              <a:spLocks noEditPoints="1"/>
            </p:cNvSpPr>
            <p:nvPr/>
          </p:nvSpPr>
          <p:spPr bwMode="auto">
            <a:xfrm>
              <a:off x="1526" y="1009"/>
              <a:ext cx="573" cy="830"/>
            </a:xfrm>
            <a:custGeom>
              <a:gdLst>
                <a:gd fmla="*/ 440 w 440" name="T0"/>
                <a:gd fmla="*/ 418 h 638" name="T1"/>
                <a:gd fmla="*/ 322 w 440" name="T2"/>
                <a:gd fmla="*/ 223 h 638" name="T3"/>
                <a:gd fmla="*/ 319 w 440" name="T4"/>
                <a:gd fmla="*/ 41 h 638" name="T5"/>
                <a:gd fmla="*/ 119 w 440" name="T6"/>
                <a:gd fmla="*/ 40 h 638" name="T7"/>
                <a:gd fmla="*/ 114 w 440" name="T8"/>
                <a:gd fmla="*/ 225 h 638" name="T9"/>
                <a:gd fmla="*/ 0 w 440" name="T10"/>
                <a:gd fmla="*/ 418 h 638" name="T11"/>
                <a:gd fmla="*/ 143 w 440" name="T12"/>
                <a:gd fmla="*/ 75 h 638" name="T13"/>
                <a:gd fmla="*/ 294 w 440" name="T14"/>
                <a:gd fmla="*/ 134 h 638" name="T15"/>
                <a:gd fmla="*/ 143 w 440" name="T16"/>
                <a:gd fmla="*/ 75 h 638" name="T17"/>
                <a:gd fmla="*/ 294 w 440" name="T18"/>
                <a:gd fmla="*/ 162 h 638" name="T19"/>
                <a:gd fmla="*/ 294 w 440" name="T20"/>
                <a:gd fmla="*/ 189 h 638" name="T21"/>
                <a:gd fmla="*/ 143 w 440" name="T22"/>
                <a:gd fmla="*/ 134 h 638" name="T23"/>
                <a:gd fmla="*/ 213 w 440" name="T24"/>
                <a:gd fmla="*/ 411 h 638" name="T25"/>
                <a:gd fmla="*/ 184 w 440" name="T26"/>
                <a:gd fmla="*/ 400 h 638" name="T27"/>
                <a:gd fmla="*/ 196 w 440" name="T28"/>
                <a:gd fmla="*/ 200 h 638" name="T29"/>
                <a:gd fmla="*/ 230 w 440" name="T30"/>
                <a:gd fmla="*/ 228 h 638" name="T31"/>
                <a:gd fmla="*/ 218 w 440" name="T32"/>
                <a:gd fmla="*/ 408 h 638" name="T33"/>
                <a:gd fmla="*/ 213 w 440" name="T34"/>
                <a:gd fmla="*/ 459 h 638" name="T35"/>
                <a:gd fmla="*/ 213 w 440" name="T36"/>
                <a:gd fmla="*/ 435 h 638" name="T37"/>
                <a:gd fmla="*/ 136 w 440" name="T38"/>
                <a:gd fmla="*/ 245 h 638" name="T39"/>
                <a:gd fmla="*/ 143 w 440" name="T40"/>
                <a:gd fmla="*/ 191 h 638" name="T41"/>
                <a:gd fmla="*/ 183 w 440" name="T42"/>
                <a:gd fmla="*/ 228 h 638" name="T43"/>
                <a:gd fmla="*/ 146 w 440" name="T44"/>
                <a:gd fmla="*/ 411 h 638" name="T45"/>
                <a:gd fmla="*/ 139 w 440" name="T46"/>
                <a:gd fmla="*/ 470 h 638" name="T47"/>
                <a:gd fmla="*/ 181 w 440" name="T48"/>
                <a:gd fmla="*/ 421 h 638" name="T49"/>
                <a:gd fmla="*/ 188 w 440" name="T50"/>
                <a:gd fmla="*/ 450 h 638" name="T51"/>
                <a:gd fmla="*/ 237 w 440" name="T52"/>
                <a:gd fmla="*/ 450 h 638" name="T53"/>
                <a:gd fmla="*/ 245 w 440" name="T54"/>
                <a:gd fmla="*/ 421 h 638" name="T55"/>
                <a:gd fmla="*/ 286 w 440" name="T56"/>
                <a:gd fmla="*/ 470 h 638" name="T57"/>
                <a:gd fmla="*/ 279 w 440" name="T58"/>
                <a:gd fmla="*/ 411 h 638" name="T59"/>
                <a:gd fmla="*/ 243 w 440" name="T60"/>
                <a:gd fmla="*/ 228 h 638" name="T61"/>
                <a:gd fmla="*/ 294 w 440" name="T62"/>
                <a:gd fmla="*/ 217 h 638" name="T63"/>
                <a:gd fmla="*/ 302 w 440" name="T64"/>
                <a:gd fmla="*/ 244 h 638" name="T65"/>
                <a:gd fmla="*/ 220 w 440" name="T66"/>
                <a:gd fmla="*/ 610 h 638" name="T67"/>
                <a:gd fmla="*/ 136 w 440" name="T68"/>
                <a:gd fmla="*/ 245 h 638" name="T69"/>
                <a:gd fmla="*/ 160 w 440" name="T70"/>
                <a:gd fmla="*/ 443 h 638" name="T71"/>
                <a:gd fmla="*/ 143 w 440" name="T72"/>
                <a:gd fmla="*/ 447 h 638" name="T73"/>
                <a:gd fmla="*/ 168 w 440" name="T74"/>
                <a:gd fmla="*/ 422 h 638" name="T75"/>
                <a:gd fmla="*/ 273 w 440" name="T76"/>
                <a:gd fmla="*/ 429 h 638" name="T77"/>
                <a:gd fmla="*/ 280 w 440" name="T78"/>
                <a:gd fmla="*/ 452 h 638" name="T79"/>
                <a:gd fmla="*/ 258 w 440" name="T80"/>
                <a:gd fmla="*/ 422 h 6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8" w="440">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accent1"/>
                </a:solidFill>
              </a:endParaRPr>
            </a:p>
          </p:txBody>
        </p:sp>
        <p:sp>
          <p:nvSpPr>
            <p:cNvPr id="51" name="Freeform 7">
              <a:extLst>
                <a:ext uri="{FF2B5EF4-FFF2-40B4-BE49-F238E27FC236}">
                  <a16:creationId xmlns:a16="http://schemas.microsoft.com/office/drawing/2014/main" id="{2FB18CF9-108D-4E46-89F1-FB735F4DE8DB}"/>
                </a:ext>
              </a:extLst>
            </p:cNvPr>
            <p:cNvSpPr/>
            <p:nvPr/>
          </p:nvSpPr>
          <p:spPr bwMode="auto">
            <a:xfrm>
              <a:off x="2145" y="1578"/>
              <a:ext cx="164" cy="42"/>
            </a:xfrm>
            <a:custGeom>
              <a:gdLst>
                <a:gd fmla="*/ 0 w 126" name="T0"/>
                <a:gd fmla="*/ 16 h 33" name="T1"/>
                <a:gd fmla="*/ 17 w 126" name="T2"/>
                <a:gd fmla="*/ 33 h 33" name="T3"/>
                <a:gd fmla="*/ 109 w 126" name="T4"/>
                <a:gd fmla="*/ 33 h 33" name="T5"/>
                <a:gd fmla="*/ 126 w 126" name="T6"/>
                <a:gd fmla="*/ 16 h 33" name="T7"/>
                <a:gd fmla="*/ 109 w 126" name="T8"/>
                <a:gd fmla="*/ 0 h 33" name="T9"/>
                <a:gd fmla="*/ 17 w 126" name="T10"/>
                <a:gd fmla="*/ 0 h 33" name="T11"/>
                <a:gd fmla="*/ 0 w 126" name="T12"/>
                <a:gd fmla="*/ 16 h 33" name="T13"/>
              </a:gdLst>
              <a:cxnLst>
                <a:cxn ang="0">
                  <a:pos x="T0" y="T1"/>
                </a:cxn>
                <a:cxn ang="0">
                  <a:pos x="T2" y="T3"/>
                </a:cxn>
                <a:cxn ang="0">
                  <a:pos x="T4" y="T5"/>
                </a:cxn>
                <a:cxn ang="0">
                  <a:pos x="T6" y="T7"/>
                </a:cxn>
                <a:cxn ang="0">
                  <a:pos x="T8" y="T9"/>
                </a:cxn>
                <a:cxn ang="0">
                  <a:pos x="T10" y="T11"/>
                </a:cxn>
                <a:cxn ang="0">
                  <a:pos x="T12" y="T13"/>
                </a:cxn>
              </a:cxnLst>
              <a:rect b="b" l="0" r="r" t="0"/>
              <a:pathLst>
                <a:path h="33" w="125">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accent1"/>
                </a:solidFill>
              </a:endParaRPr>
            </a:p>
          </p:txBody>
        </p:sp>
        <p:sp>
          <p:nvSpPr>
            <p:cNvPr id="52" name="Freeform 8">
              <a:extLst>
                <a:ext uri="{FF2B5EF4-FFF2-40B4-BE49-F238E27FC236}">
                  <a16:creationId xmlns:a16="http://schemas.microsoft.com/office/drawing/2014/main" id="{17DC6995-2EF2-4229-9628-0C1A3EAC6F82}"/>
                </a:ext>
              </a:extLst>
            </p:cNvPr>
            <p:cNvSpPr/>
            <p:nvPr/>
          </p:nvSpPr>
          <p:spPr bwMode="auto">
            <a:xfrm>
              <a:off x="1763" y="1882"/>
              <a:ext cx="44" cy="160"/>
            </a:xfrm>
            <a:custGeom>
              <a:gdLst>
                <a:gd fmla="*/ 17 w 34" name="T0"/>
                <a:gd fmla="*/ 0 h 123" name="T1"/>
                <a:gd fmla="*/ 0 w 34" name="T2"/>
                <a:gd fmla="*/ 16 h 123" name="T3"/>
                <a:gd fmla="*/ 0 w 34" name="T4"/>
                <a:gd fmla="*/ 106 h 123" name="T5"/>
                <a:gd fmla="*/ 17 w 34" name="T6"/>
                <a:gd fmla="*/ 123 h 123" name="T7"/>
                <a:gd fmla="*/ 34 w 34" name="T8"/>
                <a:gd fmla="*/ 106 h 123" name="T9"/>
                <a:gd fmla="*/ 34 w 34" name="T10"/>
                <a:gd fmla="*/ 16 h 123" name="T11"/>
                <a:gd fmla="*/ 17 w 34"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34">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accent1"/>
                </a:solidFill>
              </a:endParaRPr>
            </a:p>
          </p:txBody>
        </p:sp>
        <p:sp>
          <p:nvSpPr>
            <p:cNvPr id="53" name="Freeform 9">
              <a:extLst>
                <a:ext uri="{FF2B5EF4-FFF2-40B4-BE49-F238E27FC236}">
                  <a16:creationId xmlns:a16="http://schemas.microsoft.com/office/drawing/2014/main" id="{93FE0982-F213-48A7-9982-6F27B178A4F8}"/>
                </a:ext>
              </a:extLst>
            </p:cNvPr>
            <p:cNvSpPr/>
            <p:nvPr/>
          </p:nvSpPr>
          <p:spPr bwMode="auto">
            <a:xfrm>
              <a:off x="1308" y="1557"/>
              <a:ext cx="165" cy="44"/>
            </a:xfrm>
            <a:custGeom>
              <a:gdLst>
                <a:gd fmla="*/ 17 w 127" name="T0"/>
                <a:gd fmla="*/ 34 h 34" name="T1"/>
                <a:gd fmla="*/ 110 w 127" name="T2"/>
                <a:gd fmla="*/ 34 h 34" name="T3"/>
                <a:gd fmla="*/ 127 w 127" name="T4"/>
                <a:gd fmla="*/ 17 h 34" name="T5"/>
                <a:gd fmla="*/ 110 w 127" name="T6"/>
                <a:gd fmla="*/ 0 h 34" name="T7"/>
                <a:gd fmla="*/ 17 w 127" name="T8"/>
                <a:gd fmla="*/ 0 h 34" name="T9"/>
                <a:gd fmla="*/ 0 w 127" name="T10"/>
                <a:gd fmla="*/ 17 h 34" name="T11"/>
                <a:gd fmla="*/ 17 w 127"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27">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accent1"/>
                </a:solidFill>
              </a:endParaRPr>
            </a:p>
          </p:txBody>
        </p:sp>
        <p:sp>
          <p:nvSpPr>
            <p:cNvPr id="54" name="Freeform 10">
              <a:extLst>
                <a:ext uri="{FF2B5EF4-FFF2-40B4-BE49-F238E27FC236}">
                  <a16:creationId xmlns:a16="http://schemas.microsoft.com/office/drawing/2014/main" id="{F8AECD8B-7779-4E7D-B392-C32D396ECFB5}"/>
                </a:ext>
              </a:extLst>
            </p:cNvPr>
            <p:cNvSpPr/>
            <p:nvPr/>
          </p:nvSpPr>
          <p:spPr bwMode="auto">
            <a:xfrm>
              <a:off x="1403" y="1231"/>
              <a:ext cx="145" cy="117"/>
            </a:xfrm>
            <a:custGeom>
              <a:gdLst>
                <a:gd fmla="*/ 9 w 112" name="T0"/>
                <a:gd fmla="*/ 30 h 90" name="T1"/>
                <a:gd fmla="*/ 83 w 112" name="T2"/>
                <a:gd fmla="*/ 84 h 90" name="T3"/>
                <a:gd fmla="*/ 107 w 112" name="T4"/>
                <a:gd fmla="*/ 81 h 90" name="T5"/>
                <a:gd fmla="*/ 103 w 112" name="T6"/>
                <a:gd fmla="*/ 58 h 90" name="T7"/>
                <a:gd fmla="*/ 30 w 112" name="T8"/>
                <a:gd fmla="*/ 3 h 90" name="T9"/>
                <a:gd fmla="*/ 20 w 112" name="T10"/>
                <a:gd fmla="*/ 0 h 90" name="T11"/>
                <a:gd fmla="*/ 6 w 112" name="T12"/>
                <a:gd fmla="*/ 7 h 90" name="T13"/>
                <a:gd fmla="*/ 9 w 112" name="T14"/>
                <a:gd fmla="*/ 3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accent1"/>
                </a:solidFill>
              </a:endParaRPr>
            </a:p>
          </p:txBody>
        </p:sp>
        <p:sp>
          <p:nvSpPr>
            <p:cNvPr id="55" name="Freeform 11">
              <a:extLst>
                <a:ext uri="{FF2B5EF4-FFF2-40B4-BE49-F238E27FC236}">
                  <a16:creationId xmlns:a16="http://schemas.microsoft.com/office/drawing/2014/main" id="{B6E4E52E-A70D-4D4E-8351-4D47A1216347}"/>
                </a:ext>
              </a:extLst>
            </p:cNvPr>
            <p:cNvSpPr/>
            <p:nvPr/>
          </p:nvSpPr>
          <p:spPr bwMode="auto">
            <a:xfrm>
              <a:off x="2073" y="1231"/>
              <a:ext cx="145" cy="117"/>
            </a:xfrm>
            <a:custGeom>
              <a:gdLst>
                <a:gd fmla="*/ 29 w 112" name="T0"/>
                <a:gd fmla="*/ 84 h 90" name="T1"/>
                <a:gd fmla="*/ 103 w 112" name="T2"/>
                <a:gd fmla="*/ 30 h 90" name="T3"/>
                <a:gd fmla="*/ 106 w 112" name="T4"/>
                <a:gd fmla="*/ 7 h 90" name="T5"/>
                <a:gd fmla="*/ 92 w 112" name="T6"/>
                <a:gd fmla="*/ 0 h 90" name="T7"/>
                <a:gd fmla="*/ 82 w 112" name="T8"/>
                <a:gd fmla="*/ 3 h 90" name="T9"/>
                <a:gd fmla="*/ 9 w 112" name="T10"/>
                <a:gd fmla="*/ 58 h 90" name="T11"/>
                <a:gd fmla="*/ 5 w 112" name="T12"/>
                <a:gd fmla="*/ 81 h 90" name="T13"/>
                <a:gd fmla="*/ 29 w 112" name="T14"/>
                <a:gd fmla="*/ 84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12">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accent1"/>
                </a:solidFill>
              </a:endParaRPr>
            </a:p>
          </p:txBody>
        </p:sp>
        <p:sp>
          <p:nvSpPr>
            <p:cNvPr id="56" name="Freeform 12">
              <a:extLst>
                <a:ext uri="{FF2B5EF4-FFF2-40B4-BE49-F238E27FC236}">
                  <a16:creationId xmlns:a16="http://schemas.microsoft.com/office/drawing/2014/main" id="{482D0F78-2DFF-46E0-84CC-A67843538D36}"/>
                </a:ext>
              </a:extLst>
            </p:cNvPr>
            <p:cNvSpPr/>
            <p:nvPr/>
          </p:nvSpPr>
          <p:spPr bwMode="auto">
            <a:xfrm>
              <a:off x="1431" y="1813"/>
              <a:ext cx="134" cy="128"/>
            </a:xfrm>
            <a:custGeom>
              <a:gdLst>
                <a:gd fmla="*/ 84 w 103" name="T0"/>
                <a:gd fmla="*/ 0 h 98" name="T1"/>
                <a:gd fmla="*/ 72 w 103" name="T2"/>
                <a:gd fmla="*/ 4 h 98" name="T3"/>
                <a:gd fmla="*/ 7 w 103" name="T4"/>
                <a:gd fmla="*/ 68 h 98" name="T5"/>
                <a:gd fmla="*/ 7 w 103" name="T6"/>
                <a:gd fmla="*/ 91 h 98" name="T7"/>
                <a:gd fmla="*/ 31 w 103" name="T8"/>
                <a:gd fmla="*/ 91 h 98" name="T9"/>
                <a:gd fmla="*/ 96 w 103" name="T10"/>
                <a:gd fmla="*/ 28 h 98" name="T11"/>
                <a:gd fmla="*/ 96 w 103" name="T12"/>
                <a:gd fmla="*/ 4 h 98" name="T13"/>
                <a:gd fmla="*/ 84 w 103" name="T14"/>
                <a:gd fmla="*/ 0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3">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accent1"/>
                </a:solidFill>
              </a:endParaRPr>
            </a:p>
          </p:txBody>
        </p:sp>
        <p:sp>
          <p:nvSpPr>
            <p:cNvPr id="57" name="Freeform 13">
              <a:extLst>
                <a:ext uri="{FF2B5EF4-FFF2-40B4-BE49-F238E27FC236}">
                  <a16:creationId xmlns:a16="http://schemas.microsoft.com/office/drawing/2014/main" id="{38DC5A71-72B3-4D97-9124-40A372A42679}"/>
                </a:ext>
              </a:extLst>
            </p:cNvPr>
            <p:cNvSpPr/>
            <p:nvPr/>
          </p:nvSpPr>
          <p:spPr bwMode="auto">
            <a:xfrm>
              <a:off x="2043" y="1813"/>
              <a:ext cx="132" cy="128"/>
            </a:xfrm>
            <a:custGeom>
              <a:gdLst>
                <a:gd fmla="*/ 31 w 102" name="T0"/>
                <a:gd fmla="*/ 4 h 98" name="T1"/>
                <a:gd fmla="*/ 19 w 102" name="T2"/>
                <a:gd fmla="*/ 0 h 98" name="T3"/>
                <a:gd fmla="*/ 7 w 102" name="T4"/>
                <a:gd fmla="*/ 4 h 98" name="T5"/>
                <a:gd fmla="*/ 7 w 102" name="T6"/>
                <a:gd fmla="*/ 28 h 98" name="T7"/>
                <a:gd fmla="*/ 72 w 102" name="T8"/>
                <a:gd fmla="*/ 91 h 98" name="T9"/>
                <a:gd fmla="*/ 96 w 102" name="T10"/>
                <a:gd fmla="*/ 91 h 98" name="T11"/>
                <a:gd fmla="*/ 96 w 102" name="T12"/>
                <a:gd fmla="*/ 68 h 98" name="T13"/>
                <a:gd fmla="*/ 31 w 102" name="T14"/>
                <a:gd fmla="*/ 4 h 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8" w="102">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accent1"/>
                </a:solidFill>
              </a:endParaRPr>
            </a:p>
          </p:txBody>
        </p:sp>
      </p:grpSp>
    </p:spTree>
    <p:extLst>
      <p:ext uri="{BB962C8B-B14F-4D97-AF65-F5344CB8AC3E}">
        <p14:creationId val="3524943022"/>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750" fill="hold" id="7"/>
                                        <p:tgtEl>
                                          <p:spTgt spid="16"/>
                                        </p:tgtEl>
                                        <p:attrNameLst>
                                          <p:attrName>ppt_x</p:attrName>
                                        </p:attrNameLst>
                                      </p:cBhvr>
                                      <p:tavLst>
                                        <p:tav tm="0">
                                          <p:val>
                                            <p:strVal val="0-#ppt_w/2"/>
                                          </p:val>
                                        </p:tav>
                                        <p:tav tm="100000">
                                          <p:val>
                                            <p:strVal val="#ppt_x"/>
                                          </p:val>
                                        </p:tav>
                                      </p:tavLst>
                                    </p:anim>
                                    <p:anim calcmode="lin" valueType="num">
                                      <p:cBhvr additive="base">
                                        <p:cTn dur="750" fill="hold" id="8"/>
                                        <p:tgtEl>
                                          <p:spTgt spid="1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25"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ecel="50000" dur="500" fill="hold" id="12">
                                          <p:stCondLst>
                                            <p:cond delay="0"/>
                                          </p:stCondLst>
                                        </p:cTn>
                                        <p:tgtEl>
                                          <p:spTgt spid="17"/>
                                        </p:tgtEl>
                                        <p:attrNameLst>
                                          <p:attrName>style.rotation</p:attrName>
                                        </p:attrNameLst>
                                      </p:cBhvr>
                                      <p:tavLst>
                                        <p:tav tm="0">
                                          <p:val>
                                            <p:fltVal val="-90"/>
                                          </p:val>
                                        </p:tav>
                                        <p:tav tm="100000">
                                          <p:val>
                                            <p:fltVal val="0"/>
                                          </p:val>
                                        </p:tav>
                                      </p:tavLst>
                                    </p:anim>
                                    <p:anim calcmode="lin" valueType="num">
                                      <p:cBhvr>
                                        <p:cTn decel="50000" dur="500" fill="hold" id="13">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accel="50000" dur="500" fill="hold" id="14">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dur="1000" fill="hold" id="15"/>
                                        <p:tgtEl>
                                          <p:spTgt spid="17"/>
                                        </p:tgtEl>
                                        <p:attrNameLst>
                                          <p:attrName>ppt_h</p:attrName>
                                        </p:attrNameLst>
                                      </p:cBhvr>
                                      <p:tavLst>
                                        <p:tav tm="0">
                                          <p:val>
                                            <p:strVal val="#ppt_h"/>
                                          </p:val>
                                        </p:tav>
                                        <p:tav tm="100000">
                                          <p:val>
                                            <p:strVal val="#ppt_h"/>
                                          </p:val>
                                        </p:tav>
                                      </p:tavLst>
                                    </p:anim>
                                    <p:anim calcmode="lin" valueType="num">
                                      <p:cBhvr>
                                        <p:cTn decel="50000" dur="500" fill="hold" id="16">
                                          <p:stCondLst>
                                            <p:cond delay="0"/>
                                          </p:stCondLst>
                                        </p:cTn>
                                        <p:tgtEl>
                                          <p:spTgt spid="17"/>
                                        </p:tgtEl>
                                        <p:attrNameLst>
                                          <p:attrName>ppt_x</p:attrName>
                                        </p:attrNameLst>
                                      </p:cBhvr>
                                      <p:tavLst>
                                        <p:tav tm="0">
                                          <p:val>
                                            <p:strVal val="#ppt_x+.4"/>
                                          </p:val>
                                        </p:tav>
                                        <p:tav tm="100000">
                                          <p:val>
                                            <p:strVal val="#ppt_x"/>
                                          </p:val>
                                        </p:tav>
                                      </p:tavLst>
                                    </p:anim>
                                    <p:anim calcmode="lin" valueType="num">
                                      <p:cBhvr>
                                        <p:cTn decel="50000" dur="500" fill="hold" id="17">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accel="50000" dur="500" fill="hold" id="18">
                                          <p:stCondLst>
                                            <p:cond delay="500"/>
                                          </p:stCondLst>
                                        </p:cTn>
                                        <p:tgtEl>
                                          <p:spTgt spid="17"/>
                                        </p:tgtEl>
                                        <p:attrNameLst>
                                          <p:attrName>ppt_y</p:attrName>
                                        </p:attrNameLst>
                                      </p:cBhvr>
                                      <p:tavLst>
                                        <p:tav tm="0">
                                          <p:val>
                                            <p:strVal val="#ppt_y+.1"/>
                                          </p:val>
                                        </p:tav>
                                        <p:tav tm="100000">
                                          <p:val>
                                            <p:strVal val="#ppt_y"/>
                                          </p:val>
                                        </p:tav>
                                      </p:tavLst>
                                    </p:anim>
                                    <p:animEffect filter="fade" transition="in">
                                      <p:cBhvr>
                                        <p:cTn decel="50000" dur="1000" id="19">
                                          <p:stCondLst>
                                            <p:cond delay="0"/>
                                          </p:stCondLst>
                                        </p:cTn>
                                        <p:tgtEl>
                                          <p:spTgt spid="17"/>
                                        </p:tgtEl>
                                      </p:cBhvr>
                                    </p:animEffect>
                                  </p:childTnLst>
                                </p:cTn>
                              </p:par>
                            </p:childTnLst>
                          </p:cTn>
                        </p:par>
                        <p:par>
                          <p:cTn fill="hold" id="20" nodeType="afterGroup">
                            <p:stCondLst>
                              <p:cond delay="1750"/>
                            </p:stCondLst>
                            <p:childTnLst>
                              <p:par>
                                <p:cTn fill="hold" grpId="0" id="21" nodeType="afterEffect" presetClass="entr" presetID="2" presetSubtype="8">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1000" fill="hold" id="23"/>
                                        <p:tgtEl>
                                          <p:spTgt spid="4"/>
                                        </p:tgtEl>
                                        <p:attrNameLst>
                                          <p:attrName>ppt_x</p:attrName>
                                        </p:attrNameLst>
                                      </p:cBhvr>
                                      <p:tavLst>
                                        <p:tav tm="0">
                                          <p:val>
                                            <p:strVal val="0-#ppt_w/2"/>
                                          </p:val>
                                        </p:tav>
                                        <p:tav tm="100000">
                                          <p:val>
                                            <p:strVal val="#ppt_x"/>
                                          </p:val>
                                        </p:tav>
                                      </p:tavLst>
                                    </p:anim>
                                    <p:anim calcmode="lin" valueType="num">
                                      <p:cBhvr additive="base">
                                        <p:cTn dur="1000" fill="hold" id="24"/>
                                        <p:tgtEl>
                                          <p:spTgt spid="4"/>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1000" fill="hold" id="27"/>
                                        <p:tgtEl>
                                          <p:spTgt spid="7"/>
                                        </p:tgtEl>
                                        <p:attrNameLst>
                                          <p:attrName>ppt_x</p:attrName>
                                        </p:attrNameLst>
                                      </p:cBhvr>
                                      <p:tavLst>
                                        <p:tav tm="0">
                                          <p:val>
                                            <p:strVal val="0-#ppt_w/2"/>
                                          </p:val>
                                        </p:tav>
                                        <p:tav tm="100000">
                                          <p:val>
                                            <p:strVal val="#ppt_x"/>
                                          </p:val>
                                        </p:tav>
                                      </p:tavLst>
                                    </p:anim>
                                    <p:anim calcmode="lin" valueType="num">
                                      <p:cBhvr additive="base">
                                        <p:cTn dur="1000" fill="hold" id="28"/>
                                        <p:tgtEl>
                                          <p:spTgt spid="7"/>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1000" fill="hold" id="31"/>
                                        <p:tgtEl>
                                          <p:spTgt spid="10"/>
                                        </p:tgtEl>
                                        <p:attrNameLst>
                                          <p:attrName>ppt_x</p:attrName>
                                        </p:attrNameLst>
                                      </p:cBhvr>
                                      <p:tavLst>
                                        <p:tav tm="0">
                                          <p:val>
                                            <p:strVal val="0-#ppt_w/2"/>
                                          </p:val>
                                        </p:tav>
                                        <p:tav tm="100000">
                                          <p:val>
                                            <p:strVal val="#ppt_x"/>
                                          </p:val>
                                        </p:tav>
                                      </p:tavLst>
                                    </p:anim>
                                    <p:anim calcmode="lin" valueType="num">
                                      <p:cBhvr additive="base">
                                        <p:cTn dur="1000" fill="hold" id="32"/>
                                        <p:tgtEl>
                                          <p:spTgt spid="10"/>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1000" fill="hold" id="35"/>
                                        <p:tgtEl>
                                          <p:spTgt spid="13"/>
                                        </p:tgtEl>
                                        <p:attrNameLst>
                                          <p:attrName>ppt_x</p:attrName>
                                        </p:attrNameLst>
                                      </p:cBhvr>
                                      <p:tavLst>
                                        <p:tav tm="0">
                                          <p:val>
                                            <p:strVal val="0-#ppt_w/2"/>
                                          </p:val>
                                        </p:tav>
                                        <p:tav tm="100000">
                                          <p:val>
                                            <p:strVal val="#ppt_x"/>
                                          </p:val>
                                        </p:tav>
                                      </p:tavLst>
                                    </p:anim>
                                    <p:anim calcmode="lin" valueType="num">
                                      <p:cBhvr additive="base">
                                        <p:cTn dur="1000" fill="hold" id="36"/>
                                        <p:tgtEl>
                                          <p:spTgt spid="13"/>
                                        </p:tgtEl>
                                        <p:attrNameLst>
                                          <p:attrName>ppt_y</p:attrName>
                                        </p:attrNameLst>
                                      </p:cBhvr>
                                      <p:tavLst>
                                        <p:tav tm="0">
                                          <p:val>
                                            <p:strVal val="#ppt_y"/>
                                          </p:val>
                                        </p:tav>
                                        <p:tav tm="100000">
                                          <p:val>
                                            <p:strVal val="#ppt_y"/>
                                          </p:val>
                                        </p:tav>
                                      </p:tavLst>
                                    </p:anim>
                                  </p:childTnLst>
                                </p:cTn>
                              </p:par>
                              <p:par>
                                <p:cTn fill="hold" grpId="0" id="37" nodeType="withEffect" presetClass="entr" presetID="22" presetSubtype="8">
                                  <p:stCondLst>
                                    <p:cond delay="500"/>
                                  </p:stCondLst>
                                  <p:childTnLst>
                                    <p:set>
                                      <p:cBhvr>
                                        <p:cTn dur="1" fill="hold" id="38">
                                          <p:stCondLst>
                                            <p:cond delay="0"/>
                                          </p:stCondLst>
                                        </p:cTn>
                                        <p:tgtEl>
                                          <p:spTgt spid="5"/>
                                        </p:tgtEl>
                                        <p:attrNameLst>
                                          <p:attrName>style.visibility</p:attrName>
                                        </p:attrNameLst>
                                      </p:cBhvr>
                                      <p:to>
                                        <p:strVal val="visible"/>
                                      </p:to>
                                    </p:set>
                                    <p:animEffect filter="wipe(left)" transition="in">
                                      <p:cBhvr>
                                        <p:cTn dur="500" id="39"/>
                                        <p:tgtEl>
                                          <p:spTgt spid="5"/>
                                        </p:tgtEl>
                                      </p:cBhvr>
                                    </p:animEffect>
                                  </p:childTnLst>
                                </p:cTn>
                              </p:par>
                              <p:par>
                                <p:cTn fill="hold" grpId="0" id="40" nodeType="withEffect" presetClass="entr" presetID="22" presetSubtype="8">
                                  <p:stCondLst>
                                    <p:cond delay="500"/>
                                  </p:stCondLst>
                                  <p:childTnLst>
                                    <p:set>
                                      <p:cBhvr>
                                        <p:cTn dur="1" fill="hold" id="41">
                                          <p:stCondLst>
                                            <p:cond delay="0"/>
                                          </p:stCondLst>
                                        </p:cTn>
                                        <p:tgtEl>
                                          <p:spTgt spid="8"/>
                                        </p:tgtEl>
                                        <p:attrNameLst>
                                          <p:attrName>style.visibility</p:attrName>
                                        </p:attrNameLst>
                                      </p:cBhvr>
                                      <p:to>
                                        <p:strVal val="visible"/>
                                      </p:to>
                                    </p:set>
                                    <p:animEffect filter="wipe(left)" transition="in">
                                      <p:cBhvr>
                                        <p:cTn dur="500" id="42"/>
                                        <p:tgtEl>
                                          <p:spTgt spid="8"/>
                                        </p:tgtEl>
                                      </p:cBhvr>
                                    </p:animEffect>
                                  </p:childTnLst>
                                </p:cTn>
                              </p:par>
                              <p:par>
                                <p:cTn fill="hold" grpId="0" id="43" nodeType="withEffect" presetClass="entr" presetID="22" presetSubtype="8">
                                  <p:stCondLst>
                                    <p:cond delay="500"/>
                                  </p:stCondLst>
                                  <p:childTnLst>
                                    <p:set>
                                      <p:cBhvr>
                                        <p:cTn dur="1" fill="hold" id="44">
                                          <p:stCondLst>
                                            <p:cond delay="0"/>
                                          </p:stCondLst>
                                        </p:cTn>
                                        <p:tgtEl>
                                          <p:spTgt spid="11"/>
                                        </p:tgtEl>
                                        <p:attrNameLst>
                                          <p:attrName>style.visibility</p:attrName>
                                        </p:attrNameLst>
                                      </p:cBhvr>
                                      <p:to>
                                        <p:strVal val="visible"/>
                                      </p:to>
                                    </p:set>
                                    <p:animEffect filter="wipe(left)" transition="in">
                                      <p:cBhvr>
                                        <p:cTn dur="500" id="45"/>
                                        <p:tgtEl>
                                          <p:spTgt spid="11"/>
                                        </p:tgtEl>
                                      </p:cBhvr>
                                    </p:animEffect>
                                  </p:childTnLst>
                                </p:cTn>
                              </p:par>
                              <p:par>
                                <p:cTn fill="hold" grpId="0" id="46" nodeType="withEffect" presetClass="entr" presetID="22" presetSubtype="8">
                                  <p:stCondLst>
                                    <p:cond delay="500"/>
                                  </p:stCondLst>
                                  <p:childTnLst>
                                    <p:set>
                                      <p:cBhvr>
                                        <p:cTn dur="1" fill="hold" id="47">
                                          <p:stCondLst>
                                            <p:cond delay="0"/>
                                          </p:stCondLst>
                                        </p:cTn>
                                        <p:tgtEl>
                                          <p:spTgt spid="14"/>
                                        </p:tgtEl>
                                        <p:attrNameLst>
                                          <p:attrName>style.visibility</p:attrName>
                                        </p:attrNameLst>
                                      </p:cBhvr>
                                      <p:to>
                                        <p:strVal val="visible"/>
                                      </p:to>
                                    </p:set>
                                    <p:animEffect filter="wipe(left)" transition="in">
                                      <p:cBhvr>
                                        <p:cTn dur="500" id="48"/>
                                        <p:tgtEl>
                                          <p:spTgt spid="14"/>
                                        </p:tgtEl>
                                      </p:cBhvr>
                                    </p:animEffect>
                                  </p:childTnLst>
                                </p:cTn>
                              </p:par>
                            </p:childTnLst>
                          </p:cTn>
                        </p:par>
                        <p:par>
                          <p:cTn fill="hold" id="49" nodeType="afterGroup">
                            <p:stCondLst>
                              <p:cond delay="2750"/>
                            </p:stCondLst>
                            <p:childTnLst>
                              <p:par>
                                <p:cTn fill="hold" id="50" nodeType="afterEffect" presetClass="entr" presetID="10" presetSubtype="0">
                                  <p:stCondLst>
                                    <p:cond delay="0"/>
                                  </p:stCondLst>
                                  <p:childTnLst>
                                    <p:set>
                                      <p:cBhvr>
                                        <p:cTn dur="1" fill="hold" id="51">
                                          <p:stCondLst>
                                            <p:cond delay="0"/>
                                          </p:stCondLst>
                                        </p:cTn>
                                        <p:tgtEl>
                                          <p:spTgt spid="38"/>
                                        </p:tgtEl>
                                        <p:attrNameLst>
                                          <p:attrName>style.visibility</p:attrName>
                                        </p:attrNameLst>
                                      </p:cBhvr>
                                      <p:to>
                                        <p:strVal val="visible"/>
                                      </p:to>
                                    </p:set>
                                    <p:animEffect filter="fade" transition="in">
                                      <p:cBhvr>
                                        <p:cTn dur="500" id="52"/>
                                        <p:tgtEl>
                                          <p:spTgt spid="38"/>
                                        </p:tgtEl>
                                      </p:cBhvr>
                                    </p:animEffect>
                                  </p:childTnLst>
                                </p:cTn>
                              </p:par>
                              <p:par>
                                <p:cTn fill="hold" id="53" nodeType="withEffect" presetClass="entr" presetID="10" presetSubtype="0">
                                  <p:stCondLst>
                                    <p:cond delay="250"/>
                                  </p:stCondLst>
                                  <p:childTnLst>
                                    <p:set>
                                      <p:cBhvr>
                                        <p:cTn dur="1" fill="hold" id="54">
                                          <p:stCondLst>
                                            <p:cond delay="0"/>
                                          </p:stCondLst>
                                        </p:cTn>
                                        <p:tgtEl>
                                          <p:spTgt spid="18"/>
                                        </p:tgtEl>
                                        <p:attrNameLst>
                                          <p:attrName>style.visibility</p:attrName>
                                        </p:attrNameLst>
                                      </p:cBhvr>
                                      <p:to>
                                        <p:strVal val="visible"/>
                                      </p:to>
                                    </p:set>
                                    <p:animEffect filter="fade" transition="in">
                                      <p:cBhvr>
                                        <p:cTn dur="500" id="55"/>
                                        <p:tgtEl>
                                          <p:spTgt spid="18"/>
                                        </p:tgtEl>
                                      </p:cBhvr>
                                    </p:animEffect>
                                  </p:childTnLst>
                                </p:cTn>
                              </p:par>
                              <p:par>
                                <p:cTn fill="hold" id="56" nodeType="withEffect" presetClass="entr" presetID="10" presetSubtype="0">
                                  <p:stCondLst>
                                    <p:cond delay="500"/>
                                  </p:stCondLst>
                                  <p:childTnLst>
                                    <p:set>
                                      <p:cBhvr>
                                        <p:cTn dur="1" fill="hold" id="57">
                                          <p:stCondLst>
                                            <p:cond delay="0"/>
                                          </p:stCondLst>
                                        </p:cTn>
                                        <p:tgtEl>
                                          <p:spTgt spid="28"/>
                                        </p:tgtEl>
                                        <p:attrNameLst>
                                          <p:attrName>style.visibility</p:attrName>
                                        </p:attrNameLst>
                                      </p:cBhvr>
                                      <p:to>
                                        <p:strVal val="visible"/>
                                      </p:to>
                                    </p:set>
                                    <p:animEffect filter="fade" transition="in">
                                      <p:cBhvr>
                                        <p:cTn dur="500" id="58"/>
                                        <p:tgtEl>
                                          <p:spTgt spid="28"/>
                                        </p:tgtEl>
                                      </p:cBhvr>
                                    </p:animEffect>
                                  </p:childTnLst>
                                </p:cTn>
                              </p:par>
                              <p:par>
                                <p:cTn fill="hold" id="59" nodeType="withEffect" presetClass="entr" presetID="10" presetSubtype="0">
                                  <p:stCondLst>
                                    <p:cond delay="750"/>
                                  </p:stCondLst>
                                  <p:childTnLst>
                                    <p:set>
                                      <p:cBhvr>
                                        <p:cTn dur="1" fill="hold" id="60">
                                          <p:stCondLst>
                                            <p:cond delay="0"/>
                                          </p:stCondLst>
                                        </p:cTn>
                                        <p:tgtEl>
                                          <p:spTgt spid="48"/>
                                        </p:tgtEl>
                                        <p:attrNameLst>
                                          <p:attrName>style.visibility</p:attrName>
                                        </p:attrNameLst>
                                      </p:cBhvr>
                                      <p:to>
                                        <p:strVal val="visible"/>
                                      </p:to>
                                    </p:set>
                                    <p:animEffect filter="fade" transition="in">
                                      <p:cBhvr>
                                        <p:cTn dur="500" id="61"/>
                                        <p:tgtEl>
                                          <p:spTgt spid="48"/>
                                        </p:tgtEl>
                                      </p:cBhvr>
                                    </p:animEffect>
                                  </p:childTnLst>
                                </p:cTn>
                              </p:par>
                            </p:childTnLst>
                          </p:cTn>
                        </p:par>
                        <p:par>
                          <p:cTn fill="hold" id="62" nodeType="afterGroup">
                            <p:stCondLst>
                              <p:cond delay="4000"/>
                            </p:stCondLst>
                            <p:childTnLst>
                              <p:par>
                                <p:cTn decel="100000" fill="hold" grpId="0" id="63" nodeType="afterEffect" presetClass="entr" presetID="50" presetSubtype="0">
                                  <p:stCondLst>
                                    <p:cond delay="0"/>
                                  </p:stCondLst>
                                  <p:childTnLst>
                                    <p:set>
                                      <p:cBhvr>
                                        <p:cTn dur="1" fill="hold" id="64">
                                          <p:stCondLst>
                                            <p:cond delay="0"/>
                                          </p:stCondLst>
                                        </p:cTn>
                                        <p:tgtEl>
                                          <p:spTgt spid="6"/>
                                        </p:tgtEl>
                                        <p:attrNameLst>
                                          <p:attrName>style.visibility</p:attrName>
                                        </p:attrNameLst>
                                      </p:cBhvr>
                                      <p:to>
                                        <p:strVal val="visible"/>
                                      </p:to>
                                    </p:set>
                                    <p:anim calcmode="lin" valueType="num">
                                      <p:cBhvr>
                                        <p:cTn dur="1000" fill="hold" id="65"/>
                                        <p:tgtEl>
                                          <p:spTgt spid="6"/>
                                        </p:tgtEl>
                                        <p:attrNameLst>
                                          <p:attrName>ppt_w</p:attrName>
                                        </p:attrNameLst>
                                      </p:cBhvr>
                                      <p:tavLst>
                                        <p:tav tm="0">
                                          <p:val>
                                            <p:strVal val="#ppt_w+.3"/>
                                          </p:val>
                                        </p:tav>
                                        <p:tav tm="100000">
                                          <p:val>
                                            <p:strVal val="#ppt_w"/>
                                          </p:val>
                                        </p:tav>
                                      </p:tavLst>
                                    </p:anim>
                                    <p:anim calcmode="lin" valueType="num">
                                      <p:cBhvr>
                                        <p:cTn dur="1000" fill="hold" id="66"/>
                                        <p:tgtEl>
                                          <p:spTgt spid="6"/>
                                        </p:tgtEl>
                                        <p:attrNameLst>
                                          <p:attrName>ppt_h</p:attrName>
                                        </p:attrNameLst>
                                      </p:cBhvr>
                                      <p:tavLst>
                                        <p:tav tm="0">
                                          <p:val>
                                            <p:strVal val="#ppt_h"/>
                                          </p:val>
                                        </p:tav>
                                        <p:tav tm="100000">
                                          <p:val>
                                            <p:strVal val="#ppt_h"/>
                                          </p:val>
                                        </p:tav>
                                      </p:tavLst>
                                    </p:anim>
                                    <p:animEffect filter="fade" transition="in">
                                      <p:cBhvr>
                                        <p:cTn dur="1000" id="67"/>
                                        <p:tgtEl>
                                          <p:spTgt spid="6"/>
                                        </p:tgtEl>
                                      </p:cBhvr>
                                    </p:animEffect>
                                  </p:childTnLst>
                                </p:cTn>
                              </p:par>
                              <p:par>
                                <p:cTn decel="100000" fill="hold" grpId="0" id="68" nodeType="withEffect" presetClass="entr" presetID="50" presetSubtype="0">
                                  <p:stCondLst>
                                    <p:cond delay="250"/>
                                  </p:stCondLst>
                                  <p:childTnLst>
                                    <p:set>
                                      <p:cBhvr>
                                        <p:cTn dur="1" fill="hold" id="69">
                                          <p:stCondLst>
                                            <p:cond delay="0"/>
                                          </p:stCondLst>
                                        </p:cTn>
                                        <p:tgtEl>
                                          <p:spTgt spid="9"/>
                                        </p:tgtEl>
                                        <p:attrNameLst>
                                          <p:attrName>style.visibility</p:attrName>
                                        </p:attrNameLst>
                                      </p:cBhvr>
                                      <p:to>
                                        <p:strVal val="visible"/>
                                      </p:to>
                                    </p:set>
                                    <p:anim calcmode="lin" valueType="num">
                                      <p:cBhvr>
                                        <p:cTn dur="1000" fill="hold" id="70"/>
                                        <p:tgtEl>
                                          <p:spTgt spid="9"/>
                                        </p:tgtEl>
                                        <p:attrNameLst>
                                          <p:attrName>ppt_w</p:attrName>
                                        </p:attrNameLst>
                                      </p:cBhvr>
                                      <p:tavLst>
                                        <p:tav tm="0">
                                          <p:val>
                                            <p:strVal val="#ppt_w+.3"/>
                                          </p:val>
                                        </p:tav>
                                        <p:tav tm="100000">
                                          <p:val>
                                            <p:strVal val="#ppt_w"/>
                                          </p:val>
                                        </p:tav>
                                      </p:tavLst>
                                    </p:anim>
                                    <p:anim calcmode="lin" valueType="num">
                                      <p:cBhvr>
                                        <p:cTn dur="1000" fill="hold" id="71"/>
                                        <p:tgtEl>
                                          <p:spTgt spid="9"/>
                                        </p:tgtEl>
                                        <p:attrNameLst>
                                          <p:attrName>ppt_h</p:attrName>
                                        </p:attrNameLst>
                                      </p:cBhvr>
                                      <p:tavLst>
                                        <p:tav tm="0">
                                          <p:val>
                                            <p:strVal val="#ppt_h"/>
                                          </p:val>
                                        </p:tav>
                                        <p:tav tm="100000">
                                          <p:val>
                                            <p:strVal val="#ppt_h"/>
                                          </p:val>
                                        </p:tav>
                                      </p:tavLst>
                                    </p:anim>
                                    <p:animEffect filter="fade" transition="in">
                                      <p:cBhvr>
                                        <p:cTn dur="1000" id="72"/>
                                        <p:tgtEl>
                                          <p:spTgt spid="9"/>
                                        </p:tgtEl>
                                      </p:cBhvr>
                                    </p:animEffect>
                                  </p:childTnLst>
                                </p:cTn>
                              </p:par>
                              <p:par>
                                <p:cTn decel="100000" fill="hold" grpId="0" id="73" nodeType="withEffect" presetClass="entr" presetID="50" presetSubtype="0">
                                  <p:stCondLst>
                                    <p:cond delay="500"/>
                                  </p:stCondLst>
                                  <p:childTnLst>
                                    <p:set>
                                      <p:cBhvr>
                                        <p:cTn dur="1" fill="hold" id="74">
                                          <p:stCondLst>
                                            <p:cond delay="0"/>
                                          </p:stCondLst>
                                        </p:cTn>
                                        <p:tgtEl>
                                          <p:spTgt spid="12"/>
                                        </p:tgtEl>
                                        <p:attrNameLst>
                                          <p:attrName>style.visibility</p:attrName>
                                        </p:attrNameLst>
                                      </p:cBhvr>
                                      <p:to>
                                        <p:strVal val="visible"/>
                                      </p:to>
                                    </p:set>
                                    <p:anim calcmode="lin" valueType="num">
                                      <p:cBhvr>
                                        <p:cTn dur="1000" fill="hold" id="75"/>
                                        <p:tgtEl>
                                          <p:spTgt spid="12"/>
                                        </p:tgtEl>
                                        <p:attrNameLst>
                                          <p:attrName>ppt_w</p:attrName>
                                        </p:attrNameLst>
                                      </p:cBhvr>
                                      <p:tavLst>
                                        <p:tav tm="0">
                                          <p:val>
                                            <p:strVal val="#ppt_w+.3"/>
                                          </p:val>
                                        </p:tav>
                                        <p:tav tm="100000">
                                          <p:val>
                                            <p:strVal val="#ppt_w"/>
                                          </p:val>
                                        </p:tav>
                                      </p:tavLst>
                                    </p:anim>
                                    <p:anim calcmode="lin" valueType="num">
                                      <p:cBhvr>
                                        <p:cTn dur="1000" fill="hold" id="76"/>
                                        <p:tgtEl>
                                          <p:spTgt spid="12"/>
                                        </p:tgtEl>
                                        <p:attrNameLst>
                                          <p:attrName>ppt_h</p:attrName>
                                        </p:attrNameLst>
                                      </p:cBhvr>
                                      <p:tavLst>
                                        <p:tav tm="0">
                                          <p:val>
                                            <p:strVal val="#ppt_h"/>
                                          </p:val>
                                        </p:tav>
                                        <p:tav tm="100000">
                                          <p:val>
                                            <p:strVal val="#ppt_h"/>
                                          </p:val>
                                        </p:tav>
                                      </p:tavLst>
                                    </p:anim>
                                    <p:animEffect filter="fade" transition="in">
                                      <p:cBhvr>
                                        <p:cTn dur="1000" id="77"/>
                                        <p:tgtEl>
                                          <p:spTgt spid="12"/>
                                        </p:tgtEl>
                                      </p:cBhvr>
                                    </p:animEffect>
                                  </p:childTnLst>
                                </p:cTn>
                              </p:par>
                              <p:par>
                                <p:cTn decel="100000" fill="hold" grpId="0" id="78" nodeType="withEffect" presetClass="entr" presetID="50" presetSubtype="0">
                                  <p:stCondLst>
                                    <p:cond delay="750"/>
                                  </p:stCondLst>
                                  <p:childTnLst>
                                    <p:set>
                                      <p:cBhvr>
                                        <p:cTn dur="1" fill="hold" id="79">
                                          <p:stCondLst>
                                            <p:cond delay="0"/>
                                          </p:stCondLst>
                                        </p:cTn>
                                        <p:tgtEl>
                                          <p:spTgt spid="15"/>
                                        </p:tgtEl>
                                        <p:attrNameLst>
                                          <p:attrName>style.visibility</p:attrName>
                                        </p:attrNameLst>
                                      </p:cBhvr>
                                      <p:to>
                                        <p:strVal val="visible"/>
                                      </p:to>
                                    </p:set>
                                    <p:anim calcmode="lin" valueType="num">
                                      <p:cBhvr>
                                        <p:cTn dur="1000" fill="hold" id="80"/>
                                        <p:tgtEl>
                                          <p:spTgt spid="15"/>
                                        </p:tgtEl>
                                        <p:attrNameLst>
                                          <p:attrName>ppt_w</p:attrName>
                                        </p:attrNameLst>
                                      </p:cBhvr>
                                      <p:tavLst>
                                        <p:tav tm="0">
                                          <p:val>
                                            <p:strVal val="#ppt_w+.3"/>
                                          </p:val>
                                        </p:tav>
                                        <p:tav tm="100000">
                                          <p:val>
                                            <p:strVal val="#ppt_w"/>
                                          </p:val>
                                        </p:tav>
                                      </p:tavLst>
                                    </p:anim>
                                    <p:anim calcmode="lin" valueType="num">
                                      <p:cBhvr>
                                        <p:cTn dur="1000" fill="hold" id="81"/>
                                        <p:tgtEl>
                                          <p:spTgt spid="15"/>
                                        </p:tgtEl>
                                        <p:attrNameLst>
                                          <p:attrName>ppt_h</p:attrName>
                                        </p:attrNameLst>
                                      </p:cBhvr>
                                      <p:tavLst>
                                        <p:tav tm="0">
                                          <p:val>
                                            <p:strVal val="#ppt_h"/>
                                          </p:val>
                                        </p:tav>
                                        <p:tav tm="100000">
                                          <p:val>
                                            <p:strVal val="#ppt_h"/>
                                          </p:val>
                                        </p:tav>
                                      </p:tavLst>
                                    </p:anim>
                                    <p:animEffect filter="fade" transition="in">
                                      <p:cBhvr>
                                        <p:cTn dur="1000" id="8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B3D11173-5A78-4B7F-8950-0B5AFF0E0CD5}"/>
              </a:ext>
            </a:extLst>
          </p:cNvPr>
          <p:cNvPicPr>
            <a:picLocks noChangeAspect="1"/>
          </p:cNvPicPr>
          <p:nvPr/>
        </p:nvPicPr>
        <p:blipFill>
          <a:blip r:embed="rId2">
            <a:duotone>
              <a:schemeClr val="accent2">
                <a:shade val="45000"/>
                <a:satMod val="135000"/>
              </a:schemeClr>
              <a:prstClr val="white"/>
            </a:duotone>
            <a:extLst>
              <a:ext uri="{28A0092B-C50C-407E-A947-70E740481C1C}">
                <a14:useLocalDpi val="0"/>
              </a:ext>
            </a:extLst>
          </a:blip>
          <a:stretch>
            <a:fillRect/>
          </a:stretch>
        </p:blipFill>
        <p:spPr>
          <a:xfrm flipH="1">
            <a:off x="933407" y="2068219"/>
            <a:ext cx="4500421" cy="2337758"/>
          </a:xfrm>
          <a:prstGeom prst="rect">
            <a:avLst/>
          </a:prstGeom>
        </p:spPr>
      </p:pic>
      <p:sp>
        <p:nvSpPr>
          <p:cNvPr id="5" name="Freeform 34">
            <a:extLst>
              <a:ext uri="{FF2B5EF4-FFF2-40B4-BE49-F238E27FC236}">
                <a16:creationId xmlns:a16="http://schemas.microsoft.com/office/drawing/2014/main" id="{A7D2DF09-10A1-4C90-9528-14408B118F33}"/>
              </a:ext>
            </a:extLst>
          </p:cNvPr>
          <p:cNvSpPr>
            <a:spLocks noEditPoints="1"/>
          </p:cNvSpPr>
          <p:nvPr/>
        </p:nvSpPr>
        <p:spPr bwMode="auto">
          <a:xfrm>
            <a:off x="10889674" y="3778953"/>
            <a:ext cx="813742" cy="471144"/>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6" name="任意多边形 8">
            <a:extLst>
              <a:ext uri="{FF2B5EF4-FFF2-40B4-BE49-F238E27FC236}">
                <a16:creationId xmlns:a16="http://schemas.microsoft.com/office/drawing/2014/main" id="{9301FB9D-4F53-4B68-8275-EFC7F436AA0F}"/>
              </a:ext>
            </a:extLst>
          </p:cNvPr>
          <p:cNvSpPr/>
          <p:nvPr/>
        </p:nvSpPr>
        <p:spPr>
          <a:xfrm>
            <a:off x="5317687" y="3736357"/>
            <a:ext cx="5761532" cy="459993"/>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2760D2FF-EB49-414D-A389-1A01D43AAB6C}"/>
              </a:ext>
            </a:extLst>
          </p:cNvPr>
          <p:cNvSpPr txBox="1"/>
          <p:nvPr/>
        </p:nvSpPr>
        <p:spPr>
          <a:xfrm flipH="1">
            <a:off x="7269383" y="2949864"/>
            <a:ext cx="3327742" cy="701040"/>
          </a:xfrm>
          <a:prstGeom prst="rect">
            <a:avLst/>
          </a:prstGeom>
          <a:noFill/>
        </p:spPr>
        <p:txBody>
          <a:bodyPr rtlCol="0" wrap="square">
            <a:spAutoFit/>
          </a:bodyPr>
          <a:lstStyle/>
          <a:p>
            <a:pPr algn="dist"/>
            <a:r>
              <a:rPr altLang="en-US" lang="zh-CN" smtClean="0" spc="300" sz="4000">
                <a:solidFill>
                  <a:schemeClr val="accent1"/>
                </a:solidFill>
                <a:latin typeface="+mn-ea"/>
              </a:rPr>
              <a:t>添加标题</a:t>
            </a:r>
          </a:p>
        </p:txBody>
      </p:sp>
      <p:grpSp>
        <p:nvGrpSpPr>
          <p:cNvPr id="8" name="组合 7">
            <a:extLst>
              <a:ext uri="{FF2B5EF4-FFF2-40B4-BE49-F238E27FC236}">
                <a16:creationId xmlns:a16="http://schemas.microsoft.com/office/drawing/2014/main" id="{484FEFD9-C053-48AC-8330-FA3BB65BC4A0}"/>
              </a:ext>
            </a:extLst>
          </p:cNvPr>
          <p:cNvGrpSpPr/>
          <p:nvPr/>
        </p:nvGrpSpPr>
        <p:grpSpPr>
          <a:xfrm>
            <a:off x="6016268" y="2883155"/>
            <a:ext cx="841304" cy="841304"/>
            <a:chOff x="6016268" y="2883155"/>
            <a:chExt cx="841304" cy="841304"/>
          </a:xfrm>
        </p:grpSpPr>
        <p:sp>
          <p:nvSpPr>
            <p:cNvPr id="9" name="椭圆 8">
              <a:extLst>
                <a:ext uri="{FF2B5EF4-FFF2-40B4-BE49-F238E27FC236}">
                  <a16:creationId xmlns:a16="http://schemas.microsoft.com/office/drawing/2014/main" id="{11330C72-DF87-4149-BD6D-8A5C9002ED0E}"/>
                </a:ext>
              </a:extLst>
            </p:cNvPr>
            <p:cNvSpPr/>
            <p:nvPr/>
          </p:nvSpPr>
          <p:spPr>
            <a:xfrm>
              <a:off x="6016268" y="2883155"/>
              <a:ext cx="841304" cy="841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B603ED37-8143-44E5-A7AC-8E20FBF5C099}"/>
                </a:ext>
              </a:extLst>
            </p:cNvPr>
            <p:cNvSpPr txBox="1"/>
            <p:nvPr/>
          </p:nvSpPr>
          <p:spPr>
            <a:xfrm flipH="1">
              <a:off x="6058026" y="2940820"/>
              <a:ext cx="786099" cy="701040"/>
            </a:xfrm>
            <a:prstGeom prst="rect">
              <a:avLst/>
            </a:prstGeom>
            <a:noFill/>
          </p:spPr>
          <p:txBody>
            <a:bodyPr rtlCol="0" wrap="square">
              <a:spAutoFit/>
            </a:bodyPr>
            <a:lstStyle/>
            <a:p>
              <a:pPr algn="ctr"/>
              <a:r>
                <a:rPr altLang="zh-CN" b="1" lang="en-US" sz="4000">
                  <a:solidFill>
                    <a:srgbClr val="F9F9F9"/>
                  </a:solidFill>
                  <a:latin charset="-122" panose="02010600030101010101" pitchFamily="2" typeface="等线"/>
                  <a:ea charset="-122" panose="02010600030101010101" pitchFamily="2" typeface="等线"/>
                </a:rPr>
                <a:t>4</a:t>
              </a:r>
            </a:p>
          </p:txBody>
        </p:sp>
      </p:grpSp>
      <p:sp>
        <p:nvSpPr>
          <p:cNvPr id="11" name="文本框 10">
            <a:extLst>
              <a:ext uri="{FF2B5EF4-FFF2-40B4-BE49-F238E27FC236}">
                <a16:creationId xmlns:a16="http://schemas.microsoft.com/office/drawing/2014/main" id="{F7D5FC68-E1A8-4F0D-96BD-4DD2C0112D6F}"/>
              </a:ext>
            </a:extLst>
          </p:cNvPr>
          <p:cNvSpPr txBox="1"/>
          <p:nvPr/>
        </p:nvSpPr>
        <p:spPr>
          <a:xfrm>
            <a:off x="1726083" y="2529212"/>
            <a:ext cx="2262505" cy="701040"/>
          </a:xfrm>
          <a:prstGeom prst="rect">
            <a:avLst/>
          </a:prstGeom>
          <a:noFill/>
        </p:spPr>
        <p:txBody>
          <a:bodyPr rtlCol="0" wrap="none">
            <a:spAutoFit/>
          </a:bodyPr>
          <a:lstStyle/>
          <a:p>
            <a:r>
              <a:rPr altLang="zh-CN" b="1" lang="en-US" sz="4000">
                <a:solidFill>
                  <a:schemeClr val="accent1"/>
                </a:solidFill>
                <a:latin charset="-122" panose="02010600030101010101" pitchFamily="2" typeface="等线"/>
                <a:ea charset="-122" panose="02010600030101010101" pitchFamily="2" typeface="等线"/>
              </a:rPr>
              <a:t>PART  04</a:t>
            </a:r>
          </a:p>
        </p:txBody>
      </p:sp>
    </p:spTree>
    <p:extLst>
      <p:ext uri="{BB962C8B-B14F-4D97-AF65-F5344CB8AC3E}">
        <p14:creationId val="1653056113"/>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11"/>
                                        </p:tgtEl>
                                        <p:attrNameLst>
                                          <p:attrName>style.visibility</p:attrName>
                                        </p:attrNameLst>
                                      </p:cBhvr>
                                      <p:to>
                                        <p:strVal val="visible"/>
                                      </p:to>
                                    </p:set>
                                    <p:animEffect filter="barn(outVertical)"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0-#ppt_w/2"/>
                                          </p:val>
                                        </p:tav>
                                        <p:tav tm="100000">
                                          <p:val>
                                            <p:strVal val="#ppt_x"/>
                                          </p:val>
                                        </p:tav>
                                      </p:tavLst>
                                    </p:anim>
                                    <p:anim calcmode="lin" valueType="num">
                                      <p:cBhvr additive="base">
                                        <p:cTn dur="1000" fill="hold" id="12"/>
                                        <p:tgtEl>
                                          <p:spTgt spid="5"/>
                                        </p:tgtEl>
                                        <p:attrNameLst>
                                          <p:attrName>ppt_y</p:attrName>
                                        </p:attrNameLst>
                                      </p:cBhvr>
                                      <p:tavLst>
                                        <p:tav tm="0">
                                          <p:val>
                                            <p:strVal val="#ppt_y"/>
                                          </p:val>
                                        </p:tav>
                                        <p:tav tm="100000">
                                          <p:val>
                                            <p:strVal val="#ppt_y"/>
                                          </p:val>
                                        </p:tav>
                                      </p:tavLst>
                                    </p:anim>
                                  </p:childTnLst>
                                </p:cTn>
                              </p:par>
                              <p:par>
                                <p:cTn fill="hold" grpId="0" id="13" nodeType="withEffect" presetClass="entr" presetID="22" presetSubtype="8">
                                  <p:stCondLst>
                                    <p:cond delay="500"/>
                                  </p:stCondLst>
                                  <p:childTnLst>
                                    <p:set>
                                      <p:cBhvr>
                                        <p:cTn dur="1" fill="hold" id="14">
                                          <p:stCondLst>
                                            <p:cond delay="0"/>
                                          </p:stCondLst>
                                        </p:cTn>
                                        <p:tgtEl>
                                          <p:spTgt spid="6"/>
                                        </p:tgtEl>
                                        <p:attrNameLst>
                                          <p:attrName>style.visibility</p:attrName>
                                        </p:attrNameLst>
                                      </p:cBhvr>
                                      <p:to>
                                        <p:strVal val="visible"/>
                                      </p:to>
                                    </p:set>
                                    <p:animEffect filter="wipe(left)"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Effect filter="fade" transition="in">
                                      <p:cBhvr>
                                        <p:cTn dur="500" id="21"/>
                                        <p:tgtEl>
                                          <p:spTgt spid="8"/>
                                        </p:tgtEl>
                                      </p:cBhvr>
                                    </p:animEffect>
                                  </p:childTnLst>
                                </p:cTn>
                              </p:par>
                            </p:childTnLst>
                          </p:cTn>
                        </p:par>
                        <p:par>
                          <p:cTn fill="hold" id="22" nodeType="afterGroup">
                            <p:stCondLst>
                              <p:cond delay="2000"/>
                            </p:stCondLst>
                            <p:childTnLst>
                              <p:par>
                                <p:cTn fill="hold" grpId="0" id="23" nodeType="afterEffect" presetClass="entr" presetID="16" presetSubtype="37">
                                  <p:stCondLst>
                                    <p:cond delay="0"/>
                                  </p:stCondLst>
                                  <p:childTnLst>
                                    <p:set>
                                      <p:cBhvr>
                                        <p:cTn dur="1" fill="hold" id="24">
                                          <p:stCondLst>
                                            <p:cond delay="0"/>
                                          </p:stCondLst>
                                        </p:cTn>
                                        <p:tgtEl>
                                          <p:spTgt spid="7"/>
                                        </p:tgtEl>
                                        <p:attrNameLst>
                                          <p:attrName>style.visibility</p:attrName>
                                        </p:attrNameLst>
                                      </p:cBhvr>
                                      <p:to>
                                        <p:strVal val="visible"/>
                                      </p:to>
                                    </p:set>
                                    <p:animEffect filter="barn(outVertical)" transition="in">
                                      <p:cBhvr>
                                        <p:cTn dur="500" id="2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8"/>
          <p:cNvGrpSpPr/>
          <p:nvPr/>
        </p:nvGrpSpPr>
        <p:grpSpPr>
          <a:xfrm>
            <a:off x="4840242" y="2787729"/>
            <a:ext cx="2511516" cy="3222180"/>
            <a:chOff x="4839855" y="2556820"/>
            <a:chExt cx="2512290" cy="3222180"/>
          </a:xfrm>
          <a:solidFill>
            <a:schemeClr val="accent4"/>
          </a:solidFill>
        </p:grpSpPr>
        <p:sp>
          <p:nvSpPr>
            <p:cNvPr id="10" name="Freeform 7"/>
            <p:cNvSpPr>
              <a:spLocks noEditPoints="1"/>
            </p:cNvSpPr>
            <p:nvPr/>
          </p:nvSpPr>
          <p:spPr bwMode="auto">
            <a:xfrm>
              <a:off x="5037180" y="2556820"/>
              <a:ext cx="502940" cy="743581"/>
            </a:xfrm>
            <a:custGeom>
              <a:gdLst>
                <a:gd fmla="*/ 24 w 154" name="T0"/>
                <a:gd fmla="*/ 22 h 228" name="T1"/>
                <a:gd fmla="*/ 41 w 154" name="T2"/>
                <a:gd fmla="*/ 193 h 228" name="T3"/>
                <a:gd fmla="*/ 154 w 154" name="T4"/>
                <a:gd fmla="*/ 125 h 228" name="T5"/>
                <a:gd fmla="*/ 118 w 154" name="T6"/>
                <a:gd fmla="*/ 110 h 228" name="T7"/>
                <a:gd fmla="*/ 105 w 154" name="T8"/>
                <a:gd fmla="*/ 99 h 228" name="T9"/>
                <a:gd fmla="*/ 99 w 154" name="T10"/>
                <a:gd fmla="*/ 154 h 228" name="T11"/>
                <a:gd fmla="*/ 76 w 154" name="T12"/>
                <a:gd fmla="*/ 166 h 228" name="T13"/>
                <a:gd fmla="*/ 66 w 154" name="T14"/>
                <a:gd fmla="*/ 143 h 228" name="T15"/>
                <a:gd fmla="*/ 34 w 154" name="T16"/>
                <a:gd fmla="*/ 95 h 228" name="T17"/>
                <a:gd fmla="*/ 82 w 154" name="T18"/>
                <a:gd fmla="*/ 58 h 228" name="T19"/>
                <a:gd fmla="*/ 94 w 154" name="T20"/>
                <a:gd fmla="*/ 31 h 228" name="T21"/>
                <a:gd fmla="*/ 96 w 154" name="T22"/>
                <a:gd fmla="*/ 70 h 228" name="T23"/>
                <a:gd fmla="*/ 96 w 154" name="T24"/>
                <a:gd fmla="*/ 123 h 228" name="T25"/>
                <a:gd fmla="*/ 81 w 154" name="T26"/>
                <a:gd fmla="*/ 80 h 228" name="T27"/>
                <a:gd fmla="*/ 80 w 154" name="T28"/>
                <a:gd fmla="*/ 105 h 228" name="T29"/>
                <a:gd fmla="*/ 93 w 154" name="T30"/>
                <a:gd fmla="*/ 82 h 228" name="T31"/>
                <a:gd fmla="*/ 91 w 154" name="T32"/>
                <a:gd fmla="*/ 96 h 228" name="T33"/>
                <a:gd fmla="*/ 89 w 154" name="T34"/>
                <a:gd fmla="*/ 35 h 228" name="T35"/>
                <a:gd fmla="*/ 78 w 154" name="T36"/>
                <a:gd fmla="*/ 53 h 228" name="T37"/>
                <a:gd fmla="*/ 76 w 154" name="T38"/>
                <a:gd fmla="*/ 81 h 228" name="T39"/>
                <a:gd fmla="*/ 58 w 154" name="T40"/>
                <a:gd fmla="*/ 47 h 228" name="T41"/>
                <a:gd fmla="*/ 60 w 154" name="T42"/>
                <a:gd fmla="*/ 55 h 228" name="T43"/>
                <a:gd fmla="*/ 67 w 154" name="T44"/>
                <a:gd fmla="*/ 16 h 228" name="T45"/>
                <a:gd fmla="*/ 51 w 154" name="T46"/>
                <a:gd fmla="*/ 65 h 228" name="T47"/>
                <a:gd fmla="*/ 53 w 154" name="T48"/>
                <a:gd fmla="*/ 135 h 228" name="T49"/>
                <a:gd fmla="*/ 47 w 154" name="T50"/>
                <a:gd fmla="*/ 73 h 228" name="T51"/>
                <a:gd fmla="*/ 43 w 154" name="T52"/>
                <a:gd fmla="*/ 52 h 228" name="T53"/>
                <a:gd fmla="*/ 43 w 154" name="T54"/>
                <a:gd fmla="*/ 138 h 228" name="T55"/>
                <a:gd fmla="*/ 48 w 154" name="T56"/>
                <a:gd fmla="*/ 129 h 228" name="T57"/>
                <a:gd fmla="*/ 54 w 154" name="T58"/>
                <a:gd fmla="*/ 93 h 228" name="T59"/>
                <a:gd fmla="*/ 63 w 154" name="T60"/>
                <a:gd fmla="*/ 92 h 228" name="T61"/>
                <a:gd fmla="*/ 67 w 154" name="T62"/>
                <a:gd fmla="*/ 78 h 228" name="T63"/>
                <a:gd fmla="*/ 70 w 154" name="T64"/>
                <a:gd fmla="*/ 115 h 228" name="T65"/>
                <a:gd fmla="*/ 79 w 154" name="T66"/>
                <a:gd fmla="*/ 139 h 228" name="T67"/>
                <a:gd fmla="*/ 85 w 154" name="T68"/>
                <a:gd fmla="*/ 175 h 228" name="T69"/>
                <a:gd fmla="*/ 94 w 154" name="T70"/>
                <a:gd fmla="*/ 157 h 228" name="T71"/>
                <a:gd fmla="*/ 91 w 154" name="T72"/>
                <a:gd fmla="*/ 177 h 228" name="T73"/>
                <a:gd fmla="*/ 96 w 154" name="T74"/>
                <a:gd fmla="*/ 141 h 228" name="T75"/>
                <a:gd fmla="*/ 99 w 154" name="T76"/>
                <a:gd fmla="*/ 64 h 228" name="T77"/>
                <a:gd fmla="*/ 109 w 154" name="T78"/>
                <a:gd fmla="*/ 96 h 228" name="T79"/>
                <a:gd fmla="*/ 109 w 154" name="T80"/>
                <a:gd fmla="*/ 137 h 228" name="T81"/>
                <a:gd fmla="*/ 113 w 154" name="T82"/>
                <a:gd fmla="*/ 147 h 228" name="T83"/>
                <a:gd fmla="*/ 110 w 154" name="T84"/>
                <a:gd fmla="*/ 66 h 228" name="T85"/>
                <a:gd fmla="*/ 125 w 154" name="T86"/>
                <a:gd fmla="*/ 60 h 228" name="T87"/>
                <a:gd fmla="*/ 87 w 154" name="T88"/>
                <a:gd fmla="*/ 12 h 228" name="T89"/>
                <a:gd fmla="*/ 72 w 154" name="T90"/>
                <a:gd fmla="*/ 47 h 228" name="T91"/>
                <a:gd fmla="*/ 12 w 154" name="T92"/>
                <a:gd fmla="*/ 98 h 228" name="T93"/>
                <a:gd fmla="*/ 19 w 154" name="T94"/>
                <a:gd fmla="*/ 41 h 228" name="T95"/>
                <a:gd fmla="*/ 20 w 154" name="T96"/>
                <a:gd fmla="*/ 46 h 228" name="T97"/>
                <a:gd fmla="*/ 26 w 154" name="T98"/>
                <a:gd fmla="*/ 83 h 228" name="T99"/>
                <a:gd fmla="*/ 32 w 154" name="T100"/>
                <a:gd fmla="*/ 73 h 228" name="T101"/>
                <a:gd fmla="*/ 32 w 154" name="T102"/>
                <a:gd fmla="*/ 109 h 228" name="T103"/>
                <a:gd fmla="*/ 58 w 154" name="T104"/>
                <a:gd fmla="*/ 142 h 228" name="T105"/>
                <a:gd fmla="*/ 63 w 154" name="T106"/>
                <a:gd fmla="*/ 197 h 228" name="T107"/>
                <a:gd fmla="*/ 70 w 154" name="T108"/>
                <a:gd fmla="*/ 165 h 228" name="T109"/>
                <a:gd fmla="*/ 87 w 154" name="T110"/>
                <a:gd fmla="*/ 203 h 228" name="T111"/>
                <a:gd fmla="*/ 118 w 154" name="T112"/>
                <a:gd fmla="*/ 132 h 228" name="T113"/>
                <a:gd fmla="*/ 124 w 154" name="T114"/>
                <a:gd fmla="*/ 156 h 228" name="T115"/>
                <a:gd fmla="*/ 124 w 154" name="T116"/>
                <a:gd fmla="*/ 118 h 228" name="T117"/>
                <a:gd fmla="*/ 130 w 154" name="T118"/>
                <a:gd fmla="*/ 93 h 228" name="T119"/>
                <a:gd fmla="*/ 122 w 154" name="T120"/>
                <a:gd fmla="*/ 68 h 228" name="T121"/>
                <a:gd fmla="*/ 137 w 154" name="T122"/>
                <a:gd fmla="*/ 185 h 22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8" w="154">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2" name="Freeform 9"/>
            <p:cNvSpPr>
              <a:spLocks noEditPoints="1"/>
            </p:cNvSpPr>
            <p:nvPr/>
          </p:nvSpPr>
          <p:spPr bwMode="auto">
            <a:xfrm>
              <a:off x="6649474" y="2614574"/>
              <a:ext cx="437966" cy="666576"/>
            </a:xfrm>
            <a:custGeom>
              <a:gdLst>
                <a:gd fmla="*/ 7 w 134" name="T0"/>
                <a:gd fmla="*/ 81 h 204" name="T1"/>
                <a:gd fmla="*/ 14 w 134" name="T2"/>
                <a:gd fmla="*/ 30 h 204" name="T3"/>
                <a:gd fmla="*/ 86 w 134" name="T4"/>
                <a:gd fmla="*/ 198 h 204" name="T5"/>
                <a:gd fmla="*/ 88 w 134" name="T6"/>
                <a:gd fmla="*/ 11 h 204" name="T7"/>
                <a:gd fmla="*/ 65 w 134" name="T8"/>
                <a:gd fmla="*/ 6 h 204" name="T9"/>
                <a:gd fmla="*/ 116 w 134" name="T10"/>
                <a:gd fmla="*/ 147 h 204" name="T11"/>
                <a:gd fmla="*/ 110 w 134" name="T12"/>
                <a:gd fmla="*/ 105 h 204" name="T13"/>
                <a:gd fmla="*/ 116 w 134" name="T14"/>
                <a:gd fmla="*/ 124 h 204" name="T15"/>
                <a:gd fmla="*/ 41 w 134" name="T16"/>
                <a:gd fmla="*/ 114 h 204" name="T17"/>
                <a:gd fmla="*/ 42 w 134" name="T18"/>
                <a:gd fmla="*/ 86 h 204" name="T19"/>
                <a:gd fmla="*/ 53 w 134" name="T20"/>
                <a:gd fmla="*/ 53 h 204" name="T21"/>
                <a:gd fmla="*/ 61 w 134" name="T22"/>
                <a:gd fmla="*/ 48 h 204" name="T23"/>
                <a:gd fmla="*/ 87 w 134" name="T24"/>
                <a:gd fmla="*/ 36 h 204" name="T25"/>
                <a:gd fmla="*/ 96 w 134" name="T26"/>
                <a:gd fmla="*/ 64 h 204" name="T27"/>
                <a:gd fmla="*/ 99 w 134" name="T28"/>
                <a:gd fmla="*/ 111 h 204" name="T29"/>
                <a:gd fmla="*/ 89 w 134" name="T30"/>
                <a:gd fmla="*/ 26 h 204" name="T31"/>
                <a:gd fmla="*/ 59 w 134" name="T32"/>
                <a:gd fmla="*/ 90 h 204" name="T33"/>
                <a:gd fmla="*/ 76 w 134" name="T34"/>
                <a:gd fmla="*/ 84 h 204" name="T35"/>
                <a:gd fmla="*/ 68 w 134" name="T36"/>
                <a:gd fmla="*/ 80 h 204" name="T37"/>
                <a:gd fmla="*/ 65 w 134" name="T38"/>
                <a:gd fmla="*/ 68 h 204" name="T39"/>
                <a:gd fmla="*/ 54 w 134" name="T40"/>
                <a:gd fmla="*/ 96 h 204" name="T41"/>
                <a:gd fmla="*/ 48 w 134" name="T42"/>
                <a:gd fmla="*/ 90 h 204" name="T43"/>
                <a:gd fmla="*/ 58 w 134" name="T44"/>
                <a:gd fmla="*/ 112 h 204" name="T45"/>
                <a:gd fmla="*/ 72 w 134" name="T46"/>
                <a:gd fmla="*/ 121 h 204" name="T47"/>
                <a:gd fmla="*/ 77 w 134" name="T48"/>
                <a:gd fmla="*/ 48 h 204" name="T49"/>
                <a:gd fmla="*/ 68 w 134" name="T50"/>
                <a:gd fmla="*/ 61 h 204" name="T51"/>
                <a:gd fmla="*/ 64 w 134" name="T52"/>
                <a:gd fmla="*/ 27 h 204" name="T53"/>
                <a:gd fmla="*/ 47 w 134" name="T54"/>
                <a:gd fmla="*/ 79 h 204" name="T55"/>
                <a:gd fmla="*/ 40 w 134" name="T56"/>
                <a:gd fmla="*/ 69 h 204" name="T57"/>
                <a:gd fmla="*/ 55 w 134" name="T58"/>
                <a:gd fmla="*/ 139 h 204" name="T59"/>
                <a:gd fmla="*/ 58 w 134" name="T60"/>
                <a:gd fmla="*/ 142 h 204" name="T61"/>
                <a:gd fmla="*/ 69 w 134" name="T62"/>
                <a:gd fmla="*/ 168 h 204" name="T63"/>
                <a:gd fmla="*/ 75 w 134" name="T64"/>
                <a:gd fmla="*/ 135 h 204" name="T65"/>
                <a:gd fmla="*/ 80 w 134" name="T66"/>
                <a:gd fmla="*/ 86 h 204" name="T67"/>
                <a:gd fmla="*/ 87 w 134" name="T68"/>
                <a:gd fmla="*/ 42 h 204" name="T69"/>
                <a:gd fmla="*/ 89 w 134" name="T70"/>
                <a:gd fmla="*/ 148 h 204" name="T71"/>
                <a:gd fmla="*/ 90 w 134" name="T72"/>
                <a:gd fmla="*/ 101 h 204" name="T73"/>
                <a:gd fmla="*/ 96 w 134" name="T74"/>
                <a:gd fmla="*/ 155 h 204" name="T75"/>
                <a:gd fmla="*/ 101 w 134" name="T76"/>
                <a:gd fmla="*/ 148 h 204" name="T77"/>
                <a:gd fmla="*/ 103 w 134" name="T78"/>
                <a:gd fmla="*/ 117 h 204" name="T79"/>
                <a:gd fmla="*/ 106 w 134" name="T80"/>
                <a:gd fmla="*/ 136 h 204" name="T81"/>
                <a:gd fmla="*/ 68 w 134" name="T82"/>
                <a:gd fmla="*/ 14 h 204" name="T83"/>
                <a:gd fmla="*/ 55 w 134" name="T84"/>
                <a:gd fmla="*/ 31 h 204" name="T85"/>
                <a:gd fmla="*/ 41 w 134" name="T86"/>
                <a:gd fmla="*/ 25 h 204" name="T87"/>
                <a:gd fmla="*/ 38 w 134" name="T88"/>
                <a:gd fmla="*/ 29 h 204" name="T89"/>
                <a:gd fmla="*/ 26 w 134" name="T90"/>
                <a:gd fmla="*/ 60 h 204" name="T91"/>
                <a:gd fmla="*/ 31 w 134" name="T92"/>
                <a:gd fmla="*/ 101 h 204" name="T93"/>
                <a:gd fmla="*/ 25 w 134" name="T94"/>
                <a:gd fmla="*/ 108 h 204" name="T95"/>
                <a:gd fmla="*/ 22 w 134" name="T96"/>
                <a:gd fmla="*/ 132 h 204" name="T97"/>
                <a:gd fmla="*/ 7 w 134" name="T98"/>
                <a:gd fmla="*/ 134 h 204" name="T99"/>
                <a:gd fmla="*/ 18 w 134" name="T100"/>
                <a:gd fmla="*/ 138 h 204" name="T101"/>
                <a:gd fmla="*/ 26 w 134" name="T102"/>
                <a:gd fmla="*/ 141 h 204" name="T103"/>
                <a:gd fmla="*/ 33 w 134" name="T104"/>
                <a:gd fmla="*/ 151 h 204" name="T105"/>
                <a:gd fmla="*/ 38 w 134" name="T106"/>
                <a:gd fmla="*/ 176 h 204" name="T107"/>
                <a:gd fmla="*/ 44 w 134" name="T108"/>
                <a:gd fmla="*/ 142 h 204" name="T109"/>
                <a:gd fmla="*/ 56 w 134" name="T110"/>
                <a:gd fmla="*/ 155 h 204" name="T111"/>
                <a:gd fmla="*/ 59 w 134" name="T112"/>
                <a:gd fmla="*/ 161 h 204" name="T113"/>
                <a:gd fmla="*/ 75 w 134" name="T114"/>
                <a:gd fmla="*/ 197 h 204" name="T115"/>
                <a:gd fmla="*/ 78 w 134" name="T116"/>
                <a:gd fmla="*/ 155 h 204" name="T117"/>
                <a:gd fmla="*/ 83 w 134" name="T118"/>
                <a:gd fmla="*/ 182 h 204" name="T119"/>
                <a:gd fmla="*/ 99 w 134" name="T120"/>
                <a:gd fmla="*/ 182 h 204" name="T121"/>
                <a:gd fmla="*/ 107 w 134" name="T122"/>
                <a:gd fmla="*/ 173 h 204" name="T123"/>
                <a:gd fmla="*/ 122 w 134" name="T124"/>
                <a:gd fmla="*/ 146 h 20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04" w="13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3" name="Freeform 10"/>
            <p:cNvSpPr>
              <a:spLocks noEditPoints="1"/>
            </p:cNvSpPr>
            <p:nvPr/>
          </p:nvSpPr>
          <p:spPr bwMode="auto">
            <a:xfrm>
              <a:off x="4839855" y="3271524"/>
              <a:ext cx="2512290" cy="2507476"/>
            </a:xfrm>
            <a:custGeom>
              <a:gdLst>
                <a:gd fmla="*/ 227 w 768" name="T0"/>
                <a:gd fmla="*/ 41 h 769" name="T1"/>
                <a:gd fmla="*/ 95 w 768" name="T2"/>
                <a:gd fmla="*/ 752 h 769" name="T3"/>
                <a:gd fmla="*/ 234 w 768" name="T4"/>
                <a:gd fmla="*/ 293 h 769" name="T5"/>
                <a:gd fmla="*/ 549 w 768" name="T6"/>
                <a:gd fmla="*/ 539 h 769" name="T7"/>
                <a:gd fmla="*/ 636 w 768" name="T8"/>
                <a:gd fmla="*/ 746 h 769" name="T9"/>
                <a:gd fmla="*/ 764 w 768" name="T10"/>
                <a:gd fmla="*/ 224 h 769" name="T11"/>
                <a:gd fmla="*/ 243 w 768" name="T12"/>
                <a:gd fmla="*/ 714 h 769" name="T13"/>
                <a:gd fmla="*/ 212 w 768" name="T14"/>
                <a:gd fmla="*/ 177 h 769" name="T15"/>
                <a:gd fmla="*/ 110 w 768" name="T16"/>
                <a:gd fmla="*/ 606 h 769" name="T17"/>
                <a:gd fmla="*/ 191 w 768" name="T18"/>
                <a:gd fmla="*/ 114 h 769" name="T19"/>
                <a:gd fmla="*/ 105 w 768" name="T20"/>
                <a:gd fmla="*/ 564 h 769" name="T21"/>
                <a:gd fmla="*/ 186 w 768" name="T22"/>
                <a:gd fmla="*/ 164 h 769" name="T23"/>
                <a:gd fmla="*/ 179 w 768" name="T24"/>
                <a:gd fmla="*/ 139 h 769" name="T25"/>
                <a:gd fmla="*/ 193 w 768" name="T26"/>
                <a:gd fmla="*/ 292 h 769" name="T27"/>
                <a:gd fmla="*/ 122 w 768" name="T28"/>
                <a:gd fmla="*/ 307 h 769" name="T29"/>
                <a:gd fmla="*/ 145 w 768" name="T30"/>
                <a:gd fmla="*/ 197 h 769" name="T31"/>
                <a:gd fmla="*/ 118 w 768" name="T32"/>
                <a:gd fmla="*/ 222 h 769" name="T33"/>
                <a:gd fmla="*/ 130 w 768" name="T34"/>
                <a:gd fmla="*/ 295 h 769" name="T35"/>
                <a:gd fmla="*/ 147 w 768" name="T36"/>
                <a:gd fmla="*/ 134 h 769" name="T37"/>
                <a:gd fmla="*/ 108 w 768" name="T38"/>
                <a:gd fmla="*/ 128 h 769" name="T39"/>
                <a:gd fmla="*/ 128 w 768" name="T40"/>
                <a:gd fmla="*/ 389 h 769" name="T41"/>
                <a:gd fmla="*/ 179 w 768" name="T42"/>
                <a:gd fmla="*/ 542 h 769" name="T43"/>
                <a:gd fmla="*/ 185 w 768" name="T44"/>
                <a:gd fmla="*/ 90 h 769" name="T45"/>
                <a:gd fmla="*/ 115 w 768" name="T46"/>
                <a:gd fmla="*/ 70 h 769" name="T47"/>
                <a:gd fmla="*/ 120 w 768" name="T48"/>
                <a:gd fmla="*/ 460 h 769" name="T49"/>
                <a:gd fmla="*/ 186 w 768" name="T50"/>
                <a:gd fmla="*/ 567 h 769" name="T51"/>
                <a:gd fmla="*/ 187 w 768" name="T52"/>
                <a:gd fmla="*/ 30 h 769" name="T53"/>
                <a:gd fmla="*/ 111 w 768" name="T54"/>
                <a:gd fmla="*/ 23 h 769" name="T55"/>
                <a:gd fmla="*/ 72 w 768" name="T56"/>
                <a:gd fmla="*/ 79 h 769" name="T57"/>
                <a:gd fmla="*/ 83 w 768" name="T58"/>
                <a:gd fmla="*/ 692 h 769" name="T59"/>
                <a:gd fmla="*/ 130 w 768" name="T60"/>
                <a:gd fmla="*/ 718 h 769" name="T61"/>
                <a:gd fmla="*/ 183 w 768" name="T62"/>
                <a:gd fmla="*/ 733 h 769" name="T63"/>
                <a:gd fmla="*/ 211 w 768" name="T64"/>
                <a:gd fmla="*/ 382 h 769" name="T65"/>
                <a:gd fmla="*/ 438 w 768" name="T66"/>
                <a:gd fmla="*/ 276 h 769" name="T67"/>
                <a:gd fmla="*/ 685 w 768" name="T68"/>
                <a:gd fmla="*/ 123 h 769" name="T69"/>
                <a:gd fmla="*/ 628 w 768" name="T70"/>
                <a:gd fmla="*/ 367 h 769" name="T71"/>
                <a:gd fmla="*/ 670 w 768" name="T72"/>
                <a:gd fmla="*/ 307 h 769" name="T73"/>
                <a:gd fmla="*/ 663 w 768" name="T74"/>
                <a:gd fmla="*/ 177 h 769" name="T75"/>
                <a:gd fmla="*/ 639 w 768" name="T76"/>
                <a:gd fmla="*/ 90 h 769" name="T77"/>
                <a:gd fmla="*/ 640 w 768" name="T78"/>
                <a:gd fmla="*/ 121 h 769" name="T79"/>
                <a:gd fmla="*/ 644 w 768" name="T80"/>
                <a:gd fmla="*/ 116 h 769" name="T81"/>
                <a:gd fmla="*/ 667 w 768" name="T82"/>
                <a:gd fmla="*/ 607 h 769" name="T83"/>
                <a:gd fmla="*/ 619 w 768" name="T84"/>
                <a:gd fmla="*/ 147 h 769" name="T85"/>
                <a:gd fmla="*/ 584 w 768" name="T86"/>
                <a:gd fmla="*/ 222 h 769" name="T87"/>
                <a:gd fmla="*/ 579 w 768" name="T88"/>
                <a:gd fmla="*/ 247 h 769" name="T89"/>
                <a:gd fmla="*/ 567 w 768" name="T90"/>
                <a:gd fmla="*/ 252 h 769" name="T91"/>
                <a:gd fmla="*/ 597 w 768" name="T92"/>
                <a:gd fmla="*/ 269 h 769" name="T93"/>
                <a:gd fmla="*/ 567 w 768" name="T94"/>
                <a:gd fmla="*/ 313 h 769" name="T95"/>
                <a:gd fmla="*/ 577 w 768" name="T96"/>
                <a:gd fmla="*/ 419 h 769" name="T97"/>
                <a:gd fmla="*/ 630 w 768" name="T98"/>
                <a:gd fmla="*/ 230 h 769" name="T99"/>
                <a:gd fmla="*/ 669 w 768" name="T100"/>
                <a:gd fmla="*/ 186 h 769" name="T101"/>
                <a:gd fmla="*/ 606 w 768" name="T102"/>
                <a:gd fmla="*/ 76 h 769" name="T103"/>
                <a:gd fmla="*/ 557 w 768" name="T104"/>
                <a:gd fmla="*/ 573 h 769" name="T105"/>
                <a:gd fmla="*/ 588 w 768" name="T106"/>
                <a:gd fmla="*/ 426 h 769" name="T107"/>
                <a:gd fmla="*/ 632 w 768" name="T108"/>
                <a:gd fmla="*/ 357 h 769" name="T109"/>
                <a:gd fmla="*/ 676 w 768" name="T110"/>
                <a:gd fmla="*/ 194 h 769" name="T111"/>
                <a:gd fmla="*/ 576 w 768" name="T112"/>
                <a:gd fmla="*/ 12 h 769" name="T113"/>
                <a:gd fmla="*/ 550 w 768" name="T114"/>
                <a:gd fmla="*/ 613 h 769" name="T115"/>
                <a:gd fmla="*/ 570 w 768" name="T116"/>
                <a:gd fmla="*/ 695 h 769" name="T117"/>
                <a:gd fmla="*/ 623 w 768" name="T118"/>
                <a:gd fmla="*/ 343 h 769" name="T119"/>
                <a:gd fmla="*/ 615 w 768" name="T120"/>
                <a:gd fmla="*/ 696 h 769" name="T121"/>
                <a:gd fmla="*/ 682 w 768" name="T122"/>
                <a:gd fmla="*/ 708 h 769" name="T123"/>
                <a:gd fmla="*/ 701 w 768" name="T124"/>
                <a:gd fmla="*/ 131 h 76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9" w="768">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grpSp>
        <p:nvGrpSpPr>
          <p:cNvPr id="5" name="组合 25"/>
          <p:cNvGrpSpPr/>
          <p:nvPr/>
        </p:nvGrpSpPr>
        <p:grpSpPr>
          <a:xfrm>
            <a:off x="7842949" y="3270093"/>
            <a:ext cx="3318476" cy="949173"/>
            <a:chOff x="8291427" y="2152361"/>
            <a:chExt cx="3319500" cy="949170"/>
          </a:xfrm>
        </p:grpSpPr>
        <p:sp>
          <p:nvSpPr>
            <p:cNvPr id="27" name="矩形 26"/>
            <p:cNvSpPr/>
            <p:nvPr/>
          </p:nvSpPr>
          <p:spPr>
            <a:xfrm>
              <a:off x="8937952" y="2152361"/>
              <a:ext cx="995987" cy="335128"/>
            </a:xfrm>
            <a:prstGeom prst="rect">
              <a:avLst/>
            </a:prstGeom>
          </p:spPr>
          <p:txBody>
            <a:bodyPr wrap="none">
              <a:spAutoFit/>
            </a:bodyPr>
            <a:lstStyle/>
            <a:p>
              <a:r>
                <a:rPr altLang="en-US" lang="zh-CN" sz="1599">
                  <a:solidFill>
                    <a:schemeClr val="tx1">
                      <a:lumMod val="75000"/>
                      <a:lumOff val="25000"/>
                    </a:schemeClr>
                  </a:solidFill>
                  <a:latin charset="-122" pitchFamily="34" typeface="微软雅黑"/>
                  <a:ea charset="-122" pitchFamily="34" typeface="微软雅黑"/>
                </a:rPr>
                <a:t>添加标题</a:t>
              </a:r>
            </a:p>
          </p:txBody>
        </p:sp>
        <p:sp>
          <p:nvSpPr>
            <p:cNvPr id="28" name="矩形 27"/>
            <p:cNvSpPr/>
            <p:nvPr/>
          </p:nvSpPr>
          <p:spPr>
            <a:xfrm>
              <a:off x="8291427" y="2552471"/>
              <a:ext cx="3319500" cy="566928"/>
            </a:xfrm>
            <a:prstGeom prst="rect">
              <a:avLst/>
            </a:prstGeom>
          </p:spPr>
          <p:txBody>
            <a:bodyPr wrap="square">
              <a:spAutoFit/>
            </a:bodyPr>
            <a:lstStyle/>
            <a:p>
              <a:pP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grpSp>
      <p:grpSp>
        <p:nvGrpSpPr>
          <p:cNvPr id="8" name="组合 28"/>
          <p:cNvGrpSpPr/>
          <p:nvPr/>
        </p:nvGrpSpPr>
        <p:grpSpPr>
          <a:xfrm>
            <a:off x="1030577" y="3270091"/>
            <a:ext cx="3318476" cy="949174"/>
            <a:chOff x="486239" y="2152361"/>
            <a:chExt cx="3319500" cy="949172"/>
          </a:xfrm>
        </p:grpSpPr>
        <p:sp>
          <p:nvSpPr>
            <p:cNvPr id="30" name="矩形 29"/>
            <p:cNvSpPr/>
            <p:nvPr/>
          </p:nvSpPr>
          <p:spPr>
            <a:xfrm>
              <a:off x="2655863" y="2152360"/>
              <a:ext cx="995987" cy="335128"/>
            </a:xfrm>
            <a:prstGeom prst="rect">
              <a:avLst/>
            </a:prstGeom>
          </p:spPr>
          <p:txBody>
            <a:bodyPr wrap="none">
              <a:spAutoFit/>
            </a:bodyPr>
            <a:lstStyle/>
            <a:p>
              <a:pPr algn="r"/>
              <a:r>
                <a:rPr altLang="en-US" lang="zh-CN" sz="1599">
                  <a:solidFill>
                    <a:schemeClr val="tx1">
                      <a:lumMod val="75000"/>
                      <a:lumOff val="25000"/>
                    </a:schemeClr>
                  </a:solidFill>
                  <a:latin charset="-122" pitchFamily="34" typeface="微软雅黑"/>
                  <a:ea charset="-122" pitchFamily="34" typeface="微软雅黑"/>
                </a:rPr>
                <a:t>添加标题</a:t>
              </a:r>
            </a:p>
          </p:txBody>
        </p:sp>
        <p:sp>
          <p:nvSpPr>
            <p:cNvPr id="31" name="矩形 30"/>
            <p:cNvSpPr/>
            <p:nvPr/>
          </p:nvSpPr>
          <p:spPr>
            <a:xfrm>
              <a:off x="486239" y="2552473"/>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grpSp>
      <p:grpSp>
        <p:nvGrpSpPr>
          <p:cNvPr id="9" name="组合 31"/>
          <p:cNvGrpSpPr/>
          <p:nvPr/>
        </p:nvGrpSpPr>
        <p:grpSpPr>
          <a:xfrm>
            <a:off x="7842949" y="4542664"/>
            <a:ext cx="3318476" cy="949173"/>
            <a:chOff x="8291427" y="2152361"/>
            <a:chExt cx="3319500" cy="949170"/>
          </a:xfrm>
        </p:grpSpPr>
        <p:sp>
          <p:nvSpPr>
            <p:cNvPr id="33" name="矩形 32"/>
            <p:cNvSpPr/>
            <p:nvPr/>
          </p:nvSpPr>
          <p:spPr>
            <a:xfrm>
              <a:off x="8937952" y="2152360"/>
              <a:ext cx="995987" cy="335128"/>
            </a:xfrm>
            <a:prstGeom prst="rect">
              <a:avLst/>
            </a:prstGeom>
          </p:spPr>
          <p:txBody>
            <a:bodyPr wrap="none">
              <a:spAutoFit/>
            </a:bodyPr>
            <a:lstStyle/>
            <a:p>
              <a:r>
                <a:rPr altLang="en-US" lang="zh-CN" sz="1599">
                  <a:solidFill>
                    <a:schemeClr val="tx1">
                      <a:lumMod val="75000"/>
                      <a:lumOff val="25000"/>
                    </a:schemeClr>
                  </a:solidFill>
                  <a:latin charset="-122" pitchFamily="34" typeface="微软雅黑"/>
                  <a:ea charset="-122" pitchFamily="34" typeface="微软雅黑"/>
                </a:rPr>
                <a:t>添加标题</a:t>
              </a:r>
            </a:p>
          </p:txBody>
        </p:sp>
        <p:sp>
          <p:nvSpPr>
            <p:cNvPr id="34" name="矩形 33"/>
            <p:cNvSpPr/>
            <p:nvPr/>
          </p:nvSpPr>
          <p:spPr>
            <a:xfrm>
              <a:off x="8291427" y="2552470"/>
              <a:ext cx="3319500" cy="566928"/>
            </a:xfrm>
            <a:prstGeom prst="rect">
              <a:avLst/>
            </a:prstGeom>
          </p:spPr>
          <p:txBody>
            <a:bodyPr wrap="square">
              <a:spAutoFit/>
            </a:bodyPr>
            <a:lstStyle/>
            <a:p>
              <a:pP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grpSp>
      <p:grpSp>
        <p:nvGrpSpPr>
          <p:cNvPr id="11" name="组合 34"/>
          <p:cNvGrpSpPr/>
          <p:nvPr/>
        </p:nvGrpSpPr>
        <p:grpSpPr>
          <a:xfrm>
            <a:off x="1030577" y="4542664"/>
            <a:ext cx="3318476" cy="949173"/>
            <a:chOff x="486239" y="2152361"/>
            <a:chExt cx="3319500" cy="949170"/>
          </a:xfrm>
        </p:grpSpPr>
        <p:sp>
          <p:nvSpPr>
            <p:cNvPr id="36" name="矩形 35"/>
            <p:cNvSpPr/>
            <p:nvPr/>
          </p:nvSpPr>
          <p:spPr>
            <a:xfrm>
              <a:off x="2655863" y="2152360"/>
              <a:ext cx="995987" cy="335128"/>
            </a:xfrm>
            <a:prstGeom prst="rect">
              <a:avLst/>
            </a:prstGeom>
          </p:spPr>
          <p:txBody>
            <a:bodyPr wrap="none">
              <a:spAutoFit/>
            </a:bodyPr>
            <a:lstStyle/>
            <a:p>
              <a:pPr algn="r"/>
              <a:r>
                <a:rPr altLang="en-US" lang="zh-CN" sz="1599">
                  <a:solidFill>
                    <a:schemeClr val="tx1">
                      <a:lumMod val="75000"/>
                      <a:lumOff val="25000"/>
                    </a:schemeClr>
                  </a:solidFill>
                  <a:latin charset="-122" pitchFamily="34" typeface="微软雅黑"/>
                  <a:ea charset="-122" pitchFamily="34" typeface="微软雅黑"/>
                </a:rPr>
                <a:t>添加标题</a:t>
              </a:r>
            </a:p>
          </p:txBody>
        </p:sp>
        <p:sp>
          <p:nvSpPr>
            <p:cNvPr id="37" name="矩形 36"/>
            <p:cNvSpPr/>
            <p:nvPr/>
          </p:nvSpPr>
          <p:spPr>
            <a:xfrm>
              <a:off x="486239" y="2552470"/>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grpSp>
      <p:sp>
        <p:nvSpPr>
          <p:cNvPr id="40" name="矩形 39"/>
          <p:cNvSpPr/>
          <p:nvPr/>
        </p:nvSpPr>
        <p:spPr>
          <a:xfrm>
            <a:off x="4600037" y="1526008"/>
            <a:ext cx="2991926" cy="416481"/>
          </a:xfrm>
          <a:prstGeom prst="rect">
            <a:avLst/>
          </a:prstGeom>
        </p:spPr>
        <p:txBody>
          <a:bodyPr bIns="45706" lIns="91412" rIns="91412" tIns="45706" wrap="square">
            <a:spAutoFit/>
          </a:bodyPr>
          <a:lstStyle/>
          <a:p>
            <a:pPr algn="ctr"/>
            <a:r>
              <a:rPr altLang="en-US" lang="zh-CN" sz="2133">
                <a:solidFill>
                  <a:schemeClr val="tx1">
                    <a:lumMod val="75000"/>
                    <a:lumOff val="25000"/>
                  </a:schemeClr>
                </a:solidFill>
                <a:latin charset="-122" pitchFamily="34" typeface="微软雅黑"/>
                <a:ea charset="-122" pitchFamily="34" typeface="微软雅黑"/>
              </a:rPr>
              <a:t>添加标题</a:t>
            </a:r>
          </a:p>
        </p:txBody>
      </p:sp>
      <p:sp>
        <p:nvSpPr>
          <p:cNvPr id="41" name="矩形 40"/>
          <p:cNvSpPr/>
          <p:nvPr/>
        </p:nvSpPr>
        <p:spPr>
          <a:xfrm>
            <a:off x="1899465" y="1987673"/>
            <a:ext cx="8393068" cy="566900"/>
          </a:xfrm>
          <a:prstGeom prst="rect">
            <a:avLst/>
          </a:prstGeom>
        </p:spPr>
        <p:txBody>
          <a:bodyPr bIns="45706" lIns="91412" rIns="91412" tIns="45706" wrap="square">
            <a:spAutoFit/>
          </a:bodyPr>
          <a:lstStyle/>
          <a:p>
            <a:pPr algn="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在此录入上述图表的描述说明，在此录入上述图表的综合描述说明。在此录入上述图表的描述说明，在此录入上述图表的综合描述说明。在此录入上述图表的描述说明，在此录入上述图表的综合描述说明。</a:t>
            </a:r>
          </a:p>
        </p:txBody>
      </p:sp>
    </p:spTree>
    <p:extLst>
      <p:ext uri="{BB962C8B-B14F-4D97-AF65-F5344CB8AC3E}">
        <p14:creationId val="121009450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12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5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180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childTnLst>
                                </p:cTn>
                              </p:par>
                              <p:par>
                                <p:cTn fill="hold" id="14" nodeType="withEffect" presetClass="entr" presetID="10" presetSubtype="0">
                                  <p:stCondLst>
                                    <p:cond delay="210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par>
                                <p:cTn fill="hold" id="17" nodeType="withEffect" presetClass="entr" presetID="10" presetSubtype="0">
                                  <p:stCondLst>
                                    <p:cond delay="240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par>
                                <p:cTn fill="hold" grpId="0" id="20" nodeType="withEffect" presetClass="entr" presetID="10" presetSubtype="0">
                                  <p:stCondLst>
                                    <p:cond delay="2700"/>
                                  </p:stCondLst>
                                  <p:childTnLst>
                                    <p:set>
                                      <p:cBhvr>
                                        <p:cTn dur="1" fill="hold" id="21">
                                          <p:stCondLst>
                                            <p:cond delay="0"/>
                                          </p:stCondLst>
                                        </p:cTn>
                                        <p:tgtEl>
                                          <p:spTgt spid="40"/>
                                        </p:tgtEl>
                                        <p:attrNameLst>
                                          <p:attrName>style.visibility</p:attrName>
                                        </p:attrNameLst>
                                      </p:cBhvr>
                                      <p:to>
                                        <p:strVal val="visible"/>
                                      </p:to>
                                    </p:set>
                                    <p:animEffect filter="fade" transition="in">
                                      <p:cBhvr>
                                        <p:cTn dur="500" id="22"/>
                                        <p:tgtEl>
                                          <p:spTgt spid="40"/>
                                        </p:tgtEl>
                                      </p:cBhvr>
                                    </p:animEffect>
                                  </p:childTnLst>
                                </p:cTn>
                              </p:par>
                              <p:par>
                                <p:cTn fill="hold" grpId="0" id="23" nodeType="withEffect" presetClass="entr" presetID="10" presetSubtype="0">
                                  <p:stCondLst>
                                    <p:cond delay="3000"/>
                                  </p:stCondLst>
                                  <p:childTnLst>
                                    <p:set>
                                      <p:cBhvr>
                                        <p:cTn dur="1" fill="hold" id="24">
                                          <p:stCondLst>
                                            <p:cond delay="0"/>
                                          </p:stCondLst>
                                        </p:cTn>
                                        <p:tgtEl>
                                          <p:spTgt spid="41"/>
                                        </p:tgtEl>
                                        <p:attrNameLst>
                                          <p:attrName>style.visibility</p:attrName>
                                        </p:attrNameLst>
                                      </p:cBhvr>
                                      <p:to>
                                        <p:strVal val="visible"/>
                                      </p:to>
                                    </p:set>
                                    <p:animEffect filter="fade" transition="in">
                                      <p:cBhvr>
                                        <p:cTn dur="500" id="25"/>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6" name="任意多边形 155"/>
          <p:cNvSpPr/>
          <p:nvPr/>
        </p:nvSpPr>
        <p:spPr bwMode="auto">
          <a:xfrm>
            <a:off x="4113484" y="3035450"/>
            <a:ext cx="3965035" cy="2010090"/>
          </a:xfrm>
          <a:custGeom>
            <a:gdLst>
              <a:gd fmla="*/ 2331709 w 4419601" name="connsiteX0"/>
              <a:gd fmla="*/ 2216146 h 2239844" name="connsiteY0"/>
              <a:gd fmla="*/ 2345003 w 4419601" name="connsiteX1"/>
              <a:gd fmla="*/ 2219022 h 2239844" name="connsiteY1"/>
              <a:gd fmla="*/ 2350062 w 4419601" name="connsiteX2"/>
              <a:gd fmla="*/ 2217949 h 2239844" name="connsiteY2"/>
              <a:gd fmla="*/ 2357880 w 4419601" name="connsiteX3"/>
              <a:gd fmla="*/ 2220624 h 2239844" name="connsiteY3"/>
              <a:gd fmla="*/ 2402947 w 4419601" name="connsiteX4"/>
              <a:gd fmla="*/ 2233437 h 2239844" name="connsiteY4"/>
              <a:gd fmla="*/ 2396509 w 4419601" name="connsiteX5"/>
              <a:gd fmla="*/ 2239844 h 2239844" name="connsiteY5"/>
              <a:gd fmla="*/ 2390071 w 4419601" name="connsiteX6"/>
              <a:gd fmla="*/ 2233437 h 2239844" name="connsiteY6"/>
              <a:gd fmla="*/ 2345003 w 4419601" name="connsiteX7"/>
              <a:gd fmla="*/ 2220624 h 2239844" name="connsiteY7"/>
              <a:gd fmla="*/ 2323691 w 4419601" name="connsiteX8"/>
              <a:gd fmla="*/ 2217310 h 2239844" name="connsiteY8"/>
              <a:gd fmla="*/ 2360892 w 4419601" name="connsiteX9"/>
              <a:gd fmla="*/ 2213558 h 2239844" name="connsiteY9"/>
              <a:gd fmla="*/ 2367724 w 4419601" name="connsiteX10"/>
              <a:gd fmla="*/ 2214204 h 2239844" name="connsiteY10"/>
              <a:gd fmla="*/ 2350062 w 4419601" name="connsiteX11"/>
              <a:gd fmla="*/ 2217949 h 2239844" name="connsiteY11"/>
              <a:gd fmla="*/ 2340894 w 4419601" name="connsiteX12"/>
              <a:gd fmla="*/ 2214814 h 2239844" name="connsiteY12"/>
              <a:gd fmla="*/ 2345003 w 4419601" name="connsiteX13"/>
              <a:gd fmla="*/ 2214217 h 2239844" name="connsiteY13"/>
              <a:gd fmla="*/ 2323182 w 4419601" name="connsiteX14"/>
              <a:gd fmla="*/ 2210424 h 2239844" name="connsiteY14"/>
              <a:gd fmla="*/ 2332127 w 4419601" name="connsiteX15"/>
              <a:gd fmla="*/ 2211815 h 2239844" name="connsiteY15"/>
              <a:gd fmla="*/ 2340894 w 4419601" name="connsiteX16"/>
              <a:gd fmla="*/ 2214814 h 2239844" name="connsiteY16"/>
              <a:gd fmla="*/ 2331709 w 4419601" name="connsiteX17"/>
              <a:gd fmla="*/ 2216146 h 2239844" name="connsiteY17"/>
              <a:gd fmla="*/ 2313142 w 4419601" name="connsiteX18"/>
              <a:gd fmla="*/ 2212130 h 2239844" name="connsiteY18"/>
              <a:gd fmla="*/ 2334561 w 4419601" name="connsiteX19"/>
              <a:gd fmla="*/ 2208491 h 2239844" name="connsiteY19"/>
              <a:gd fmla="*/ 2345745 w 4419601" name="connsiteX20"/>
              <a:gd fmla="*/ 2212128 h 2239844" name="connsiteY20"/>
              <a:gd fmla="*/ 2350761 w 4419601" name="connsiteX21"/>
              <a:gd fmla="*/ 2212601 h 2239844" name="connsiteY21"/>
              <a:gd fmla="*/ 2345003 w 4419601" name="connsiteX22"/>
              <a:gd fmla="*/ 2214217 h 2239844" name="connsiteY22"/>
              <a:gd fmla="*/ 2329436 w 4419601" name="connsiteX23"/>
              <a:gd fmla="*/ 2209362 h 2239844" name="connsiteY23"/>
              <a:gd fmla="*/ 2383632 w 4419601" name="connsiteX24"/>
              <a:gd fmla="*/ 2207811 h 2239844" name="connsiteY24"/>
              <a:gd fmla="*/ 2364318 w 4419601" name="connsiteX25"/>
              <a:gd fmla="*/ 2213416 h 2239844" name="connsiteY25"/>
              <a:gd fmla="*/ 2360892 w 4419601" name="connsiteX26"/>
              <a:gd fmla="*/ 2213558 h 2239844" name="connsiteY26"/>
              <a:gd fmla="*/ 2350761 w 4419601" name="connsiteX27"/>
              <a:gd fmla="*/ 2212601 h 2239844" name="connsiteY27"/>
              <a:gd fmla="*/ 2364424 w 4419601" name="connsiteX28"/>
              <a:gd fmla="*/ 2208766 h 2239844" name="connsiteY28"/>
              <a:gd fmla="*/ 2076230 w 4419601" name="connsiteX29"/>
              <a:gd fmla="*/ 2198436 h 2239844" name="connsiteY29"/>
              <a:gd fmla="*/ 2075431 w 4419601" name="connsiteX30"/>
              <a:gd fmla="*/ 2227224 h 2239844" name="connsiteY30"/>
              <a:gd fmla="*/ 2071215 w 4419601" name="connsiteX31"/>
              <a:gd fmla="*/ 2201910 h 2239844" name="connsiteY31"/>
              <a:gd fmla="*/ 2071536 w 4419601" name="connsiteX32"/>
              <a:gd fmla="*/ 2192654 h 2239844" name="connsiteY32"/>
              <a:gd fmla="*/ 2070605 w 4419601" name="connsiteX33"/>
              <a:gd fmla="*/ 2198246 h 2239844" name="connsiteY33"/>
              <a:gd fmla="*/ 2071215 w 4419601" name="connsiteX34"/>
              <a:gd fmla="*/ 2201910 h 2239844" name="connsiteY34"/>
              <a:gd fmla="*/ 2062560 w 4419601" name="connsiteX35"/>
              <a:gd fmla="*/ 2207905 h 2239844" name="connsiteY35"/>
              <a:gd fmla="*/ 2029782 w 4419601" name="connsiteX36"/>
              <a:gd fmla="*/ 2204585 h 2239844" name="connsiteY36"/>
              <a:gd fmla="*/ 2025331 w 4419601" name="connsiteX37"/>
              <a:gd fmla="*/ 2202670 h 2239844" name="connsiteY37"/>
              <a:gd fmla="*/ 2036820 w 4419601" name="connsiteX38"/>
              <a:gd fmla="*/ 2201466 h 2239844" name="connsiteY38"/>
              <a:gd fmla="*/ 2042632 w 4419601" name="connsiteX39"/>
              <a:gd fmla="*/ 2199582 h 2239844" name="connsiteY39"/>
              <a:gd fmla="*/ 2056125 w 4419601" name="connsiteX40"/>
              <a:gd fmla="*/ 2201466 h 2239844" name="connsiteY40"/>
              <a:gd fmla="*/ 2071966 w 4419601" name="connsiteX41"/>
              <a:gd fmla="*/ 2190073 h 2239844" name="connsiteY41"/>
              <a:gd fmla="*/ 2069800 w 4419601" name="connsiteX42"/>
              <a:gd fmla="*/ 2191002 h 2239844" name="connsiteY42"/>
              <a:gd fmla="*/ 2069732 w 4419601" name="connsiteX43"/>
              <a:gd fmla="*/ 2190797 h 2239844" name="connsiteY43"/>
              <a:gd fmla="*/ 2072213 w 4419601" name="connsiteX44"/>
              <a:gd fmla="*/ 2188587 h 2239844" name="connsiteY44"/>
              <a:gd fmla="*/ 2075431 w 4419601" name="connsiteX45"/>
              <a:gd fmla="*/ 2188587 h 2239844" name="connsiteY45"/>
              <a:gd fmla="*/ 2071966 w 4419601" name="connsiteX46"/>
              <a:gd fmla="*/ 2190073 h 2239844" name="connsiteY46"/>
              <a:gd fmla="*/ 2078217 w 4419601" name="connsiteX47"/>
              <a:gd fmla="*/ 2188047 h 2239844" name="connsiteY47"/>
              <a:gd fmla="*/ 2078045 w 4419601" name="connsiteX48"/>
              <a:gd fmla="*/ 2188932 h 2239844" name="connsiteY48"/>
              <a:gd fmla="*/ 2071536 w 4419601" name="connsiteX49"/>
              <a:gd fmla="*/ 2192654 h 2239844" name="connsiteY49"/>
              <a:gd fmla="*/ 2071966 w 4419601" name="connsiteX50"/>
              <a:gd fmla="*/ 2190073 h 2239844" name="connsiteY50"/>
              <a:gd fmla="*/ 2071101 w 4419601" name="connsiteX51"/>
              <a:gd fmla="*/ 2186189 h 2239844" name="connsiteY51"/>
              <a:gd fmla="*/ 2068996 w 4419601" name="connsiteX52"/>
              <a:gd fmla="*/ 2188587 h 2239844" name="connsiteY52"/>
              <a:gd fmla="*/ 2069732 w 4419601" name="connsiteX53"/>
              <a:gd fmla="*/ 2190797 h 2239844" name="connsiteY53"/>
              <a:gd fmla="*/ 2042632 w 4419601" name="connsiteX54"/>
              <a:gd fmla="*/ 2199582 h 2239844" name="connsiteY54"/>
              <a:gd fmla="*/ 2021537 w 4419601" name="connsiteX55"/>
              <a:gd fmla="*/ 2196637 h 2239844" name="connsiteY55"/>
              <a:gd fmla="*/ 2019305 w 4419601" name="connsiteX56"/>
              <a:gd fmla="*/ 2195550 h 2239844" name="connsiteY56"/>
              <a:gd fmla="*/ 2036820 w 4419601" name="connsiteX57"/>
              <a:gd fmla="*/ 2195027 h 2239844" name="connsiteY57"/>
              <a:gd fmla="*/ 2066851 w 4419601" name="connsiteX58"/>
              <a:gd fmla="*/ 2186870 h 2239844" name="connsiteY58"/>
              <a:gd fmla="*/ 2072615 w 4419601" name="connsiteX59"/>
              <a:gd fmla="*/ 2186172 h 2239844" name="connsiteY59"/>
              <a:gd fmla="*/ 2072213 w 4419601" name="connsiteX60"/>
              <a:gd fmla="*/ 2188587 h 2239844" name="connsiteY60"/>
              <a:gd fmla="*/ 2068996 w 4419601" name="connsiteX61"/>
              <a:gd fmla="*/ 2188587 h 2239844" name="connsiteY61"/>
              <a:gd fmla="*/ 2073060 w 4419601" name="connsiteX62"/>
              <a:gd fmla="*/ 2185876 h 2239844" name="connsiteY62"/>
              <a:gd fmla="*/ 2072615 w 4419601" name="connsiteX63"/>
              <a:gd fmla="*/ 2186172 h 2239844" name="connsiteY63"/>
              <a:gd fmla="*/ 2072654 w 4419601" name="connsiteX64"/>
              <a:gd fmla="*/ 2185941 h 2239844" name="connsiteY64"/>
              <a:gd fmla="*/ 2072767 w 4419601" name="connsiteX65"/>
              <a:gd fmla="*/ 2185263 h 2239844" name="connsiteY65"/>
              <a:gd fmla="*/ 2072654 w 4419601" name="connsiteX66"/>
              <a:gd fmla="*/ 2185941 h 2239844" name="connsiteY66"/>
              <a:gd fmla="*/ 2071101 w 4419601" name="connsiteX67"/>
              <a:gd fmla="*/ 2186189 h 2239844" name="connsiteY67"/>
              <a:gd fmla="*/ 2071648 w 4419601" name="connsiteX68"/>
              <a:gd fmla="*/ 2185567 h 2239844" name="connsiteY68"/>
              <a:gd fmla="*/ 2399545 w 4419601" name="connsiteX69"/>
              <a:gd fmla="*/ 2185159 h 2239844" name="connsiteY69"/>
              <a:gd fmla="*/ 2395025 w 4419601" name="connsiteX70"/>
              <a:gd fmla="*/ 2197625 h 2239844" name="connsiteY70"/>
              <a:gd fmla="*/ 2386608 w 4419601" name="connsiteX71"/>
              <a:gd fmla="*/ 2206288 h 2239844" name="connsiteY71"/>
              <a:gd fmla="*/ 2383632 w 4419601" name="connsiteX72"/>
              <a:gd fmla="*/ 2207811 h 2239844" name="connsiteY72"/>
              <a:gd fmla="*/ 2393290 w 4419601" name="connsiteX73"/>
              <a:gd fmla="*/ 2194196 h 2239844" name="connsiteY73"/>
              <a:gd fmla="*/ 2396744 w 4419601" name="connsiteX74"/>
              <a:gd fmla="*/ 2187609 h 2239844" name="connsiteY74"/>
              <a:gd fmla="*/ 2080932 w 4419601" name="connsiteX75"/>
              <a:gd fmla="*/ 2185096 h 2239844" name="connsiteY75"/>
              <a:gd fmla="*/ 2079662 w 4419601" name="connsiteX76"/>
              <a:gd fmla="*/ 2187578 h 2239844" name="connsiteY76"/>
              <a:gd fmla="*/ 2078217 w 4419601" name="connsiteX77"/>
              <a:gd fmla="*/ 2188047 h 2239844" name="connsiteY77"/>
              <a:gd fmla="*/ 2078489 w 4419601" name="connsiteX78"/>
              <a:gd fmla="*/ 2186646 h 2239844" name="connsiteY78"/>
              <a:gd fmla="*/ 2087361 w 4419601" name="connsiteX79"/>
              <a:gd fmla="*/ 2185083 h 2239844" name="connsiteY79"/>
              <a:gd fmla="*/ 2083474 w 4419601" name="connsiteX80"/>
              <a:gd fmla="*/ 2193417 h 2239844" name="connsiteY80"/>
              <a:gd fmla="*/ 2076230 w 4419601" name="connsiteX81"/>
              <a:gd fmla="*/ 2198436 h 2239844" name="connsiteY81"/>
              <a:gd fmla="*/ 2076235 w 4419601" name="connsiteX82"/>
              <a:gd fmla="*/ 2198246 h 2239844" name="connsiteY82"/>
              <a:gd fmla="*/ 2078045 w 4419601" name="connsiteX83"/>
              <a:gd fmla="*/ 2188932 h 2239844" name="connsiteY83"/>
              <a:gd fmla="*/ 2079352 w 4419601" name="connsiteX84"/>
              <a:gd fmla="*/ 2188185 h 2239844" name="connsiteY84"/>
              <a:gd fmla="*/ 2079662 w 4419601" name="connsiteX85"/>
              <a:gd fmla="*/ 2187578 h 2239844" name="connsiteY85"/>
              <a:gd fmla="*/ 2078818 w 4419601" name="connsiteX86"/>
              <a:gd fmla="*/ 2184954 h 2239844" name="connsiteY86"/>
              <a:gd fmla="*/ 2078489 w 4419601" name="connsiteX87"/>
              <a:gd fmla="*/ 2186646 h 2239844" name="connsiteY87"/>
              <a:gd fmla="*/ 2075431 w 4419601" name="connsiteX88"/>
              <a:gd fmla="*/ 2188587 h 2239844" name="connsiteY88"/>
              <a:gd fmla="*/ 2078454 w 4419601" name="connsiteX89"/>
              <a:gd fmla="*/ 2185012 h 2239844" name="connsiteY89"/>
              <a:gd fmla="*/ 2081945 w 4419601" name="connsiteX90"/>
              <a:gd fmla="*/ 2184453 h 2239844" name="connsiteY90"/>
              <a:gd fmla="*/ 2080932 w 4419601" name="connsiteX91"/>
              <a:gd fmla="*/ 2185096 h 2239844" name="connsiteY91"/>
              <a:gd fmla="*/ 2081200 w 4419601" name="connsiteX92"/>
              <a:gd fmla="*/ 2184573 h 2239844" name="connsiteY92"/>
              <a:gd fmla="*/ 2079092 w 4419601" name="connsiteX93"/>
              <a:gd fmla="*/ 2183545 h 2239844" name="connsiteY93"/>
              <a:gd fmla="*/ 2078912 w 4419601" name="connsiteX94"/>
              <a:gd fmla="*/ 2184470 h 2239844" name="connsiteY94"/>
              <a:gd fmla="*/ 2078454 w 4419601" name="connsiteX95"/>
              <a:gd fmla="*/ 2185012 h 2239844" name="connsiteY95"/>
              <a:gd fmla="*/ 2073060 w 4419601" name="connsiteX96"/>
              <a:gd fmla="*/ 2185876 h 2239844" name="connsiteY96"/>
              <a:gd fmla="*/ 2074811 w 4419601" name="connsiteX97"/>
              <a:gd fmla="*/ 2184708 h 2239844" name="connsiteY97"/>
              <a:gd fmla="*/ 2082150 w 4419601" name="connsiteX98"/>
              <a:gd fmla="*/ 2182714 h 2239844" name="connsiteY98"/>
              <a:gd fmla="*/ 2081200 w 4419601" name="connsiteX99"/>
              <a:gd fmla="*/ 2184573 h 2239844" name="connsiteY99"/>
              <a:gd fmla="*/ 2078818 w 4419601" name="connsiteX100"/>
              <a:gd fmla="*/ 2184954 h 2239844" name="connsiteY100"/>
              <a:gd fmla="*/ 2078912 w 4419601" name="connsiteX101"/>
              <a:gd fmla="*/ 2184470 h 2239844" name="connsiteY101"/>
              <a:gd fmla="*/ 2079874 w 4419601" name="connsiteX102"/>
              <a:gd fmla="*/ 2183333 h 2239844" name="connsiteY102"/>
              <a:gd fmla="*/ 2094820 w 4419601" name="connsiteX103"/>
              <a:gd fmla="*/ 2182392 h 2239844" name="connsiteY103"/>
              <a:gd fmla="*/ 2093931 w 4419601" name="connsiteX104"/>
              <a:gd fmla="*/ 2182953 h 2239844" name="connsiteY104"/>
              <a:gd fmla="*/ 2087361 w 4419601" name="connsiteX105"/>
              <a:gd fmla="*/ 2185083 h 2239844" name="connsiteY105"/>
              <a:gd fmla="*/ 2088115 w 4419601" name="connsiteX106"/>
              <a:gd fmla="*/ 2183465 h 2239844" name="connsiteY106"/>
              <a:gd fmla="*/ 2089381 w 4419601" name="connsiteX107"/>
              <a:gd fmla="*/ 2180750 h 2239844" name="connsiteY107"/>
              <a:gd fmla="*/ 2088115 w 4419601" name="connsiteX108"/>
              <a:gd fmla="*/ 2183465 h 2239844" name="connsiteY108"/>
              <a:gd fmla="*/ 2081945 w 4419601" name="connsiteX109"/>
              <a:gd fmla="*/ 2184453 h 2239844" name="connsiteY109"/>
              <a:gd fmla="*/ 2086582 w 4419601" name="connsiteX110"/>
              <a:gd fmla="*/ 2181511 h 2239844" name="connsiteY110"/>
              <a:gd fmla="*/ 2079658 w 4419601" name="connsiteX111"/>
              <a:gd fmla="*/ 2180631 h 2239844" name="connsiteY111"/>
              <a:gd fmla="*/ 2079470 w 4419601" name="connsiteX112"/>
              <a:gd fmla="*/ 2181600 h 2239844" name="connsiteY112"/>
              <a:gd fmla="*/ 2074811 w 4419601" name="connsiteX113"/>
              <a:gd fmla="*/ 2184708 h 2239844" name="connsiteY113"/>
              <a:gd fmla="*/ 2072767 w 4419601" name="connsiteX114"/>
              <a:gd fmla="*/ 2185263 h 2239844" name="connsiteY114"/>
              <a:gd fmla="*/ 2072966 w 4419601" name="connsiteX115"/>
              <a:gd fmla="*/ 2184066 h 2239844" name="connsiteY115"/>
              <a:gd fmla="*/ 2075881 w 4419601" name="connsiteX116"/>
              <a:gd fmla="*/ 2180747 h 2239844" name="connsiteY116"/>
              <a:gd fmla="*/ 2082225 w 4419601" name="connsiteX117"/>
              <a:gd fmla="*/ 2180552 h 2239844" name="connsiteY117"/>
              <a:gd fmla="*/ 2079874 w 4419601" name="connsiteX118"/>
              <a:gd fmla="*/ 2183333 h 2239844" name="connsiteY118"/>
              <a:gd fmla="*/ 2079092 w 4419601" name="connsiteX119"/>
              <a:gd fmla="*/ 2183545 h 2239844" name="connsiteY119"/>
              <a:gd fmla="*/ 2079470 w 4419601" name="connsiteX120"/>
              <a:gd fmla="*/ 2181600 h 2239844" name="connsiteY120"/>
              <a:gd fmla="*/ 2080984 w 4419601" name="connsiteX121"/>
              <a:gd fmla="*/ 2180590 h 2239844" name="connsiteY121"/>
              <a:gd fmla="*/ 2099741 w 4419601" name="connsiteX122"/>
              <a:gd fmla="*/ 2179286 h 2239844" name="connsiteY122"/>
              <a:gd fmla="*/ 2096345 w 4419601" name="connsiteX123"/>
              <a:gd fmla="*/ 2182148 h 2239844" name="connsiteY123"/>
              <a:gd fmla="*/ 2094820 w 4419601" name="connsiteX124"/>
              <a:gd fmla="*/ 2182392 h 2239844" name="connsiteY124"/>
              <a:gd fmla="*/ 2084405 w 4419601" name="connsiteX125"/>
              <a:gd fmla="*/ 2178308 h 2239844" name="connsiteY125"/>
              <a:gd fmla="*/ 2083460 w 4419601" name="connsiteX126"/>
              <a:gd fmla="*/ 2180155 h 2239844" name="connsiteY126"/>
              <a:gd fmla="*/ 2082670 w 4419601" name="connsiteX127"/>
              <a:gd fmla="*/ 2180538 h 2239844" name="connsiteY127"/>
              <a:gd fmla="*/ 2082225 w 4419601" name="connsiteX128"/>
              <a:gd fmla="*/ 2180552 h 2239844" name="connsiteY128"/>
              <a:gd fmla="*/ 2083758 w 4419601" name="connsiteX129"/>
              <a:gd fmla="*/ 2178739 h 2239844" name="connsiteY129"/>
              <a:gd fmla="*/ 2091471 w 4419601" name="connsiteX130"/>
              <a:gd fmla="*/ 2176270 h 2239844" name="connsiteY130"/>
              <a:gd fmla="*/ 2090054 w 4419601" name="connsiteX131"/>
              <a:gd fmla="*/ 2179307 h 2239844" name="connsiteY131"/>
              <a:gd fmla="*/ 2086582 w 4419601" name="connsiteX132"/>
              <a:gd fmla="*/ 2181511 h 2239844" name="connsiteY132"/>
              <a:gd fmla="*/ 2082150 w 4419601" name="connsiteX133"/>
              <a:gd fmla="*/ 2182714 h 2239844" name="connsiteY133"/>
              <a:gd fmla="*/ 2083460 w 4419601" name="connsiteX134"/>
              <a:gd fmla="*/ 2180155 h 2239844" name="connsiteY134"/>
              <a:gd fmla="*/ 2402947 w 4419601" name="connsiteX135"/>
              <a:gd fmla="*/ 2175777 h 2239844" name="connsiteY135"/>
              <a:gd fmla="*/ 2396744 w 4419601" name="connsiteX136"/>
              <a:gd fmla="*/ 2187609 h 2239844" name="connsiteY136"/>
              <a:gd fmla="*/ 2376389 w 4419601" name="connsiteX137"/>
              <a:gd fmla="*/ 2205408 h 2239844" name="connsiteY137"/>
              <a:gd fmla="*/ 2364424 w 4419601" name="connsiteX138"/>
              <a:gd fmla="*/ 2208766 h 2239844" name="connsiteY138"/>
              <a:gd fmla="*/ 2351441 w 4419601" name="connsiteX139"/>
              <a:gd fmla="*/ 2209412 h 2239844" name="connsiteY139"/>
              <a:gd fmla="*/ 2341856 w 4419601" name="connsiteX140"/>
              <a:gd fmla="*/ 2207028 h 2239844" name="connsiteY140"/>
              <a:gd fmla="*/ 2375585 w 4419601" name="connsiteX141"/>
              <a:gd fmla="*/ 2199001 h 2239844" name="connsiteY141"/>
              <a:gd fmla="*/ 2402947 w 4419601" name="connsiteX142"/>
              <a:gd fmla="*/ 2175777 h 2239844" name="connsiteY142"/>
              <a:gd fmla="*/ 2402947 w 4419601" name="connsiteX143"/>
              <a:gd fmla="*/ 2175777 h 2239844" name="connsiteY143"/>
              <a:gd fmla="*/ 2402947 w 4419601" name="connsiteX144"/>
              <a:gd fmla="*/ 2182184 h 2239844" name="connsiteY144"/>
              <a:gd fmla="*/ 2399545 w 4419601" name="connsiteX145"/>
              <a:gd fmla="*/ 2185159 h 2239844" name="connsiteY145"/>
              <a:gd fmla="*/ 2651321 w 4419601" name="connsiteX146"/>
              <a:gd fmla="*/ 2171208 h 2239844" name="connsiteY146"/>
              <a:gd fmla="*/ 2632075 w 4419601" name="connsiteX147"/>
              <a:gd fmla="*/ 2192027 h 2239844" name="connsiteY147"/>
              <a:gd fmla="*/ 2609919 w 4419601" name="connsiteX148"/>
              <a:gd fmla="*/ 2194370 h 2239844" name="connsiteY148"/>
              <a:gd fmla="*/ 2614714 w 4419601" name="connsiteX149"/>
              <a:gd fmla="*/ 2191950 h 2239844" name="connsiteY149"/>
              <a:gd fmla="*/ 2627257 w 4419601" name="connsiteX150"/>
              <a:gd fmla="*/ 2188800 h 2239844" name="connsiteY150"/>
              <a:gd fmla="*/ 2637467 w 4419601" name="connsiteX151"/>
              <a:gd fmla="*/ 2180467 h 2239844" name="connsiteY151"/>
              <a:gd fmla="*/ 2646531 w 4419601" name="connsiteX152"/>
              <a:gd fmla="*/ 2175893 h 2239844" name="connsiteY152"/>
              <a:gd fmla="*/ 2646849 w 4419601" name="connsiteX153"/>
              <a:gd fmla="*/ 2170270 h 2239844" name="connsiteY153"/>
              <a:gd fmla="*/ 2640106 w 4419601" name="connsiteX154"/>
              <a:gd fmla="*/ 2178313 h 2239844" name="connsiteY154"/>
              <a:gd fmla="*/ 2637467 w 4419601" name="connsiteX155"/>
              <a:gd fmla="*/ 2180467 h 2239844" name="connsiteY155"/>
              <a:gd fmla="*/ 2614714 w 4419601" name="connsiteX156"/>
              <a:gd fmla="*/ 2191950 h 2239844" name="connsiteY156"/>
              <a:gd fmla="*/ 2607982 w 4419601" name="connsiteX157"/>
              <a:gd fmla="*/ 2193640 h 2239844" name="connsiteY157"/>
              <a:gd fmla="*/ 2593219 w 4419601" name="connsiteX158"/>
              <a:gd fmla="*/ 2189933 h 2239844" name="connsiteY158"/>
              <a:gd fmla="*/ 2601558 w 4419601" name="connsiteX159"/>
              <a:gd fmla="*/ 2188800 h 2239844" name="connsiteY159"/>
              <a:gd fmla="*/ 2637253 w 4419601" name="connsiteX160"/>
              <a:gd fmla="*/ 2173024 h 2239844" name="connsiteY160"/>
              <a:gd fmla="*/ 2654535 w 4419601" name="connsiteX161"/>
              <a:gd fmla="*/ 2168064 h 2239844" name="connsiteY161"/>
              <a:gd fmla="*/ 2651321 w 4419601" name="connsiteX162"/>
              <a:gd fmla="*/ 2171208 h 2239844" name="connsiteY162"/>
              <a:gd fmla="*/ 2652956 w 4419601" name="connsiteX163"/>
              <a:gd fmla="*/ 2169439 h 2239844" name="connsiteY163"/>
              <a:gd fmla="*/ 2653723 w 4419601" name="connsiteX164"/>
              <a:gd fmla="*/ 2168297 h 2239844" name="connsiteY164"/>
              <a:gd fmla="*/ 2438357 w 4419601" name="connsiteX165"/>
              <a:gd fmla="*/ 2166968 h 2239844" name="connsiteY165"/>
              <a:gd fmla="*/ 2441576 w 4419601" name="connsiteX166"/>
              <a:gd fmla="*/ 2169370 h 2239844" name="connsiteY166"/>
              <a:gd fmla="*/ 2428700 w 4419601" name="connsiteX167"/>
              <a:gd fmla="*/ 2188590 h 2239844" name="connsiteY167"/>
              <a:gd fmla="*/ 2375283 w 4419601" name="connsiteX168"/>
              <a:gd fmla="*/ 2214918 h 2239844" name="connsiteY168"/>
              <a:gd fmla="*/ 2367724 w 4419601" name="connsiteX169"/>
              <a:gd fmla="*/ 2214204 h 2239844" name="connsiteY169"/>
              <a:gd fmla="*/ 2381822 w 4419601" name="connsiteX170"/>
              <a:gd fmla="*/ 2211214 h 2239844" name="connsiteY170"/>
              <a:gd fmla="*/ 2386608 w 4419601" name="connsiteX171"/>
              <a:gd fmla="*/ 2206288 h 2239844" name="connsiteY171"/>
              <a:gd fmla="*/ 2411800 w 4419601" name="connsiteX172"/>
              <a:gd fmla="*/ 2193395 h 2239844" name="connsiteY172"/>
              <a:gd fmla="*/ 2435138 w 4419601" name="connsiteX173"/>
              <a:gd fmla="*/ 2169370 h 2239844" name="connsiteY173"/>
              <a:gd fmla="*/ 2438357 w 4419601" name="connsiteX174"/>
              <a:gd fmla="*/ 2166968 h 2239844" name="connsiteY174"/>
              <a:gd fmla="*/ 2095202 w 4419601" name="connsiteX175"/>
              <a:gd fmla="*/ 2166804 h 2239844" name="connsiteY175"/>
              <a:gd fmla="*/ 2094736 w 4419601" name="connsiteX176"/>
              <a:gd fmla="*/ 2169269 h 2239844" name="connsiteY176"/>
              <a:gd fmla="*/ 2093283 w 4419601" name="connsiteX177"/>
              <a:gd fmla="*/ 2172385 h 2239844" name="connsiteY177"/>
              <a:gd fmla="*/ 2084405 w 4419601" name="connsiteX178"/>
              <a:gd fmla="*/ 2178308 h 2239844" name="connsiteY178"/>
              <a:gd fmla="*/ 2084836 w 4419601" name="connsiteX179"/>
              <a:gd fmla="*/ 2177464 h 2239844" name="connsiteY179"/>
              <a:gd fmla="*/ 2093127 w 4419601" name="connsiteX180"/>
              <a:gd fmla="*/ 2167659 h 2239844" name="connsiteY180"/>
              <a:gd fmla="*/ 2115221 w 4419601" name="connsiteX181"/>
              <a:gd fmla="*/ 2165629 h 2239844" name="connsiteY181"/>
              <a:gd fmla="*/ 2093127 w 4419601" name="connsiteX182"/>
              <a:gd fmla="*/ 2179733 h 2239844" name="connsiteY182"/>
              <a:gd fmla="*/ 2089381 w 4419601" name="connsiteX183"/>
              <a:gd fmla="*/ 2180750 h 2239844" name="connsiteY183"/>
              <a:gd fmla="*/ 2090054 w 4419601" name="connsiteX184"/>
              <a:gd fmla="*/ 2179307 h 2239844" name="connsiteY184"/>
              <a:gd fmla="*/ 2108410 w 4419601" name="connsiteX185"/>
              <a:gd fmla="*/ 2167659 h 2239844" name="connsiteY185"/>
              <a:gd fmla="*/ 1931982 w 4419601" name="connsiteX186"/>
              <a:gd fmla="*/ 2163903 h 2239844" name="connsiteY186"/>
              <a:gd fmla="*/ 1946730 w 4419601" name="connsiteX187"/>
              <a:gd fmla="*/ 2169269 h 2239844" name="connsiteY187"/>
              <a:gd fmla="*/ 1988941 w 4419601" name="connsiteX188"/>
              <a:gd fmla="*/ 2180966 h 2239844" name="connsiteY188"/>
              <a:gd fmla="*/ 1991775 w 4419601" name="connsiteX189"/>
              <a:gd fmla="*/ 2182148 h 2239844" name="connsiteY189"/>
              <a:gd fmla="*/ 2019305 w 4419601" name="connsiteX190"/>
              <a:gd fmla="*/ 2195550 h 2239844" name="connsiteY190"/>
              <a:gd fmla="*/ 2009465 w 4419601" name="connsiteX191"/>
              <a:gd fmla="*/ 2195844 h 2239844" name="connsiteY191"/>
              <a:gd fmla="*/ 1998210 w 4419601" name="connsiteX192"/>
              <a:gd fmla="*/ 2191002 h 2239844" name="connsiteY192"/>
              <a:gd fmla="*/ 1933859 w 4419601" name="connsiteX193"/>
              <a:gd fmla="*/ 2169269 h 2239844" name="connsiteY193"/>
              <a:gd fmla="*/ 1982927 w 4419601" name="connsiteX194"/>
              <a:gd fmla="*/ 2196637 h 2239844" name="connsiteY194"/>
              <a:gd fmla="*/ 2009465 w 4419601" name="connsiteX195"/>
              <a:gd fmla="*/ 2195844 h 2239844" name="connsiteY195"/>
              <a:gd fmla="*/ 2025331 w 4419601" name="connsiteX196"/>
              <a:gd fmla="*/ 2202670 h 2239844" name="connsiteY196"/>
              <a:gd fmla="*/ 2007058 w 4419601" name="connsiteX197"/>
              <a:gd fmla="*/ 2204585 h 2239844" name="connsiteY197"/>
              <a:gd fmla="*/ 1997283 w 4419601" name="connsiteX198"/>
              <a:gd fmla="*/ 2203825 h 2239844" name="connsiteY198"/>
              <a:gd fmla="*/ 1973274 w 4419601" name="connsiteX199"/>
              <a:gd fmla="*/ 2196636 h 2239844" name="connsiteY199"/>
              <a:gd fmla="*/ 1942079 w 4419601" name="connsiteX200"/>
              <a:gd fmla="*/ 2183737 h 2239844" name="connsiteY200"/>
              <a:gd fmla="*/ 1927424 w 4419601" name="connsiteX201"/>
              <a:gd fmla="*/ 2169269 h 2239844" name="connsiteY201"/>
              <a:gd fmla="*/ 1928229 w 4419601" name="connsiteX202"/>
              <a:gd fmla="*/ 2166049 h 2239844" name="connsiteY202"/>
              <a:gd fmla="*/ 2118217 w 4419601" name="connsiteX203"/>
              <a:gd fmla="*/ 2163716 h 2239844" name="connsiteY203"/>
              <a:gd fmla="*/ 2116345 w 4419601" name="connsiteX204"/>
              <a:gd fmla="*/ 2165294 h 2239844" name="connsiteY204"/>
              <a:gd fmla="*/ 2115221 w 4419601" name="connsiteX205"/>
              <a:gd fmla="*/ 2165629 h 2239844" name="connsiteY205"/>
              <a:gd fmla="*/ 2110904 w 4419601" name="connsiteX206"/>
              <a:gd fmla="*/ 2162422 h 2239844" name="connsiteY206"/>
              <a:gd fmla="*/ 2105494 w 4419601" name="connsiteX207"/>
              <a:gd fmla="*/ 2169470 h 2239844" name="connsiteY207"/>
              <a:gd fmla="*/ 2091471 w 4419601" name="connsiteX208"/>
              <a:gd fmla="*/ 2176270 h 2239844" name="connsiteY208"/>
              <a:gd fmla="*/ 2093283 w 4419601" name="connsiteX209"/>
              <a:gd fmla="*/ 2172385 h 2239844" name="connsiteY209"/>
              <a:gd fmla="*/ 2105193 w 4419601" name="connsiteX210"/>
              <a:gd fmla="*/ 2164439 h 2239844" name="connsiteY210"/>
              <a:gd fmla="*/ 2036536 w 4419601" name="connsiteX211"/>
              <a:gd fmla="*/ 2162226 h 2239844" name="connsiteY211"/>
              <a:gd fmla="*/ 2036536 w 4419601" name="connsiteX212"/>
              <a:gd fmla="*/ 2168576 h 2239844" name="connsiteY212"/>
              <a:gd fmla="*/ 1997075 w 4419601" name="connsiteX213"/>
              <a:gd fmla="*/ 2168576 h 2239844" name="connsiteY213"/>
              <a:gd fmla="*/ 2036536 w 4419601" name="connsiteX214"/>
              <a:gd fmla="*/ 2162226 h 2239844" name="connsiteY214"/>
              <a:gd fmla="*/ 2126886 w 4419601" name="connsiteX215"/>
              <a:gd fmla="*/ 2162152 h 2239844" name="connsiteY215"/>
              <a:gd fmla="*/ 2099741 w 4419601" name="connsiteX216"/>
              <a:gd fmla="*/ 2179286 h 2239844" name="connsiteY216"/>
              <a:gd fmla="*/ 2116345 w 4419601" name="connsiteX217"/>
              <a:gd fmla="*/ 2165294 h 2239844" name="connsiteY217"/>
              <a:gd fmla="*/ 2092452 w 4419601" name="connsiteX218"/>
              <a:gd fmla="*/ 2161969 h 2239844" name="connsiteY218"/>
              <a:gd fmla="*/ 2092323 w 4419601" name="connsiteX219"/>
              <a:gd fmla="*/ 2162830 h 2239844" name="connsiteY219"/>
              <a:gd fmla="*/ 2084836 w 4419601" name="connsiteX220"/>
              <a:gd fmla="*/ 2177464 h 2239844" name="connsiteY220"/>
              <a:gd fmla="*/ 2083758 w 4419601" name="connsiteX221"/>
              <a:gd fmla="*/ 2178739 h 2239844" name="connsiteY221"/>
              <a:gd fmla="*/ 2080984 w 4419601" name="connsiteX222"/>
              <a:gd fmla="*/ 2180590 h 2239844" name="connsiteY222"/>
              <a:gd fmla="*/ 2079658 w 4419601" name="connsiteX223"/>
              <a:gd fmla="*/ 2180631 h 2239844" name="connsiteY223"/>
              <a:gd fmla="*/ 2080702 w 4419601" name="connsiteX224"/>
              <a:gd fmla="*/ 2175257 h 2239844" name="connsiteY224"/>
              <a:gd fmla="*/ 2092323 w 4419601" name="connsiteX225"/>
              <a:gd fmla="*/ 2162025 h 2239844" name="connsiteY225"/>
              <a:gd fmla="*/ 2655797 w 4419601" name="connsiteX226"/>
              <a:gd fmla="*/ 2158394 h 2239844" name="connsiteY226"/>
              <a:gd fmla="*/ 2654661 w 4419601" name="connsiteX227"/>
              <a:gd fmla="*/ 2160229 h 2239844" name="connsiteY227"/>
              <a:gd fmla="*/ 2652890 w 4419601" name="connsiteX228"/>
              <a:gd fmla="*/ 2161007 h 2239844" name="connsiteY228"/>
              <a:gd fmla="*/ 2661020 w 4419601" name="connsiteX229"/>
              <a:gd fmla="*/ 2157438 h 2239844" name="connsiteY229"/>
              <a:gd fmla="*/ 2653723 w 4419601" name="connsiteX230"/>
              <a:gd fmla="*/ 2168297 h 2239844" name="connsiteY230"/>
              <a:gd fmla="*/ 2646849 w 4419601" name="connsiteX231"/>
              <a:gd fmla="*/ 2170270 h 2239844" name="connsiteY231"/>
              <a:gd fmla="*/ 2652956 w 4419601" name="connsiteX232"/>
              <a:gd fmla="*/ 2162986 h 2239844" name="connsiteY232"/>
              <a:gd fmla="*/ 2654661 w 4419601" name="connsiteX233"/>
              <a:gd fmla="*/ 2160229 h 2239844" name="connsiteY233"/>
              <a:gd fmla="*/ 2131812 w 4419601" name="connsiteX234"/>
              <a:gd fmla="*/ 2155038 h 2239844" name="connsiteY234"/>
              <a:gd fmla="*/ 2118217 w 4419601" name="connsiteX235"/>
              <a:gd fmla="*/ 2163716 h 2239844" name="connsiteY235"/>
              <a:gd fmla="*/ 2126138 w 4419601" name="connsiteX236"/>
              <a:gd fmla="*/ 2157042 h 2239844" name="connsiteY236"/>
              <a:gd fmla="*/ 2203363 w 4419601" name="connsiteX237"/>
              <a:gd fmla="*/ 2153811 h 2239844" name="connsiteY237"/>
              <a:gd fmla="*/ 2241992 w 4419601" name="connsiteX238"/>
              <a:gd fmla="*/ 2175777 h 2239844" name="connsiteY238"/>
              <a:gd fmla="*/ 2291083 w 4419601" name="connsiteX239"/>
              <a:gd fmla="*/ 2197400 h 2239844" name="connsiteY239"/>
              <a:gd fmla="*/ 2329436 w 4419601" name="connsiteX240"/>
              <a:gd fmla="*/ 2209362 h 2239844" name="connsiteY240"/>
              <a:gd fmla="*/ 2323182 w 4419601" name="connsiteX241"/>
              <a:gd fmla="*/ 2210424 h 2239844" name="connsiteY241"/>
              <a:gd fmla="*/ 2306374 w 4419601" name="connsiteX242"/>
              <a:gd fmla="*/ 2207811 h 2239844" name="connsiteY242"/>
              <a:gd fmla="*/ 2264526 w 4419601" name="connsiteX243"/>
              <a:gd fmla="*/ 2191794 h 2239844" name="connsiteY243"/>
              <a:gd fmla="*/ 2256608 w 4419601" name="connsiteX244"/>
              <a:gd fmla="*/ 2188763 h 2239844" name="connsiteY244"/>
              <a:gd fmla="*/ 2216239 w 4419601" name="connsiteX245"/>
              <a:gd fmla="*/ 2166167 h 2239844" name="connsiteY245"/>
              <a:gd fmla="*/ 2203363 w 4419601" name="connsiteX246"/>
              <a:gd fmla="*/ 2158959 h 2239844" name="connsiteY246"/>
              <a:gd fmla="*/ 2203363 w 4419601" name="connsiteX247"/>
              <a:gd fmla="*/ 2156557 h 2239844" name="connsiteY247"/>
              <a:gd fmla="*/ 2143513 w 4419601" name="connsiteX248"/>
              <a:gd fmla="*/ 2151657 h 2239844" name="connsiteY248"/>
              <a:gd fmla="*/ 2146216 w 4419601" name="connsiteX249"/>
              <a:gd fmla="*/ 2156390 h 2239844" name="connsiteY249"/>
              <a:gd fmla="*/ 2126886 w 4419601" name="connsiteX250"/>
              <a:gd fmla="*/ 2162152 h 2239844" name="connsiteY250"/>
              <a:gd fmla="*/ 2434448 w 4419601" name="connsiteX251"/>
              <a:gd fmla="*/ 2150289 h 2239844" name="connsiteY251"/>
              <a:gd fmla="*/ 2445818 w 4419601" name="connsiteX252"/>
              <a:gd fmla="*/ 2153429 h 2239844" name="connsiteY252"/>
              <a:gd fmla="*/ 2447591 w 4419601" name="connsiteX253"/>
              <a:gd fmla="*/ 2155695 h 2239844" name="connsiteY253"/>
              <a:gd fmla="*/ 2448473 w 4419601" name="connsiteX254"/>
              <a:gd fmla="*/ 2154162 h 2239844" name="connsiteY254"/>
              <a:gd fmla="*/ 2454025 w 4419601" name="connsiteX255"/>
              <a:gd fmla="*/ 2155695 h 2239844" name="connsiteY255"/>
              <a:gd fmla="*/ 2454025 w 4419601" name="connsiteX256"/>
              <a:gd fmla="*/ 2155033 h 2239844" name="connsiteY256"/>
              <a:gd fmla="*/ 2473325 w 4419601" name="connsiteX257"/>
              <a:gd fmla="*/ 2168485 h 2239844" name="connsiteY257"/>
              <a:gd fmla="*/ 2466892 w 4419601" name="connsiteX258"/>
              <a:gd fmla="*/ 2174881 h 2239844" name="connsiteY258"/>
              <a:gd fmla="*/ 2146216 w 4419601" name="connsiteX259"/>
              <a:gd fmla="*/ 2149951 h 2239844" name="connsiteY259"/>
              <a:gd fmla="*/ 2143513 w 4419601" name="connsiteX260"/>
              <a:gd fmla="*/ 2151657 h 2239844" name="connsiteY260"/>
              <a:gd fmla="*/ 2143156 w 4419601" name="connsiteX261"/>
              <a:gd fmla="*/ 2151031 h 2239844" name="connsiteY261"/>
              <a:gd fmla="*/ 2139781 w 4419601" name="connsiteX262"/>
              <a:gd fmla="*/ 2149951 h 2239844" name="connsiteY262"/>
              <a:gd fmla="*/ 2142999 w 4419601" name="connsiteX263"/>
              <a:gd fmla="*/ 2150756 h 2239844" name="connsiteY263"/>
              <a:gd fmla="*/ 2143156 w 4419601" name="connsiteX264"/>
              <a:gd fmla="*/ 2151031 h 2239844" name="connsiteY264"/>
              <a:gd fmla="*/ 2131812 w 4419601" name="connsiteX265"/>
              <a:gd fmla="*/ 2155038 h 2239844" name="connsiteY265"/>
              <a:gd fmla="*/ 2120476 w 4419601" name="connsiteX266"/>
              <a:gd fmla="*/ 2149951 h 2239844" name="connsiteY266"/>
              <a:gd fmla="*/ 2113247 w 4419601" name="connsiteX267"/>
              <a:gd fmla="*/ 2159369 h 2239844" name="connsiteY267"/>
              <a:gd fmla="*/ 2095202 w 4419601" name="connsiteX268"/>
              <a:gd fmla="*/ 2166804 h 2239844" name="connsiteY268"/>
              <a:gd fmla="*/ 2096439 w 4419601" name="connsiteX269"/>
              <a:gd fmla="*/ 2160259 h 2239844" name="connsiteY269"/>
              <a:gd fmla="*/ 2120476 w 4419601" name="connsiteX270"/>
              <a:gd fmla="*/ 2149951 h 2239844" name="connsiteY270"/>
              <a:gd fmla="*/ 2126911 w 4419601" name="connsiteX271"/>
              <a:gd fmla="*/ 2156390 h 2239844" name="connsiteY271"/>
              <a:gd fmla="*/ 2126138 w 4419601" name="connsiteX272"/>
              <a:gd fmla="*/ 2157042 h 2239844" name="connsiteY272"/>
              <a:gd fmla="*/ 2110904 w 4419601" name="connsiteX273"/>
              <a:gd fmla="*/ 2162422 h 2239844" name="connsiteY273"/>
              <a:gd fmla="*/ 2113247 w 4419601" name="connsiteX274"/>
              <a:gd fmla="*/ 2159369 h 2239844" name="connsiteY274"/>
              <a:gd fmla="*/ 2120476 w 4419601" name="connsiteX275"/>
              <a:gd fmla="*/ 2156390 h 2239844" name="connsiteY275"/>
              <a:gd fmla="*/ 2120476 w 4419601" name="connsiteX276"/>
              <a:gd fmla="*/ 2149951 h 2239844" name="connsiteY276"/>
              <a:gd fmla="*/ 2454025 w 4419601" name="connsiteX277"/>
              <a:gd fmla="*/ 2149299 h 2239844" name="connsiteY277"/>
              <a:gd fmla="*/ 2454025 w 4419601" name="connsiteX278"/>
              <a:gd fmla="*/ 2152497 h 2239844" name="connsiteY278"/>
              <a:gd fmla="*/ 2454025 w 4419601" name="connsiteX279"/>
              <a:gd fmla="*/ 2155033 h 2239844" name="connsiteY279"/>
              <a:gd fmla="*/ 2449703 w 4419601" name="connsiteX280"/>
              <a:gd fmla="*/ 2152021 h 2239844" name="connsiteY280"/>
              <a:gd fmla="*/ 2450808 w 4419601" name="connsiteX281"/>
              <a:gd fmla="*/ 2150099 h 2239844" name="connsiteY281"/>
              <a:gd fmla="*/ 2454025 w 4419601" name="connsiteX282"/>
              <a:gd fmla="*/ 2149299 h 2239844" name="connsiteY282"/>
              <a:gd fmla="*/ 2152628 w 4419601" name="connsiteX283"/>
              <a:gd fmla="*/ 2147767 h 2239844" name="connsiteY283"/>
              <a:gd fmla="*/ 2161846 w 4419601" name="connsiteX284"/>
              <a:gd fmla="*/ 2152913 h 2239844" name="connsiteY284"/>
              <a:gd fmla="*/ 2168757 w 4419601" name="connsiteX285"/>
              <a:gd fmla="*/ 2162163 h 2239844" name="connsiteY285"/>
              <a:gd fmla="*/ 2196925 w 4419601" name="connsiteX286"/>
              <a:gd fmla="*/ 2188590 h 2239844" name="connsiteY286"/>
              <a:gd fmla="*/ 2267745 w 4419601" name="connsiteX287"/>
              <a:gd fmla="*/ 2214217 h 2239844" name="connsiteY287"/>
              <a:gd fmla="*/ 2305569 w 4419601" name="connsiteX288"/>
              <a:gd fmla="*/ 2213416 h 2239844" name="connsiteY288"/>
              <a:gd fmla="*/ 2308453 w 4419601" name="connsiteX289"/>
              <a:gd fmla="*/ 2212926 h 2239844" name="connsiteY289"/>
              <a:gd fmla="*/ 2319251 w 4419601" name="connsiteX290"/>
              <a:gd fmla="*/ 2216620 h 2239844" name="connsiteY290"/>
              <a:gd fmla="*/ 2323691 w 4419601" name="connsiteX291"/>
              <a:gd fmla="*/ 2217310 h 2239844" name="connsiteY291"/>
              <a:gd fmla="*/ 2306374 w 4419601" name="connsiteX292"/>
              <a:gd fmla="*/ 2219823 h 2239844" name="connsiteY292"/>
              <a:gd fmla="*/ 2267745 w 4419601" name="connsiteX293"/>
              <a:gd fmla="*/ 2220624 h 2239844" name="connsiteY293"/>
              <a:gd fmla="*/ 2203363 w 4419601" name="connsiteX294"/>
              <a:gd fmla="*/ 2201404 h 2239844" name="connsiteY294"/>
              <a:gd fmla="*/ 2173687 w 4419601" name="connsiteX295"/>
              <a:gd fmla="*/ 2174375 h 2239844" name="connsiteY295"/>
              <a:gd fmla="*/ 2156595 w 4419601" name="connsiteX296"/>
              <a:gd fmla="*/ 2145886 h 2239844" name="connsiteY296"/>
              <a:gd fmla="*/ 2187267 w 4419601" name="connsiteX297"/>
              <a:gd fmla="*/ 2159760 h 2239844" name="connsiteY297"/>
              <a:gd fmla="*/ 2222677 w 4419601" name="connsiteX298"/>
              <a:gd fmla="*/ 2175777 h 2239844" name="connsiteY298"/>
              <a:gd fmla="*/ 2256608 w 4419601" name="connsiteX299"/>
              <a:gd fmla="*/ 2188763 h 2239844" name="connsiteY299"/>
              <a:gd fmla="*/ 2267745 w 4419601" name="connsiteX300"/>
              <a:gd fmla="*/ 2194997 h 2239844" name="connsiteY300"/>
              <a:gd fmla="*/ 2303356 w 4419601" name="connsiteX301"/>
              <a:gd fmla="*/ 2210013 h 2239844" name="connsiteY301"/>
              <a:gd fmla="*/ 2313142 w 4419601" name="connsiteX302"/>
              <a:gd fmla="*/ 2212130 h 2239844" name="connsiteY302"/>
              <a:gd fmla="*/ 2308453 w 4419601" name="connsiteX303"/>
              <a:gd fmla="*/ 2212926 h 2239844" name="connsiteY303"/>
              <a:gd fmla="*/ 2293498 w 4419601" name="connsiteX304"/>
              <a:gd fmla="*/ 2207811 h 2239844" name="connsiteY304"/>
              <a:gd fmla="*/ 2216239 w 4419601" name="connsiteX305"/>
              <a:gd fmla="*/ 2175777 h 2239844" name="connsiteY305"/>
              <a:gd fmla="*/ 2178415 w 4419601" name="connsiteX306"/>
              <a:gd fmla="*/ 2162163 h 2239844" name="connsiteY306"/>
              <a:gd fmla="*/ 2161846 w 4419601" name="connsiteX307"/>
              <a:gd fmla="*/ 2152913 h 2239844" name="connsiteY307"/>
              <a:gd fmla="*/ 2439435 w 4419601" name="connsiteX308"/>
              <a:gd fmla="*/ 2145271 h 2239844" name="connsiteY308"/>
              <a:gd fmla="*/ 2440401 w 4419601" name="connsiteX309"/>
              <a:gd fmla="*/ 2145537 h 2239844" name="connsiteY309"/>
              <a:gd fmla="*/ 2449703 w 4419601" name="connsiteX310"/>
              <a:gd fmla="*/ 2152021 h 2239844" name="connsiteY310"/>
              <a:gd fmla="*/ 2448473 w 4419601" name="connsiteX311"/>
              <a:gd fmla="*/ 2154162 h 2239844" name="connsiteY311"/>
              <a:gd fmla="*/ 2445818 w 4419601" name="connsiteX312"/>
              <a:gd fmla="*/ 2153429 h 2239844" name="connsiteY312"/>
              <a:gd fmla="*/ 2203363 w 4419601" name="connsiteX313"/>
              <a:gd fmla="*/ 2143743 h 2239844" name="connsiteY313"/>
              <a:gd fmla="*/ 2319250 w 4419601" name="connsiteX314"/>
              <a:gd fmla="*/ 2201404 h 2239844" name="connsiteY314"/>
              <a:gd fmla="*/ 2341856 w 4419601" name="connsiteX315"/>
              <a:gd fmla="*/ 2207028 h 2239844" name="connsiteY315"/>
              <a:gd fmla="*/ 2338565 w 4419601" name="connsiteX316"/>
              <a:gd fmla="*/ 2207811 h 2239844" name="connsiteY316"/>
              <a:gd fmla="*/ 2334561 w 4419601" name="connsiteX317"/>
              <a:gd fmla="*/ 2208491 h 2239844" name="connsiteY317"/>
              <a:gd fmla="*/ 2315227 w 4419601" name="connsiteX318"/>
              <a:gd fmla="*/ 2202205 h 2239844" name="connsiteY318"/>
              <a:gd fmla="*/ 2253963 w 4419601" name="connsiteX319"/>
              <a:gd fmla="*/ 2171472 h 2239844" name="connsiteY319"/>
              <a:gd fmla="*/ 2203363 w 4419601" name="connsiteX320"/>
              <a:gd fmla="*/ 2146873 h 2239844" name="connsiteY320"/>
              <a:gd fmla="*/ 2196925 w 4419601" name="connsiteX321"/>
              <a:gd fmla="*/ 2143743 h 2239844" name="connsiteY321"/>
              <a:gd fmla="*/ 2203363 w 4419601" name="connsiteX322"/>
              <a:gd fmla="*/ 2146873 h 2239844" name="connsiteY322"/>
              <a:gd fmla="*/ 2203363 w 4419601" name="connsiteX323"/>
              <a:gd fmla="*/ 2150150 h 2239844" name="connsiteY323"/>
              <a:gd fmla="*/ 2203363 w 4419601" name="connsiteX324"/>
              <a:gd fmla="*/ 2153811 h 2239844" name="connsiteY324"/>
              <a:gd fmla="*/ 2197542 w 4419601" name="connsiteX325"/>
              <a:gd fmla="*/ 2150501 h 2239844" name="connsiteY325"/>
              <a:gd fmla="*/ 2090489 w 4419601" name="connsiteX326"/>
              <a:gd fmla="*/ 2143382 h 2239844" name="connsiteY326"/>
              <a:gd fmla="*/ 2081866 w 4419601" name="connsiteX327"/>
              <a:gd fmla="*/ 2169269 h 2239844" name="connsiteY327"/>
              <a:gd fmla="*/ 2080702 w 4419601" name="connsiteX328"/>
              <a:gd fmla="*/ 2175257 h 2239844" name="connsiteY328"/>
              <a:gd fmla="*/ 2075881 w 4419601" name="connsiteX329"/>
              <a:gd fmla="*/ 2180747 h 2239844" name="connsiteY329"/>
              <a:gd fmla="*/ 2073507 w 4419601" name="connsiteX330"/>
              <a:gd fmla="*/ 2180820 h 2239844" name="connsiteY330"/>
              <a:gd fmla="*/ 2075431 w 4419601" name="connsiteX331"/>
              <a:gd fmla="*/ 2169269 h 2239844" name="connsiteY331"/>
              <a:gd fmla="*/ 2083672 w 4419601" name="connsiteX332"/>
              <a:gd fmla="*/ 2143839 h 2239844" name="connsiteY332"/>
              <a:gd fmla="*/ 2088301 w 4419601" name="connsiteX333"/>
              <a:gd fmla="*/ 2143511 h 2239844" name="connsiteY333"/>
              <a:gd fmla="*/ 2099733 w 4419601" name="connsiteX334"/>
              <a:gd fmla="*/ 2142838 h 2239844" name="connsiteY334"/>
              <a:gd fmla="*/ 2096439 w 4419601" name="connsiteX335"/>
              <a:gd fmla="*/ 2160259 h 2239844" name="connsiteY335"/>
              <a:gd fmla="*/ 2092452 w 4419601" name="connsiteX336"/>
              <a:gd fmla="*/ 2161969 h 2239844" name="connsiteY336"/>
              <a:gd fmla="*/ 2095280 w 4419601" name="connsiteX337"/>
              <a:gd fmla="*/ 2143100 h 2239844" name="connsiteY337"/>
              <a:gd fmla="*/ 2095923 w 4419601" name="connsiteX338"/>
              <a:gd fmla="*/ 2138812 h 2239844" name="connsiteY338"/>
              <a:gd fmla="*/ 2095280 w 4419601" name="connsiteX339"/>
              <a:gd fmla="*/ 2143100 h 2239844" name="connsiteY339"/>
              <a:gd fmla="*/ 2090489 w 4419601" name="connsiteX340"/>
              <a:gd fmla="*/ 2143382 h 2239844" name="connsiteY340"/>
              <a:gd fmla="*/ 2091882 w 4419601" name="connsiteX341"/>
              <a:gd fmla="*/ 2139200 h 2239844" name="connsiteY341"/>
              <a:gd fmla="*/ 2119671 w 4419601" name="connsiteX342"/>
              <a:gd fmla="*/ 2134657 h 2239844" name="connsiteY342"/>
              <a:gd fmla="*/ 2120476 w 4419601" name="connsiteX343"/>
              <a:gd fmla="*/ 2137072 h 2239844" name="connsiteY343"/>
              <a:gd fmla="*/ 2101975 w 4419601" name="connsiteX344"/>
              <a:gd fmla="*/ 2142706 h 2239844" name="connsiteY344"/>
              <a:gd fmla="*/ 2099733 w 4419601" name="connsiteX345"/>
              <a:gd fmla="*/ 2142838 h 2239844" name="connsiteY345"/>
              <a:gd fmla="*/ 2100366 w 4419601" name="connsiteX346"/>
              <a:gd fmla="*/ 2139487 h 2239844" name="connsiteY346"/>
              <a:gd fmla="*/ 2100392 w 4419601" name="connsiteX347"/>
              <a:gd fmla="*/ 2138383 h 2239844" name="connsiteY347"/>
              <a:gd fmla="*/ 2114041 w 4419601" name="connsiteX348"/>
              <a:gd fmla="*/ 2137072 h 2239844" name="connsiteY348"/>
              <a:gd fmla="*/ 2119671 w 4419601" name="connsiteX349"/>
              <a:gd fmla="*/ 2134657 h 2239844" name="connsiteY349"/>
              <a:gd fmla="*/ 1858192 w 4419601" name="connsiteX350"/>
              <a:gd fmla="*/ 2134185 h 2239844" name="connsiteY350"/>
              <a:gd fmla="*/ 1888814 w 4419601" name="connsiteX351"/>
              <a:gd fmla="*/ 2143511 h 2239844" name="connsiteY351"/>
              <a:gd fmla="*/ 1894005 w 4419601" name="connsiteX352"/>
              <a:gd fmla="*/ 2143898 h 2239844" name="connsiteY352"/>
              <a:gd fmla="*/ 1908119 w 4419601" name="connsiteX353"/>
              <a:gd fmla="*/ 2149951 h 2239844" name="connsiteY353"/>
              <a:gd fmla="*/ 2030385 w 4419601" name="connsiteX354"/>
              <a:gd fmla="*/ 2182148 h 2239844" name="connsiteY354"/>
              <a:gd fmla="*/ 2073507 w 4419601" name="connsiteX355"/>
              <a:gd fmla="*/ 2180820 h 2239844" name="connsiteY355"/>
              <a:gd fmla="*/ 2072966 w 4419601" name="connsiteX356"/>
              <a:gd fmla="*/ 2184066 h 2239844" name="connsiteY356"/>
              <a:gd fmla="*/ 2071648 w 4419601" name="connsiteX357"/>
              <a:gd fmla="*/ 2185567 h 2239844" name="connsiteY357"/>
              <a:gd fmla="*/ 2066851 w 4419601" name="connsiteX358"/>
              <a:gd fmla="*/ 2186870 h 2239844" name="connsiteY358"/>
              <a:gd fmla="*/ 2056125 w 4419601" name="connsiteX359"/>
              <a:gd fmla="*/ 2188587 h 2239844" name="connsiteY359"/>
              <a:gd fmla="*/ 1999014 w 4419601" name="connsiteX360"/>
              <a:gd fmla="*/ 2183758 h 2239844" name="connsiteY360"/>
              <a:gd fmla="*/ 1988941 w 4419601" name="connsiteX361"/>
              <a:gd fmla="*/ 2180966 h 2239844" name="connsiteY361"/>
              <a:gd fmla="*/ 1962817 w 4419601" name="connsiteX362"/>
              <a:gd fmla="*/ 2170074 h 2239844" name="connsiteY362"/>
              <a:gd fmla="*/ 1933859 w 4419601" name="connsiteX363"/>
              <a:gd fmla="*/ 2162829 h 2239844" name="connsiteY363"/>
              <a:gd fmla="*/ 1931982 w 4419601" name="connsiteX364"/>
              <a:gd fmla="*/ 2163903 h 2239844" name="connsiteY364"/>
              <a:gd fmla="*/ 1893640 w 4419601" name="connsiteX365"/>
              <a:gd fmla="*/ 2149951 h 2239844" name="connsiteY365"/>
              <a:gd fmla="*/ 1863073 w 4419601" name="connsiteX366"/>
              <a:gd fmla="*/ 2130632 h 2239844" name="connsiteY366"/>
              <a:gd fmla="*/ 1867096 w 4419601" name="connsiteX367"/>
              <a:gd fmla="*/ 2132242 h 2239844" name="connsiteY367"/>
              <a:gd fmla="*/ 1908119 w 4419601" name="connsiteX368"/>
              <a:gd fmla="*/ 2137072 h 2239844" name="connsiteY368"/>
              <a:gd fmla="*/ 2013493 w 4419601" name="connsiteX369"/>
              <a:gd fmla="*/ 2146731 h 2239844" name="connsiteY369"/>
              <a:gd fmla="*/ 2084960 w 4419601" name="connsiteX370"/>
              <a:gd fmla="*/ 2139865 h 2239844" name="connsiteY370"/>
              <a:gd fmla="*/ 2083672 w 4419601" name="connsiteX371"/>
              <a:gd fmla="*/ 2143839 h 2239844" name="connsiteY371"/>
              <a:gd fmla="*/ 1986144 w 4419601" name="connsiteX372"/>
              <a:gd fmla="*/ 2150756 h 2239844" name="connsiteY372"/>
              <a:gd fmla="*/ 1894005 w 4419601" name="connsiteX373"/>
              <a:gd fmla="*/ 2143898 h 2239844" name="connsiteY373"/>
              <a:gd fmla="*/ 1885597 w 4419601" name="connsiteX374"/>
              <a:gd fmla="*/ 2140291 h 2239844" name="connsiteY374"/>
              <a:gd fmla="*/ 1863074 w 4419601" name="connsiteX375"/>
              <a:gd fmla="*/ 2130632 h 2239844" name="connsiteY375"/>
              <a:gd fmla="*/ 2151857 w 4419601" name="connsiteX376"/>
              <a:gd fmla="*/ 2124523 h 2239844" name="connsiteY376"/>
              <a:gd fmla="*/ 2196925 w 4419601" name="connsiteX377"/>
              <a:gd fmla="*/ 2150150 h 2239844" name="connsiteY377"/>
              <a:gd fmla="*/ 2197542 w 4419601" name="connsiteX378"/>
              <a:gd fmla="*/ 2150501 h 2239844" name="connsiteY378"/>
              <a:gd fmla="*/ 2197730 w 4419601" name="connsiteX379"/>
              <a:gd fmla="*/ 2152553 h 2239844" name="connsiteY379"/>
              <a:gd fmla="*/ 2203363 w 4419601" name="connsiteX380"/>
              <a:gd fmla="*/ 2156557 h 2239844" name="connsiteY380"/>
              <a:gd fmla="*/ 2151857 w 4419601" name="connsiteX381"/>
              <a:gd fmla="*/ 2124523 h 2239844" name="connsiteY381"/>
              <a:gd fmla="*/ 1837342 w 4419601" name="connsiteX382"/>
              <a:gd fmla="*/ 2121168 h 2239844" name="connsiteY382"/>
              <a:gd fmla="*/ 1850204 w 4419601" name="connsiteX383"/>
              <a:gd fmla="*/ 2130632 h 2239844" name="connsiteY383"/>
              <a:gd fmla="*/ 1858192 w 4419601" name="connsiteX384"/>
              <a:gd fmla="*/ 2134185 h 2239844" name="connsiteY384"/>
              <a:gd fmla="*/ 1851813 w 4419601" name="connsiteX385"/>
              <a:gd fmla="*/ 2132242 h 2239844" name="connsiteY385"/>
              <a:gd fmla="*/ 2136444 w 4419601" name="connsiteX386"/>
              <a:gd fmla="*/ 2119855 h 2239844" name="connsiteY386"/>
              <a:gd fmla="*/ 2145419 w 4419601" name="connsiteX387"/>
              <a:gd fmla="*/ 2126926 h 2239844" name="connsiteY387"/>
              <a:gd fmla="*/ 2164733 w 4419601" name="connsiteX388"/>
              <a:gd fmla="*/ 2137337 h 2239844" name="connsiteY388"/>
              <a:gd fmla="*/ 2203363 w 4419601" name="connsiteX389"/>
              <a:gd fmla="*/ 2158959 h 2239844" name="connsiteY389"/>
              <a:gd fmla="*/ 2203363 w 4419601" name="connsiteX390"/>
              <a:gd fmla="*/ 2159760 h 2239844" name="connsiteY390"/>
              <a:gd fmla="*/ 2203363 w 4419601" name="connsiteX391"/>
              <a:gd fmla="*/ 2162964 h 2239844" name="connsiteY391"/>
              <a:gd fmla="*/ 2145419 w 4419601" name="connsiteX392"/>
              <a:gd fmla="*/ 2130930 h 2239844" name="connsiteY392"/>
              <a:gd fmla="*/ 1834849 w 4419601" name="connsiteX393"/>
              <a:gd fmla="*/ 2119335 h 2239844" name="connsiteY393"/>
              <a:gd fmla="*/ 1835050 w 4419601" name="connsiteX394"/>
              <a:gd fmla="*/ 2119415 h 2239844" name="connsiteY394"/>
              <a:gd fmla="*/ 1837342 w 4419601" name="connsiteX395"/>
              <a:gd fmla="*/ 2121168 h 2239844" name="connsiteY395"/>
              <a:gd fmla="*/ 1792065 w 4419601" name="connsiteX396"/>
              <a:gd fmla="*/ 2117698 h 2239844" name="connsiteY396"/>
              <a:gd fmla="*/ 1792065 w 4419601" name="connsiteX397"/>
              <a:gd fmla="*/ 2124126 h 2239844" name="connsiteY397"/>
              <a:gd fmla="*/ 1792065 w 4419601" name="connsiteX398"/>
              <a:gd fmla="*/ 2117698 h 2239844" name="connsiteY398"/>
              <a:gd fmla="*/ 2127158 w 4419601" name="connsiteX399"/>
              <a:gd fmla="*/ 2117568 h 2239844" name="connsiteY399"/>
              <a:gd fmla="*/ 2145419 w 4419601" name="connsiteX400"/>
              <a:gd fmla="*/ 2130930 h 2239844" name="connsiteY400"/>
              <a:gd fmla="*/ 2156595 w 4419601" name="connsiteX401"/>
              <a:gd fmla="*/ 2145886 h 2239844" name="connsiteY401"/>
              <a:gd fmla="*/ 2151857 w 4419601" name="connsiteX402"/>
              <a:gd fmla="*/ 2143743 h 2239844" name="connsiteY402"/>
              <a:gd fmla="*/ 2145343 w 4419601" name="connsiteX403"/>
              <a:gd fmla="*/ 2138927 h 2239844" name="connsiteY403"/>
              <a:gd fmla="*/ 1759641 w 4419601" name="connsiteX404"/>
              <a:gd fmla="*/ 2117529 h 2239844" name="connsiteY404"/>
              <a:gd fmla="*/ 1792065 w 4419601" name="connsiteX405"/>
              <a:gd fmla="*/ 2124126 h 2239844" name="connsiteY405"/>
              <a:gd fmla="*/ 1763188 w 4419601" name="connsiteX406"/>
              <a:gd fmla="*/ 2119305 h 2239844" name="connsiteY406"/>
              <a:gd fmla="*/ 2459529 w 4419601" name="connsiteX407"/>
              <a:gd fmla="*/ 2115826 h 2239844" name="connsiteY407"/>
              <a:gd fmla="*/ 2483504 w 4419601" name="connsiteX408"/>
              <a:gd fmla="*/ 2129912 h 2239844" name="connsiteY408"/>
              <a:gd fmla="*/ 2530886 w 4419601" name="connsiteX409"/>
              <a:gd fmla="*/ 2150079 h 2239844" name="connsiteY409"/>
              <a:gd fmla="*/ 2633681 w 4419601" name="connsiteX410"/>
              <a:gd fmla="*/ 2169439 h 2239844" name="connsiteY410"/>
              <a:gd fmla="*/ 2652890 w 4419601" name="connsiteX411"/>
              <a:gd fmla="*/ 2161007 h 2239844" name="connsiteY411"/>
              <a:gd fmla="*/ 2641712 w 4419601" name="connsiteX412"/>
              <a:gd fmla="*/ 2171053 h 2239844" name="connsiteY412"/>
              <a:gd fmla="*/ 2637253 w 4419601" name="connsiteX413"/>
              <a:gd fmla="*/ 2173024 h 2239844" name="connsiteY413"/>
              <a:gd fmla="*/ 2627257 w 4419601" name="connsiteX414"/>
              <a:gd fmla="*/ 2175893 h 2239844" name="connsiteY414"/>
              <a:gd fmla="*/ 2556585 w 4419601" name="connsiteX415"/>
              <a:gd fmla="*/ 2169439 h 2239844" name="connsiteY415"/>
              <a:gd fmla="*/ 2509203 w 4419601" name="connsiteX416"/>
              <a:gd fmla="*/ 2146852 h 2239844" name="connsiteY416"/>
              <a:gd fmla="*/ 2478358 w 4419601" name="connsiteX417"/>
              <a:gd fmla="*/ 2130484 h 2239844" name="connsiteY417"/>
              <a:gd fmla="*/ 1830035 w 4419601" name="connsiteX418"/>
              <a:gd fmla="*/ 2115793 h 2239844" name="connsiteY418"/>
              <a:gd fmla="*/ 1834849 w 4419601" name="connsiteX419"/>
              <a:gd fmla="*/ 2119335 h 2239844" name="connsiteY419"/>
              <a:gd fmla="*/ 1830899 w 4419601" name="connsiteX420"/>
              <a:gd fmla="*/ 2117753 h 2239844" name="connsiteY420"/>
              <a:gd fmla="*/ 2101010 w 4419601" name="connsiteX421"/>
              <a:gd fmla="*/ 2111797 h 2239844" name="connsiteY421"/>
              <a:gd fmla="*/ 2100392 w 4419601" name="connsiteX422"/>
              <a:gd fmla="*/ 2138383 h 2239844" name="connsiteY422"/>
              <a:gd fmla="*/ 2095923 w 4419601" name="connsiteX423"/>
              <a:gd fmla="*/ 2138812 h 2239844" name="connsiteY423"/>
              <a:gd fmla="*/ 2096847 w 4419601" name="connsiteX424"/>
              <a:gd fmla="*/ 2132645 h 2239844" name="connsiteY424"/>
              <a:gd fmla="*/ 2096330 w 4419601" name="connsiteX425"/>
              <a:gd fmla="*/ 2125845 h 2239844" name="connsiteY425"/>
              <a:gd fmla="*/ 2101025 w 4419601" name="connsiteX426"/>
              <a:gd fmla="*/ 2111167 h 2239844" name="connsiteY426"/>
              <a:gd fmla="*/ 2101171 w 4419601" name="connsiteX427"/>
              <a:gd fmla="*/ 2111314 h 2239844" name="connsiteY427"/>
              <a:gd fmla="*/ 2101010 w 4419601" name="connsiteX428"/>
              <a:gd fmla="*/ 2111797 h 2239844" name="connsiteY428"/>
              <a:gd fmla="*/ 1760730 w 4419601" name="connsiteX429"/>
              <a:gd fmla="*/ 2110384 h 2239844" name="connsiteY429"/>
              <a:gd fmla="*/ 1792065 w 4419601" name="connsiteX430"/>
              <a:gd fmla="*/ 2117698 h 2239844" name="connsiteY430"/>
              <a:gd fmla="*/ 1768001 w 4419601" name="connsiteX431"/>
              <a:gd fmla="*/ 2113479 h 2239844" name="connsiteY431"/>
              <a:gd fmla="*/ 2437214 w 4419601" name="connsiteX432"/>
              <a:gd fmla="*/ 2109736 h 2239844" name="connsiteY432"/>
              <a:gd fmla="*/ 2466639 w 4419601" name="connsiteX433"/>
              <a:gd fmla="*/ 2124265 h 2239844" name="connsiteY433"/>
              <a:gd fmla="*/ 2478358 w 4419601" name="connsiteX434"/>
              <a:gd fmla="*/ 2130484 h 2239844" name="connsiteY434"/>
              <a:gd fmla="*/ 2485913 w 4419601" name="connsiteX435"/>
              <a:gd fmla="*/ 2136365 h 2239844" name="connsiteY435"/>
              <a:gd fmla="*/ 2518037 w 4419601" name="connsiteX436"/>
              <a:gd fmla="*/ 2156532 h 2239844" name="connsiteY436"/>
              <a:gd fmla="*/ 2588708 w 4419601" name="connsiteX437"/>
              <a:gd fmla="*/ 2188800 h 2239844" name="connsiteY437"/>
              <a:gd fmla="*/ 2593219 w 4419601" name="connsiteX438"/>
              <a:gd fmla="*/ 2189933 h 2239844" name="connsiteY438"/>
              <a:gd fmla="*/ 2583097 w 4419601" name="connsiteX439"/>
              <a:gd fmla="*/ 2191308 h 2239844" name="connsiteY439"/>
              <a:gd fmla="*/ 2563813 w 4419601" name="connsiteX440"/>
              <a:gd fmla="*/ 2187187 h 2239844" name="connsiteY440"/>
              <a:gd fmla="*/ 2530886 w 4419601" name="connsiteX441"/>
              <a:gd fmla="*/ 2169439 h 2239844" name="connsiteY441"/>
              <a:gd fmla="*/ 2453790 w 4419601" name="connsiteX442"/>
              <a:gd fmla="*/ 2124265 h 2239844" name="connsiteY442"/>
              <a:gd fmla="*/ 2115441 w 4419601" name="connsiteX443"/>
              <a:gd fmla="*/ 2107242 h 2239844" name="connsiteY443"/>
              <a:gd fmla="*/ 2119988 w 4419601" name="connsiteX444"/>
              <a:gd fmla="*/ 2109147 h 2239844" name="connsiteY444"/>
              <a:gd fmla="*/ 2127158 w 4419601" name="connsiteX445"/>
              <a:gd fmla="*/ 2117568 h 2239844" name="connsiteY445"/>
              <a:gd fmla="*/ 2118057 w 4419601" name="connsiteX446"/>
              <a:gd fmla="*/ 2110909 h 2239844" name="connsiteY446"/>
              <a:gd fmla="*/ 2126159 w 4419601" name="connsiteX447"/>
              <a:gd fmla="*/ 2107165 h 2239844" name="connsiteY447"/>
              <a:gd fmla="*/ 2128519 w 4419601" name="connsiteX448"/>
              <a:gd fmla="*/ 2108506 h 2239844" name="connsiteY448"/>
              <a:gd fmla="*/ 2151857 w 4419601" name="connsiteX449"/>
              <a:gd fmla="*/ 2124523 h 2239844" name="connsiteY449"/>
              <a:gd fmla="*/ 2129324 w 4419601" name="connsiteX450"/>
              <a:gd fmla="*/ 2111069 h 2239844" name="connsiteY450"/>
              <a:gd fmla="*/ 1825368 w 4419601" name="connsiteX451"/>
              <a:gd fmla="*/ 2105192 h 2239844" name="connsiteY451"/>
              <a:gd fmla="*/ 1838138 w 4419601" name="connsiteX452"/>
              <a:gd fmla="*/ 2116948 h 2239844" name="connsiteY452"/>
              <a:gd fmla="*/ 1863073 w 4419601" name="connsiteX453"/>
              <a:gd fmla="*/ 2130632 h 2239844" name="connsiteY453"/>
              <a:gd fmla="*/ 1835050 w 4419601" name="connsiteX454"/>
              <a:gd fmla="*/ 2119415 h 2239844" name="connsiteY454"/>
              <a:gd fmla="*/ 1829893 w 4419601" name="connsiteX455"/>
              <a:gd fmla="*/ 2115468 h 2239844" name="connsiteY455"/>
              <a:gd fmla="*/ 2094736 w 4419601" name="connsiteX456"/>
              <a:gd fmla="*/ 2104875 h 2239844" name="connsiteY456"/>
              <a:gd fmla="*/ 2096330 w 4419601" name="connsiteX457"/>
              <a:gd fmla="*/ 2125845 h 2239844" name="connsiteY457"/>
              <a:gd fmla="*/ 2091882 w 4419601" name="connsiteX458"/>
              <a:gd fmla="*/ 2139200 h 2239844" name="connsiteY458"/>
              <a:gd fmla="*/ 2084960 w 4419601" name="connsiteX459"/>
              <a:gd fmla="*/ 2139865 h 2239844" name="connsiteY459"/>
              <a:gd fmla="*/ 2085083 w 4419601" name="connsiteX460"/>
              <a:gd fmla="*/ 2139487 h 2239844" name="connsiteY460"/>
              <a:gd fmla="*/ 2094736 w 4419601" name="connsiteX461"/>
              <a:gd fmla="*/ 2104875 h 2239844" name="connsiteY461"/>
              <a:gd fmla="*/ 1733262 w 4419601" name="connsiteX462"/>
              <a:gd fmla="*/ 2103972 h 2239844" name="connsiteY462"/>
              <a:gd fmla="*/ 1747145 w 4419601" name="connsiteX463"/>
              <a:gd fmla="*/ 2104841 h 2239844" name="connsiteY463"/>
              <a:gd fmla="*/ 1747145 w 4419601" name="connsiteX464"/>
              <a:gd fmla="*/ 2104600 h 2239844" name="connsiteY464"/>
              <a:gd fmla="*/ 1760730 w 4419601" name="connsiteX465"/>
              <a:gd fmla="*/ 2110384 h 2239844" name="connsiteY465"/>
              <a:gd fmla="*/ 1731363 w 4419601" name="connsiteX466"/>
              <a:gd fmla="*/ 2103529 h 2239844" name="connsiteY466"/>
              <a:gd fmla="*/ 1733262 w 4419601" name="connsiteX467"/>
              <a:gd fmla="*/ 2103972 h 2239844" name="connsiteY467"/>
              <a:gd fmla="*/ 1732211 w 4419601" name="connsiteX468"/>
              <a:gd fmla="*/ 2103906 h 2239844" name="connsiteY468"/>
              <a:gd fmla="*/ 2110925 w 4419601" name="connsiteX469"/>
              <a:gd fmla="*/ 2098502 h 2239844" name="connsiteY469"/>
              <a:gd fmla="*/ 2118255 w 4419601" name="connsiteX470"/>
              <a:gd fmla="*/ 2102670 h 2239844" name="connsiteY470"/>
              <a:gd fmla="*/ 2123690 w 4419601" name="connsiteX471"/>
              <a:gd fmla="*/ 2107706 h 2239844" name="connsiteY471"/>
              <a:gd fmla="*/ 2129324 w 4419601" name="connsiteX472"/>
              <a:gd fmla="*/ 2111069 h 2239844" name="connsiteY472"/>
              <a:gd fmla="*/ 2136444 w 4419601" name="connsiteX473"/>
              <a:gd fmla="*/ 2119855 h 2239844" name="connsiteY473"/>
              <a:gd fmla="*/ 2126104 w 4419601" name="connsiteX474"/>
              <a:gd fmla="*/ 2111710 h 2239844" name="connsiteY474"/>
              <a:gd fmla="*/ 2119988 w 4419601" name="connsiteX475"/>
              <a:gd fmla="*/ 2109147 h 2239844" name="connsiteY475"/>
              <a:gd fmla="*/ 1732299 w 4419601" name="connsiteX476"/>
              <a:gd fmla="*/ 2097404 h 2239844" name="connsiteY476"/>
              <a:gd fmla="*/ 1747145 w 4419601" name="connsiteX477"/>
              <a:gd fmla="*/ 2098413 h 2239844" name="connsiteY477"/>
              <a:gd fmla="*/ 1747145 w 4419601" name="connsiteX478"/>
              <a:gd fmla="*/ 2101627 h 2239844" name="connsiteY478"/>
              <a:gd fmla="*/ 1747145 w 4419601" name="connsiteX479"/>
              <a:gd fmla="*/ 2104600 h 2239844" name="connsiteY479"/>
              <a:gd fmla="*/ 1743937 w 4419601" name="connsiteX480"/>
              <a:gd fmla="*/ 2103234 h 2239844" name="connsiteY480"/>
              <a:gd fmla="*/ 1703460 w 4419601" name="connsiteX481"/>
              <a:gd fmla="*/ 2095446 h 2239844" name="connsiteY481"/>
              <a:gd fmla="*/ 1714964 w 4419601" name="connsiteX482"/>
              <a:gd fmla="*/ 2096227 h 2239844" name="connsiteY482"/>
              <a:gd fmla="*/ 1731363 w 4419601" name="connsiteX483"/>
              <a:gd fmla="*/ 2103529 h 2239844" name="connsiteY483"/>
              <a:gd fmla="*/ 1709445 w 4419601" name="connsiteX484"/>
              <a:gd fmla="*/ 2098413 h 2239844" name="connsiteY484"/>
              <a:gd fmla="*/ 2100351 w 4419601" name="connsiteX485"/>
              <a:gd fmla="*/ 2092490 h 2239844" name="connsiteY485"/>
              <a:gd fmla="*/ 2100351 w 4419601" name="connsiteX486"/>
              <a:gd fmla="*/ 2098896 h 2239844" name="connsiteY486"/>
              <a:gd fmla="*/ 2109615 w 4419601" name="connsiteX487"/>
              <a:gd fmla="*/ 2104569 h 2239844" name="connsiteY487"/>
              <a:gd fmla="*/ 2123690 w 4419601" name="connsiteX488"/>
              <a:gd fmla="*/ 2122922 h 2239844" name="connsiteY488"/>
              <a:gd fmla="*/ 2145343 w 4419601" name="connsiteX489"/>
              <a:gd fmla="*/ 2138927 h 2239844" name="connsiteY489"/>
              <a:gd fmla="*/ 2149443 w 4419601" name="connsiteX490"/>
              <a:gd fmla="*/ 2143743 h 2239844" name="connsiteY490"/>
              <a:gd fmla="*/ 2152628 w 4419601" name="connsiteX491"/>
              <a:gd fmla="*/ 2147767 h 2239844" name="connsiteY491"/>
              <a:gd fmla="*/ 2145419 w 4419601" name="connsiteX492"/>
              <a:gd fmla="*/ 2143743 h 2239844" name="connsiteY492"/>
              <a:gd fmla="*/ 2117252 w 4419601" name="connsiteX493"/>
              <a:gd fmla="*/ 2123722 h 2239844" name="connsiteY493"/>
              <a:gd fmla="*/ 2101131 w 4419601" name="connsiteX494"/>
              <a:gd fmla="*/ 2106574 h 2239844" name="connsiteY494"/>
              <a:gd fmla="*/ 2101025 w 4419601" name="connsiteX495"/>
              <a:gd fmla="*/ 2111167 h 2239844" name="connsiteY495"/>
              <a:gd fmla="*/ 2100366 w 4419601" name="connsiteX496"/>
              <a:gd fmla="*/ 2110509 h 2239844" name="connsiteY496"/>
              <a:gd fmla="*/ 2094736 w 4419601" name="connsiteX497"/>
              <a:gd fmla="*/ 2104875 h 2239844" name="connsiteY497"/>
              <a:gd fmla="*/ 2097953 w 4419601" name="connsiteX498"/>
              <a:gd fmla="*/ 2104875 h 2239844" name="connsiteY498"/>
              <a:gd fmla="*/ 2099534 w 4419601" name="connsiteX499"/>
              <a:gd fmla="*/ 2104875 h 2239844" name="connsiteY499"/>
              <a:gd fmla="*/ 2093913 w 4419601" name="connsiteX500"/>
              <a:gd fmla="*/ 2098896 h 2239844" name="connsiteY500"/>
              <a:gd fmla="*/ 2100351 w 4419601" name="connsiteX501"/>
              <a:gd fmla="*/ 2092490 h 2239844" name="connsiteY501"/>
              <a:gd fmla="*/ 2100351 w 4419601" name="connsiteX502"/>
              <a:gd fmla="*/ 2092490 h 2239844" name="connsiteY502"/>
              <a:gd fmla="*/ 2108037 w 4419601" name="connsiteX503"/>
              <a:gd fmla="*/ 2096860 h 2239844" name="connsiteY503"/>
              <a:gd fmla="*/ 2115441 w 4419601" name="connsiteX504"/>
              <a:gd fmla="*/ 2107242 h 2239844" name="connsiteY504"/>
              <a:gd fmla="*/ 2110814 w 4419601" name="connsiteX505"/>
              <a:gd fmla="*/ 2105303 h 2239844" name="connsiteY505"/>
              <a:gd fmla="*/ 2109615 w 4419601" name="connsiteX506"/>
              <a:gd fmla="*/ 2104569 h 2239844" name="connsiteY506"/>
              <a:gd fmla="*/ 2100351 w 4419601" name="connsiteX507"/>
              <a:gd fmla="*/ 2086083 h 2239844" name="connsiteY507"/>
              <a:gd fmla="*/ 2110925 w 4419601" name="connsiteX508"/>
              <a:gd fmla="*/ 2098502 h 2239844" name="connsiteY508"/>
              <a:gd fmla="*/ 2108037 w 4419601" name="connsiteX509"/>
              <a:gd fmla="*/ 2096860 h 2239844" name="connsiteY509"/>
              <a:gd fmla="*/ 2100351 w 4419601" name="connsiteX510"/>
              <a:gd fmla="*/ 2086083 h 2239844" name="connsiteY510"/>
              <a:gd fmla="*/ 2125299 w 4419601" name="connsiteX511"/>
              <a:gd fmla="*/ 2106104 h 2239844" name="connsiteY511"/>
              <a:gd fmla="*/ 2126159 w 4419601" name="connsiteX512"/>
              <a:gd fmla="*/ 2107165 h 2239844" name="connsiteY512"/>
              <a:gd fmla="*/ 2118255 w 4419601" name="connsiteX513"/>
              <a:gd fmla="*/ 2102670 h 2239844" name="connsiteY513"/>
              <a:gd fmla="*/ 1656660 w 4419601" name="connsiteX514"/>
              <a:gd fmla="*/ 2072246 h 2239844" name="connsiteY514"/>
              <a:gd fmla="*/ 1703460 w 4419601" name="connsiteX515"/>
              <a:gd fmla="*/ 2095446 h 2239844" name="connsiteY515"/>
              <a:gd fmla="*/ 1699819 w 4419601" name="connsiteX516"/>
              <a:gd fmla="*/ 2095199 h 2239844" name="connsiteY516"/>
              <a:gd fmla="*/ 1657306 w 4419601" name="connsiteX517"/>
              <a:gd fmla="*/ 2072699 h 2239844" name="connsiteY517"/>
              <a:gd fmla="*/ 2331381 w 4419601" name="connsiteX518"/>
              <a:gd fmla="*/ 2060927 h 2239844" name="connsiteY518"/>
              <a:gd fmla="*/ 2338004 w 4419601" name="connsiteX519"/>
              <a:gd fmla="*/ 2065893 h 2239844" name="connsiteY519"/>
              <a:gd fmla="*/ 2338221 w 4419601" name="connsiteX520"/>
              <a:gd fmla="*/ 2066160 h 2239844" name="connsiteY520"/>
              <a:gd fmla="*/ 2403360 w 4419601" name="connsiteX521"/>
              <a:gd fmla="*/ 2119721 h 2239844" name="connsiteY521"/>
              <a:gd fmla="*/ 2438736 w 4419601" name="connsiteX522"/>
              <a:gd fmla="*/ 2144377 h 2239844" name="connsiteY522"/>
              <a:gd fmla="*/ 2439435 w 4419601" name="connsiteX523"/>
              <a:gd fmla="*/ 2145271 h 2239844" name="connsiteY523"/>
              <a:gd fmla="*/ 2425074 w 4419601" name="connsiteX524"/>
              <a:gd fmla="*/ 2141305 h 2239844" name="connsiteY524"/>
              <a:gd fmla="*/ 2412590 w 4419601" name="connsiteX525"/>
              <a:gd fmla="*/ 2133721 h 2239844" name="connsiteY525"/>
              <a:gd fmla="*/ 2402556 w 4419601" name="connsiteX526"/>
              <a:gd fmla="*/ 2126116 h 2239844" name="connsiteY526"/>
              <a:gd fmla="*/ 2377811 w 4419601" name="connsiteX527"/>
              <a:gd fmla="*/ 2105515 h 2239844" name="connsiteY527"/>
              <a:gd fmla="*/ 2373605 w 4419601" name="connsiteX528"/>
              <a:gd fmla="*/ 2101334 h 2239844" name="connsiteY528"/>
              <a:gd fmla="*/ 2351088 w 4419601" name="connsiteX529"/>
              <a:gd fmla="*/ 2078950 h 2239844" name="connsiteY529"/>
              <a:gd fmla="*/ 1799521 w 4419601" name="connsiteX530"/>
              <a:gd fmla="*/ 2060487 h 2239844" name="connsiteY530"/>
              <a:gd fmla="*/ 1801843 w 4419601" name="connsiteX531"/>
              <a:gd fmla="*/ 2070809 h 2239844" name="connsiteY531"/>
              <a:gd fmla="*/ 1801136 w 4419601" name="connsiteX532"/>
              <a:gd fmla="*/ 2075897 h 2239844" name="connsiteY532"/>
              <a:gd fmla="*/ 1811593 w 4419601" name="connsiteX533"/>
              <a:gd fmla="*/ 2104875 h 2239844" name="connsiteY533"/>
              <a:gd fmla="*/ 1875944 w 4419601" name="connsiteX534"/>
              <a:gd fmla="*/ 2156390 h 2239844" name="connsiteY534"/>
              <a:gd fmla="*/ 1942079 w 4419601" name="connsiteX535"/>
              <a:gd fmla="*/ 2183737 h 2239844" name="connsiteY535"/>
              <a:gd fmla="*/ 1949947 w 4419601" name="connsiteX536"/>
              <a:gd fmla="*/ 2191505 h 2239844" name="connsiteY536"/>
              <a:gd fmla="*/ 1977296 w 4419601" name="connsiteX537"/>
              <a:gd fmla="*/ 2202271 h 2239844" name="connsiteY537"/>
              <a:gd fmla="*/ 1997283 w 4419601" name="connsiteX538"/>
              <a:gd fmla="*/ 2203825 h 2239844" name="connsiteY538"/>
              <a:gd fmla="*/ 2075431 w 4419601" name="connsiteX539"/>
              <a:gd fmla="*/ 2227224 h 2239844" name="connsiteY539"/>
              <a:gd fmla="*/ 2075431 w 4419601" name="connsiteX540"/>
              <a:gd fmla="*/ 2233663 h 2239844" name="connsiteY540"/>
              <a:gd fmla="*/ 1991775 w 4419601" name="connsiteX541"/>
              <a:gd fmla="*/ 2207905 h 2239844" name="connsiteY541"/>
              <a:gd fmla="*/ 1895249 w 4419601" name="connsiteX542"/>
              <a:gd fmla="*/ 2169269 h 2239844" name="connsiteY542"/>
              <a:gd fmla="*/ 1850204 w 4419601" name="connsiteX543"/>
              <a:gd fmla="*/ 2143511 h 2239844" name="connsiteY543"/>
              <a:gd fmla="*/ 1818028 w 4419601" name="connsiteX544"/>
              <a:gd fmla="*/ 2117753 h 2239844" name="connsiteY544"/>
              <a:gd fmla="*/ 1798723 w 4419601" name="connsiteX545"/>
              <a:gd fmla="*/ 2066238 h 2239844" name="connsiteY545"/>
              <a:gd fmla="*/ 2762176 w 4419601" name="connsiteX546"/>
              <a:gd fmla="*/ 2059729 h 2239844" name="connsiteY546"/>
              <a:gd fmla="*/ 2762176 w 4419601" name="connsiteX547"/>
              <a:gd fmla="*/ 2066183 h 2239844" name="connsiteY547"/>
              <a:gd fmla="*/ 2678654 w 4419601" name="connsiteX548"/>
              <a:gd fmla="*/ 2150079 h 2239844" name="connsiteY548"/>
              <a:gd fmla="*/ 2655365 w 4419601" name="connsiteX549"/>
              <a:gd fmla="*/ 2167826 h 2239844" name="connsiteY549"/>
              <a:gd fmla="*/ 2654535 w 4419601" name="connsiteX550"/>
              <a:gd fmla="*/ 2168064 h 2239844" name="connsiteY550"/>
              <a:gd fmla="*/ 2668966 w 4419601" name="connsiteX551"/>
              <a:gd fmla="*/ 2153950 h 2239844" name="connsiteY551"/>
              <a:gd fmla="*/ 2672731 w 4419601" name="connsiteX552"/>
              <a:gd fmla="*/ 2152297 h 2239844" name="connsiteY552"/>
              <a:gd fmla="*/ 2762176 w 4419601" name="connsiteX553"/>
              <a:gd fmla="*/ 2059729 h 2239844" name="connsiteY553"/>
              <a:gd fmla="*/ 2326574 w 4419601" name="connsiteX554"/>
              <a:gd fmla="*/ 2051788 h 2239844" name="connsiteY554"/>
              <a:gd fmla="*/ 2370388 w 4419601" name="connsiteX555"/>
              <a:gd fmla="*/ 2085346 h 2239844" name="connsiteY555"/>
              <a:gd fmla="*/ 2415423 w 4419601" name="connsiteX556"/>
              <a:gd fmla="*/ 2117323 h 2239844" name="connsiteY556"/>
              <a:gd fmla="*/ 2454025 w 4419601" name="connsiteX557"/>
              <a:gd fmla="*/ 2149299 h 2239844" name="connsiteY557"/>
              <a:gd fmla="*/ 2440401 w 4419601" name="connsiteX558"/>
              <a:gd fmla="*/ 2145537 h 2239844" name="connsiteY558"/>
              <a:gd fmla="*/ 2438736 w 4419601" name="connsiteX559"/>
              <a:gd fmla="*/ 2144377 h 2239844" name="connsiteY559"/>
              <a:gd fmla="*/ 2430703 w 4419601" name="connsiteX560"/>
              <a:gd fmla="*/ 2134110 h 2239844" name="connsiteY560"/>
              <a:gd fmla="*/ 2408990 w 4419601" name="connsiteX561"/>
              <a:gd fmla="*/ 2117323 h 2239844" name="connsiteY561"/>
              <a:gd fmla="*/ 2363955 w 4419601" name="connsiteX562"/>
              <a:gd fmla="*/ 2085346 h 2239844" name="connsiteY562"/>
              <a:gd fmla="*/ 2338004 w 4419601" name="connsiteX563"/>
              <a:gd fmla="*/ 2065893 h 2239844" name="connsiteY563"/>
              <a:gd fmla="*/ 1804799 w 4419601" name="connsiteX564"/>
              <a:gd fmla="*/ 2049510 h 2239844" name="connsiteY564"/>
              <a:gd fmla="*/ 1804354 w 4419601" name="connsiteX565"/>
              <a:gd fmla="*/ 2068653 h 2239844" name="connsiteY565"/>
              <a:gd fmla="*/ 1815349 w 4419601" name="connsiteX566"/>
              <a:gd fmla="*/ 2092601 h 2239844" name="connsiteY566"/>
              <a:gd fmla="*/ 1815414 w 4419601" name="connsiteX567"/>
              <a:gd fmla="*/ 2094712 h 2239844" name="connsiteY567"/>
              <a:gd fmla="*/ 1824464 w 4419601" name="connsiteX568"/>
              <a:gd fmla="*/ 2111314 h 2239844" name="connsiteY568"/>
              <a:gd fmla="*/ 1829893 w 4419601" name="connsiteX569"/>
              <a:gd fmla="*/ 2115468 h 2239844" name="connsiteY569"/>
              <a:gd fmla="*/ 1830035 w 4419601" name="connsiteX570"/>
              <a:gd fmla="*/ 2115793 h 2239844" name="connsiteY570"/>
              <a:gd fmla="*/ 1822855 w 4419601" name="connsiteX571"/>
              <a:gd fmla="*/ 2110509 h 2239844" name="connsiteY571"/>
              <a:gd fmla="*/ 1805158 w 4419601" name="connsiteX572"/>
              <a:gd fmla="*/ 2085556 h 2239844" name="connsiteY572"/>
              <a:gd fmla="*/ 1801843 w 4419601" name="connsiteX573"/>
              <a:gd fmla="*/ 2070809 h 2239844" name="connsiteY573"/>
              <a:gd fmla="*/ 1611694 w 4419601" name="connsiteX574"/>
              <a:gd fmla="*/ 2046674 h 2239844" name="connsiteY574"/>
              <a:gd fmla="*/ 1612387 w 4419601" name="connsiteX575"/>
              <a:gd fmla="*/ 2046985 h 2239844" name="connsiteY575"/>
              <a:gd fmla="*/ 1641263 w 4419601" name="connsiteX576"/>
              <a:gd fmla="*/ 2061449 h 2239844" name="connsiteY576"/>
              <a:gd fmla="*/ 1656660 w 4419601" name="connsiteX577"/>
              <a:gd fmla="*/ 2072246 h 2239844" name="connsiteY577"/>
              <a:gd fmla="*/ 1631638 w 4419601" name="connsiteX578"/>
              <a:gd fmla="*/ 2059842 h 2239844" name="connsiteY578"/>
              <a:gd fmla="*/ 2311858 w 4419601" name="connsiteX579"/>
              <a:gd fmla="*/ 2043074 h 2239844" name="connsiteY579"/>
              <a:gd fmla="*/ 2331381 w 4419601" name="connsiteX580"/>
              <a:gd fmla="*/ 2060927 h 2239844" name="connsiteY580"/>
              <a:gd fmla="*/ 2320591 w 4419601" name="connsiteX581"/>
              <a:gd fmla="*/ 2052839 h 2239844" name="connsiteY581"/>
              <a:gd fmla="*/ 2312486 w 4419601" name="connsiteX582"/>
              <a:gd fmla="*/ 2043776 h 2239844" name="connsiteY582"/>
              <a:gd fmla="*/ 2308385 w 4419601" name="connsiteX583"/>
              <a:gd fmla="*/ 2039897 h 2239844" name="connsiteY583"/>
              <a:gd fmla="*/ 2309773 w 4419601" name="connsiteX584"/>
              <a:gd fmla="*/ 2040741 h 2239844" name="connsiteY584"/>
              <a:gd fmla="*/ 2311858 w 4419601" name="connsiteX585"/>
              <a:gd fmla="*/ 2043074 h 2239844" name="connsiteY585"/>
              <a:gd fmla="*/ 1591891 w 4419601" name="connsiteX586"/>
              <a:gd fmla="*/ 2037782 h 2239844" name="connsiteY586"/>
              <a:gd fmla="*/ 1602141 w 4419601" name="connsiteX587"/>
              <a:gd fmla="*/ 2042384 h 2239844" name="connsiteY587"/>
              <a:gd fmla="*/ 1634846 w 4419601" name="connsiteX588"/>
              <a:gd fmla="*/ 2065467 h 2239844" name="connsiteY588"/>
              <a:gd fmla="*/ 1670140 w 4419601" name="connsiteX589"/>
              <a:gd fmla="*/ 2085556 h 2239844" name="connsiteY589"/>
              <a:gd fmla="*/ 1708643 w 4419601" name="connsiteX590"/>
              <a:gd fmla="*/ 2102430 h 2239844" name="connsiteY590"/>
              <a:gd fmla="*/ 1732211 w 4419601" name="connsiteX591"/>
              <a:gd fmla="*/ 2103906 h 2239844" name="connsiteY591"/>
              <a:gd fmla="*/ 1734311 w 4419601" name="connsiteX592"/>
              <a:gd fmla="*/ 2104841 h 2239844" name="connsiteY592"/>
              <a:gd fmla="*/ 1759641 w 4419601" name="connsiteX593"/>
              <a:gd fmla="*/ 2117529 h 2239844" name="connsiteY593"/>
              <a:gd fmla="*/ 1740728 w 4419601" name="connsiteX594"/>
              <a:gd fmla="*/ 2113680 h 2239844" name="connsiteY594"/>
              <a:gd fmla="*/ 1689392 w 4419601" name="connsiteX595"/>
              <a:gd fmla="*/ 2098413 h 2239844" name="connsiteY595"/>
              <a:gd fmla="*/ 1635649 w 4419601" name="connsiteX596"/>
              <a:gd fmla="*/ 2068681 h 2239844" name="connsiteY596"/>
              <a:gd fmla="*/ 1606645 w 4419601" name="connsiteX597"/>
              <a:gd fmla="*/ 2037174 h 2239844" name="connsiteY597"/>
              <a:gd fmla="*/ 1622012 w 4419601" name="connsiteX598"/>
              <a:gd fmla="*/ 2043771 h 2239844" name="connsiteY598"/>
              <a:gd fmla="*/ 1644472 w 4419601" name="connsiteX599"/>
              <a:gd fmla="*/ 2053414 h 2239844" name="connsiteY599"/>
              <a:gd fmla="*/ 1695809 w 4419601" name="connsiteX600"/>
              <a:gd fmla="*/ 2079127 h 2239844" name="connsiteY600"/>
              <a:gd fmla="*/ 1732299 w 4419601" name="connsiteX601"/>
              <a:gd fmla="*/ 2097404 h 2239844" name="connsiteY601"/>
              <a:gd fmla="*/ 1714964 w 4419601" name="connsiteX602"/>
              <a:gd fmla="*/ 2096227 h 2239844" name="connsiteY602"/>
              <a:gd fmla="*/ 1705434 w 4419601" name="connsiteX603"/>
              <a:gd fmla="*/ 2091984 h 2239844" name="connsiteY603"/>
              <a:gd fmla="*/ 1676557 w 4419601" name="connsiteX604"/>
              <a:gd fmla="*/ 2079127 h 2239844" name="connsiteY604"/>
              <a:gd fmla="*/ 1644472 w 4419601" name="connsiteX605"/>
              <a:gd fmla="*/ 2063056 h 2239844" name="connsiteY605"/>
              <a:gd fmla="*/ 1641263 w 4419601" name="connsiteX606"/>
              <a:gd fmla="*/ 2061449 h 2239844" name="connsiteY606"/>
              <a:gd fmla="*/ 1625221 w 4419601" name="connsiteX607"/>
              <a:gd fmla="*/ 2050200 h 2239844" name="connsiteY607"/>
              <a:gd fmla="*/ 1574658 w 4419601" name="connsiteX608"/>
              <a:gd fmla="*/ 2021161 h 2239844" name="connsiteY608"/>
              <a:gd fmla="*/ 1581551 w 4419601" name="connsiteX609"/>
              <a:gd fmla="*/ 2024751 h 2239844" name="connsiteY609"/>
              <a:gd fmla="*/ 1596344 w 4419601" name="connsiteX610"/>
              <a:gd fmla="*/ 2036539 h 2239844" name="connsiteY610"/>
              <a:gd fmla="*/ 1611694 w 4419601" name="connsiteX611"/>
              <a:gd fmla="*/ 2046674 h 2239844" name="connsiteY611"/>
              <a:gd fmla="*/ 1602141 w 4419601" name="connsiteX612"/>
              <a:gd fmla="*/ 2042384 h 2239844" name="connsiteY612"/>
              <a:gd fmla="*/ 1599552 w 4419601" name="connsiteX613"/>
              <a:gd fmla="*/ 2040557 h 2239844" name="connsiteY613"/>
              <a:gd fmla="*/ 1814453 w 4419601" name="connsiteX614"/>
              <a:gd fmla="*/ 2016153 h 2239844" name="connsiteY614"/>
              <a:gd fmla="*/ 1805158 w 4419601" name="connsiteX615"/>
              <a:gd fmla="*/ 2046920 h 2239844" name="connsiteY615"/>
              <a:gd fmla="*/ 1804799 w 4419601" name="connsiteX616"/>
              <a:gd fmla="*/ 2049510 h 2239844" name="connsiteY616"/>
              <a:gd fmla="*/ 1805158 w 4419601" name="connsiteX617"/>
              <a:gd fmla="*/ 2034041 h 2239844" name="connsiteY617"/>
              <a:gd fmla="*/ 1810183 w 4419601" name="connsiteX618"/>
              <a:gd fmla="*/ 2012901 h 2239844" name="connsiteY618"/>
              <a:gd fmla="*/ 1802745 w 4419601" name="connsiteX619"/>
              <a:gd fmla="*/ 2037260 h 2239844" name="connsiteY619"/>
              <a:gd fmla="*/ 1799521 w 4419601" name="connsiteX620"/>
              <a:gd fmla="*/ 2060487 h 2239844" name="connsiteY620"/>
              <a:gd fmla="*/ 1797919 w 4419601" name="connsiteX621"/>
              <a:gd fmla="*/ 2053359 h 2239844" name="connsiteY621"/>
              <a:gd fmla="*/ 1805158 w 4419601" name="connsiteX622"/>
              <a:gd fmla="*/ 2021162 h 2239844" name="connsiteY622"/>
              <a:gd fmla="*/ 2831137 w 4419601" name="connsiteX623"/>
              <a:gd fmla="*/ 2009936 h 2239844" name="connsiteY623"/>
              <a:gd fmla="*/ 2820646 w 4419601" name="connsiteX624"/>
              <a:gd fmla="*/ 2014421 h 2239844" name="connsiteY624"/>
              <a:gd fmla="*/ 2783219 w 4419601" name="connsiteX625"/>
              <a:gd fmla="*/ 2018322 h 2239844" name="connsiteY625"/>
              <a:gd fmla="*/ 2775279 w 4419601" name="connsiteX626"/>
              <a:gd fmla="*/ 2016604 h 2239844" name="connsiteY626"/>
              <a:gd fmla="*/ 2769235 w 4419601" name="connsiteX627"/>
              <a:gd fmla="*/ 2014966 h 2239844" name="connsiteY627"/>
              <a:gd fmla="*/ 2801355 w 4419601" name="connsiteX628"/>
              <a:gd fmla="*/ 2014421 h 2239844" name="connsiteY628"/>
              <a:gd fmla="*/ 1556649 w 4419601" name="connsiteX629"/>
              <a:gd fmla="*/ 2007130 h 2239844" name="connsiteY629"/>
              <a:gd fmla="*/ 1570676 w 4419601" name="connsiteX630"/>
              <a:gd fmla="*/ 2018058 h 2239844" name="connsiteY630"/>
              <a:gd fmla="*/ 1574658 w 4419601" name="connsiteX631"/>
              <a:gd fmla="*/ 2021161 h 2239844" name="connsiteY631"/>
              <a:gd fmla="*/ 1566923 w 4419601" name="connsiteX632"/>
              <a:gd fmla="*/ 2017132 h 2239844" name="connsiteY632"/>
              <a:gd fmla="*/ 1558643 w 4419601" name="connsiteX633"/>
              <a:gd fmla="*/ 2010022 h 2239844" name="connsiteY633"/>
              <a:gd fmla="*/ 2740734 w 4419601" name="connsiteX634"/>
              <a:gd fmla="*/ 2007009 h 2239844" name="connsiteY634"/>
              <a:gd fmla="*/ 2743482 w 4419601" name="connsiteX635"/>
              <a:gd fmla="*/ 2007988 h 2239844" name="connsiteY635"/>
              <a:gd fmla="*/ 2769235 w 4419601" name="connsiteX636"/>
              <a:gd fmla="*/ 2014966 h 2239844" name="connsiteY636"/>
              <a:gd fmla="*/ 2767821 w 4419601" name="connsiteX637"/>
              <a:gd fmla="*/ 2014990 h 2239844" name="connsiteY637"/>
              <a:gd fmla="*/ 2751721 w 4419601" name="connsiteX638"/>
              <a:gd fmla="*/ 2011506 h 2239844" name="connsiteY638"/>
              <a:gd fmla="*/ 2856068 w 4419601" name="connsiteX639"/>
              <a:gd fmla="*/ 2001216 h 2239844" name="connsiteY639"/>
              <a:gd fmla="*/ 2838732 w 4419601" name="connsiteX640"/>
              <a:gd fmla="*/ 2008792 h 2239844" name="connsiteY640"/>
              <a:gd fmla="*/ 2831137 w 4419601" name="connsiteX641"/>
              <a:gd fmla="*/ 2009936 h 2239844" name="connsiteY641"/>
              <a:gd fmla="*/ 2840844 w 4419601" name="connsiteX642"/>
              <a:gd fmla="*/ 2005785 h 2239844" name="connsiteY642"/>
              <a:gd fmla="*/ 2730621 w 4419601" name="connsiteX643"/>
              <a:gd fmla="*/ 1990990 h 2239844" name="connsiteY643"/>
              <a:gd fmla="*/ 2746499 w 4419601" name="connsiteX644"/>
              <a:gd fmla="*/ 1997511 h 2239844" name="connsiteY644"/>
              <a:gd fmla="*/ 2741134 w 4419601" name="connsiteX645"/>
              <a:gd fmla="*/ 1996703 h 2239844" name="connsiteY645"/>
              <a:gd fmla="*/ 2733836 w 4419601" name="connsiteX646"/>
              <a:gd fmla="*/ 1994316 h 2239844" name="connsiteY646"/>
              <a:gd fmla="*/ 2730621 w 4419601" name="connsiteX647"/>
              <a:gd fmla="*/ 1992893 h 2239844" name="connsiteY647"/>
              <a:gd fmla="*/ 2730621 w 4419601" name="connsiteX648"/>
              <a:gd fmla="*/ 1991903 h 2239844" name="connsiteY648"/>
              <a:gd fmla="*/ 1545166 w 4419601" name="connsiteX649"/>
              <a:gd fmla="*/ 1986669 h 2239844" name="connsiteY649"/>
              <a:gd fmla="*/ 1561852 w 4419601" name="connsiteX650"/>
              <a:gd fmla="*/ 2004397 h 2239844" name="connsiteY650"/>
              <a:gd fmla="*/ 1593135 w 4419601" name="connsiteX651"/>
              <a:gd fmla="*/ 2027700 h 2239844" name="connsiteY651"/>
              <a:gd fmla="*/ 1606645 w 4419601" name="connsiteX652"/>
              <a:gd fmla="*/ 2037174 h 2239844" name="connsiteY652"/>
              <a:gd fmla="*/ 1599552 w 4419601" name="connsiteX653"/>
              <a:gd fmla="*/ 2034129 h 2239844" name="connsiteY653"/>
              <a:gd fmla="*/ 1581551 w 4419601" name="connsiteX654"/>
              <a:gd fmla="*/ 2024751 h 2239844" name="connsiteY654"/>
              <a:gd fmla="*/ 1561049 w 4419601" name="connsiteX655"/>
              <a:gd fmla="*/ 2008415 h 2239844" name="connsiteY655"/>
              <a:gd fmla="*/ 2873894 w 4419601" name="connsiteX656"/>
              <a:gd fmla="*/ 1985169 h 2239844" name="connsiteY656"/>
              <a:gd fmla="*/ 2855913 w 4419601" name="connsiteX657"/>
              <a:gd fmla="*/ 1999343 h 2239844" name="connsiteY657"/>
              <a:gd fmla="*/ 2840844 w 4419601" name="connsiteX658"/>
              <a:gd fmla="*/ 2005785 h 2239844" name="connsiteY658"/>
              <a:gd fmla="*/ 2833507 w 4419601" name="connsiteX659"/>
              <a:gd fmla="*/ 2007988 h 2239844" name="connsiteY659"/>
              <a:gd fmla="*/ 2794924 w 4419601" name="connsiteX660"/>
              <a:gd fmla="*/ 2012009 h 2239844" name="connsiteY660"/>
              <a:gd fmla="*/ 2794527 w 4419601" name="connsiteX661"/>
              <a:gd fmla="*/ 2011901 h 2239844" name="connsiteY661"/>
              <a:gd fmla="*/ 2807112 w 4419601" name="connsiteX662"/>
              <a:gd fmla="*/ 2008560 h 2239844" name="connsiteY662"/>
              <a:gd fmla="*/ 2819842 w 4419601" name="connsiteX663"/>
              <a:gd fmla="*/ 2008792 h 2239844" name="connsiteY663"/>
              <a:gd fmla="*/ 2859228 w 4419601" name="connsiteX664"/>
              <a:gd fmla="*/ 1995120 h 2239844" name="connsiteY664"/>
              <a:gd fmla="*/ 2867247 w 4419601" name="connsiteX665"/>
              <a:gd fmla="*/ 1988626 h 2239844" name="connsiteY665"/>
              <a:gd fmla="*/ 2871285 w 4419601" name="connsiteX666"/>
              <a:gd fmla="*/ 1987078 h 2239844" name="connsiteY666"/>
              <a:gd fmla="*/ 2661398 w 4419601" name="connsiteX667"/>
              <a:gd fmla="*/ 1973434 h 2239844" name="connsiteY667"/>
              <a:gd fmla="*/ 2665521 w 4419601" name="connsiteX668"/>
              <a:gd fmla="*/ 1981717 h 2239844" name="connsiteY668"/>
              <a:gd fmla="*/ 2699757 w 4419601" name="connsiteX669"/>
              <a:gd fmla="*/ 1996542 h 2239844" name="connsiteY669"/>
              <a:gd fmla="*/ 2691592 w 4419601" name="connsiteX670"/>
              <a:gd fmla="*/ 1988823 h 2239844" name="connsiteY670"/>
              <a:gd fmla="*/ 2903156 w 4419601" name="connsiteX671"/>
              <a:gd fmla="*/ 1970084 h 2239844" name="connsiteY671"/>
              <a:gd fmla="*/ 2900798 w 4419601" name="connsiteX672"/>
              <a:gd fmla="*/ 1972378 h 2239844" name="connsiteY672"/>
              <a:gd fmla="*/ 2873697 w 4419601" name="connsiteX673"/>
              <a:gd fmla="*/ 1995925 h 2239844" name="connsiteY673"/>
              <a:gd fmla="*/ 2856068 w 4419601" name="connsiteX674"/>
              <a:gd fmla="*/ 2001216 h 2239844" name="connsiteY674"/>
              <a:gd fmla="*/ 2873697 w 4419601" name="connsiteX675"/>
              <a:gd fmla="*/ 1993512 h 2239844" name="connsiteY675"/>
              <a:gd fmla="*/ 2306021 w 4419601" name="connsiteX676"/>
              <a:gd fmla="*/ 1969380 h 2239844" name="connsiteY676"/>
              <a:gd fmla="*/ 2453790 w 4419601" name="connsiteX677"/>
              <a:gd fmla="*/ 2111358 h 2239844" name="connsiteY677"/>
              <a:gd fmla="*/ 2459529 w 4419601" name="connsiteX678"/>
              <a:gd fmla="*/ 2115826 h 2239844" name="connsiteY678"/>
              <a:gd fmla="*/ 2440940 w 4419601" name="connsiteX679"/>
              <a:gd fmla="*/ 2104904 h 2239844" name="connsiteY679"/>
              <a:gd fmla="*/ 2401781 w 4419601" name="connsiteX680"/>
              <a:gd fmla="*/ 2078681 h 2239844" name="connsiteY680"/>
              <a:gd fmla="*/ 2371875 w 4419601" name="connsiteX681"/>
              <a:gd fmla="*/ 2052469 h 2239844" name="connsiteY681"/>
              <a:gd fmla="*/ 2299597 w 4419601" name="connsiteX682"/>
              <a:gd fmla="*/ 1975833 h 2239844" name="connsiteY682"/>
              <a:gd fmla="*/ 2306021 w 4419601" name="connsiteX683"/>
              <a:gd fmla="*/ 1969380 h 2239844" name="connsiteY683"/>
              <a:gd fmla="*/ 2906079 w 4419601" name="connsiteX684"/>
              <a:gd fmla="*/ 1967241 h 2239844" name="connsiteY684"/>
              <a:gd fmla="*/ 2904685 w 4419601" name="connsiteX685"/>
              <a:gd fmla="*/ 1968868 h 2239844" name="connsiteY685"/>
              <a:gd fmla="*/ 2903156 w 4419601" name="connsiteX686"/>
              <a:gd fmla="*/ 1970084 h 2239844" name="connsiteY686"/>
              <a:gd fmla="*/ 2652956 w 4419601" name="connsiteX687"/>
              <a:gd fmla="*/ 1962926 h 2239844" name="connsiteY687"/>
              <a:gd fmla="*/ 2659380 w 4419601" name="connsiteX688"/>
              <a:gd fmla="*/ 1969380 h 2239844" name="connsiteY688"/>
              <a:gd fmla="*/ 2661051 w 4419601" name="connsiteX689"/>
              <a:gd fmla="*/ 1972735 h 2239844" name="connsiteY689"/>
              <a:gd fmla="*/ 2666317 w 4419601" name="connsiteX690"/>
              <a:gd fmla="*/ 1975820 h 2239844" name="connsiteY690"/>
              <a:gd fmla="*/ 2686471 w 4419601" name="connsiteX691"/>
              <a:gd fmla="*/ 1984739 h 2239844" name="connsiteY691"/>
              <a:gd fmla="*/ 2672230 w 4419601" name="connsiteX692"/>
              <a:gd fmla="*/ 1973413 h 2239844" name="connsiteY692"/>
              <a:gd fmla="*/ 2652956 w 4419601" name="connsiteX693"/>
              <a:gd fmla="*/ 1962926 h 2239844" name="connsiteY693"/>
              <a:gd fmla="*/ 1524368 w 4419601" name="connsiteX694"/>
              <a:gd fmla="*/ 1957426 h 2239844" name="connsiteY694"/>
              <a:gd fmla="*/ 1535381 w 4419601" name="connsiteX695"/>
              <a:gd fmla="*/ 1976273 h 2239844" name="connsiteY695"/>
              <a:gd fmla="*/ 1556649 w 4419601" name="connsiteX696"/>
              <a:gd fmla="*/ 2007130 h 2239844" name="connsiteY696"/>
              <a:gd fmla="*/ 1541798 w 4419601" name="connsiteX697"/>
              <a:gd fmla="*/ 1995558 h 2239844" name="connsiteY697"/>
              <a:gd fmla="*/ 1525837 w 4419601" name="connsiteX698"/>
              <a:gd fmla="*/ 1967387 h 2239844" name="connsiteY698"/>
              <a:gd fmla="*/ 1524661 w 4419601" name="connsiteX699"/>
              <a:gd fmla="*/ 1961626 h 2239844" name="connsiteY699"/>
              <a:gd fmla="*/ 2930713 w 4419601" name="connsiteX700"/>
              <a:gd fmla="*/ 1948169 h 2239844" name="connsiteY700"/>
              <a:gd fmla="*/ 2929963 w 4419601" name="connsiteX701"/>
              <a:gd fmla="*/ 1950086 h 2239844" name="connsiteY701"/>
              <a:gd fmla="*/ 2874501 w 4419601" name="connsiteX702"/>
              <a:gd fmla="*/ 2002358 h 2239844" name="connsiteY702"/>
              <a:gd fmla="*/ 2859335 w 4419601" name="connsiteX703"/>
              <a:gd fmla="*/ 2007901 h 2239844" name="connsiteY703"/>
              <a:gd fmla="*/ 2888165 w 4419601" name="connsiteX704"/>
              <a:gd fmla="*/ 1984666 h 2239844" name="connsiteY704"/>
              <a:gd fmla="*/ 2900798 w 4419601" name="connsiteX705"/>
              <a:gd fmla="*/ 1972378 h 2239844" name="connsiteY705"/>
              <a:gd fmla="*/ 2904241 w 4419601" name="connsiteX706"/>
              <a:gd fmla="*/ 1969386 h 2239844" name="connsiteY706"/>
              <a:gd fmla="*/ 2904685 w 4419601" name="connsiteX707"/>
              <a:gd fmla="*/ 1968868 h 2239844" name="connsiteY707"/>
              <a:gd fmla="*/ 2922867 w 4419601" name="connsiteX708"/>
              <a:gd fmla="*/ 1947646 h 2239844" name="connsiteY708"/>
              <a:gd fmla="*/ 2917102 w 4419601" name="connsiteX709"/>
              <a:gd fmla="*/ 1956519 h 2239844" name="connsiteY709"/>
              <a:gd fmla="*/ 2906079 w 4419601" name="connsiteX710"/>
              <a:gd fmla="*/ 1967241 h 2239844" name="connsiteY710"/>
              <a:gd fmla="*/ 2048879 w 4419601" name="connsiteX711"/>
              <a:gd fmla="*/ 1946529 h 2239844" name="connsiteY711"/>
              <a:gd fmla="*/ 2050082 w 4419601" name="connsiteX712"/>
              <a:gd fmla="*/ 1950938 h 2239844" name="connsiteY712"/>
              <a:gd fmla="*/ 2043446 w 4419601" name="connsiteX713"/>
              <a:gd fmla="*/ 1979704 h 2239844" name="connsiteY713"/>
              <a:gd fmla="*/ 2039645 w 4419601" name="connsiteX714"/>
              <a:gd fmla="*/ 1986430 h 2239844" name="connsiteY714"/>
              <a:gd fmla="*/ 2037997 w 4419601" name="connsiteX715"/>
              <a:gd fmla="*/ 1988590 h 2239844" name="connsiteY715"/>
              <a:gd fmla="*/ 2023636 w 4419601" name="connsiteX716"/>
              <a:gd fmla="*/ 2001445 h 2239844" name="connsiteY716"/>
              <a:gd fmla="*/ 1965936 w 4419601" name="connsiteX717"/>
              <a:gd fmla="*/ 2014272 h 2239844" name="connsiteY717"/>
              <a:gd fmla="*/ 2023636 w 4419601" name="connsiteX718"/>
              <a:gd fmla="*/ 1995031 h 2239844" name="connsiteY718"/>
              <a:gd fmla="*/ 2042869 w 4419601" name="connsiteX719"/>
              <a:gd fmla="*/ 1969377 h 2239844" name="connsiteY719"/>
              <a:gd fmla="*/ 2048479 w 4419601" name="connsiteX720"/>
              <a:gd fmla="*/ 1955748 h 2239844" name="connsiteY720"/>
              <a:gd fmla="*/ 2054118 w 4419601" name="connsiteX721"/>
              <a:gd fmla="*/ 1946359 h 2239844" name="connsiteY721"/>
              <a:gd fmla="*/ 2055691 w 4419601" name="connsiteX722"/>
              <a:gd fmla="*/ 1950136 h 2239844" name="connsiteY722"/>
              <a:gd fmla="*/ 2055691 w 4419601" name="connsiteX723"/>
              <a:gd fmla="*/ 1962963 h 2239844" name="connsiteY723"/>
              <a:gd fmla="*/ 2017225 w 4419601" name="connsiteX724"/>
              <a:gd fmla="*/ 2020685 h 2239844" name="connsiteY724"/>
              <a:gd fmla="*/ 2012626 w 4419601" name="connsiteX725"/>
              <a:gd fmla="*/ 2024031 h 2239844" name="connsiteY725"/>
              <a:gd fmla="*/ 2010012 w 4419601" name="connsiteX726"/>
              <a:gd fmla="*/ 2025495 h 2239844" name="connsiteY726"/>
              <a:gd fmla="*/ 2001641 w 4419601" name="connsiteX727"/>
              <a:gd fmla="*/ 2026036 h 2239844" name="connsiteY727"/>
              <a:gd fmla="*/ 2019629 w 4419601" name="connsiteX728"/>
              <a:gd fmla="*/ 2012668 h 2239844" name="connsiteY728"/>
              <a:gd fmla="*/ 2037997 w 4419601" name="connsiteX729"/>
              <a:gd fmla="*/ 1988590 h 2239844" name="connsiteY729"/>
              <a:gd fmla="*/ 2038862 w 4419601" name="connsiteX730"/>
              <a:gd fmla="*/ 1987816 h 2239844" name="connsiteY730"/>
              <a:gd fmla="*/ 2039645 w 4419601" name="connsiteX731"/>
              <a:gd fmla="*/ 1986430 h 2239844" name="connsiteY731"/>
              <a:gd fmla="*/ 2042869 w 4419601" name="connsiteX732"/>
              <a:gd fmla="*/ 1982204 h 2239844" name="connsiteY732"/>
              <a:gd fmla="*/ 2043446 w 4419601" name="connsiteX733"/>
              <a:gd fmla="*/ 1979704 h 2239844" name="connsiteY733"/>
              <a:gd fmla="*/ 2049280 w 4419601" name="connsiteX734"/>
              <a:gd fmla="*/ 1969377 h 2239844" name="connsiteY734"/>
              <a:gd fmla="*/ 2052486 w 4419601" name="connsiteX735"/>
              <a:gd fmla="*/ 1955748 h 2239844" name="connsiteY735"/>
              <a:gd fmla="*/ 2925016 w 4419601" name="connsiteX736"/>
              <a:gd fmla="*/ 1945137 h 2239844" name="connsiteY736"/>
              <a:gd fmla="*/ 2922867 w 4419601" name="connsiteX737"/>
              <a:gd fmla="*/ 1947646 h 2239844" name="connsiteY737"/>
              <a:gd fmla="*/ 2923843 w 4419601" name="connsiteX738"/>
              <a:gd fmla="*/ 1946143 h 2239844" name="connsiteY738"/>
              <a:gd fmla="*/ 1523094 w 4419601" name="connsiteX739"/>
              <a:gd fmla="*/ 1939135 h 2239844" name="connsiteY739"/>
              <a:gd fmla="*/ 1523307 w 4419601" name="connsiteX740"/>
              <a:gd fmla="*/ 1939692 h 2239844" name="connsiteY740"/>
              <a:gd fmla="*/ 1523177 w 4419601" name="connsiteX741"/>
              <a:gd fmla="*/ 1940329 h 2239844" name="connsiteY741"/>
              <a:gd fmla="*/ 2055691 w 4419601" name="connsiteX742"/>
              <a:gd fmla="*/ 1934977 h 2239844" name="connsiteY742"/>
              <a:gd fmla="*/ 2060499 w 4419601" name="connsiteX743"/>
              <a:gd fmla="*/ 1938913 h 2239844" name="connsiteY743"/>
              <a:gd fmla="*/ 2068513 w 4419601" name="connsiteX744"/>
              <a:gd fmla="*/ 1962963 h 2239844" name="connsiteY744"/>
              <a:gd fmla="*/ 2055691 w 4419601" name="connsiteX745"/>
              <a:gd fmla="*/ 1995031 h 2239844" name="connsiteY745"/>
              <a:gd fmla="*/ 2030047 w 4419601" name="connsiteX746"/>
              <a:gd fmla="*/ 2020685 h 2239844" name="connsiteY746"/>
              <a:gd fmla="*/ 2008775 w 4419601" name="connsiteX747"/>
              <a:gd fmla="*/ 2026833 h 2239844" name="connsiteY747"/>
              <a:gd fmla="*/ 2012626 w 4419601" name="connsiteX748"/>
              <a:gd fmla="*/ 2024031 h 2239844" name="connsiteY748"/>
              <a:gd fmla="*/ 2030047 w 4419601" name="connsiteX749"/>
              <a:gd fmla="*/ 2014272 h 2239844" name="connsiteY749"/>
              <a:gd fmla="*/ 2055691 w 4419601" name="connsiteX750"/>
              <a:gd fmla="*/ 1982204 h 2239844" name="connsiteY750"/>
              <a:gd fmla="*/ 2055691 w 4419601" name="connsiteX751"/>
              <a:gd fmla="*/ 1950136 h 2239844" name="connsiteY751"/>
              <a:gd fmla="*/ 2055691 w 4419601" name="connsiteX752"/>
              <a:gd fmla="*/ 1944524 h 2239844" name="connsiteY752"/>
              <a:gd fmla="*/ 2055691 w 4419601" name="connsiteX753"/>
              <a:gd fmla="*/ 1937309 h 2239844" name="connsiteY753"/>
              <a:gd fmla="*/ 2045358 w 4419601" name="connsiteX754"/>
              <a:gd fmla="*/ 1933612 h 2239844" name="connsiteY754"/>
              <a:gd fmla="*/ 2049256 w 4419601" name="connsiteX755"/>
              <a:gd fmla="*/ 1937866 h 2239844" name="connsiteY755"/>
              <a:gd fmla="*/ 2048879 w 4419601" name="connsiteX756"/>
              <a:gd fmla="*/ 1946529 h 2239844" name="connsiteY756"/>
              <a:gd fmla="*/ 2938082 w 4419601" name="connsiteX757"/>
              <a:gd fmla="*/ 1929345 h 2239844" name="connsiteY757"/>
              <a:gd fmla="*/ 2936986 w 4419601" name="connsiteX758"/>
              <a:gd fmla="*/ 1932145 h 2239844" name="connsiteY758"/>
              <a:gd fmla="*/ 2932374 w 4419601" name="connsiteX759"/>
              <a:gd fmla="*/ 1938827 h 2239844" name="connsiteY759"/>
              <a:gd fmla="*/ 2925016 w 4419601" name="connsiteX760"/>
              <a:gd fmla="*/ 1945137 h 2239844" name="connsiteY760"/>
              <a:gd fmla="*/ 2933178 w 4419601" name="connsiteX761"/>
              <a:gd fmla="*/ 1935610 h 2239844" name="connsiteY761"/>
              <a:gd fmla="*/ 2933497 w 4419601" name="connsiteX762"/>
              <a:gd fmla="*/ 1934173 h 2239844" name="connsiteY762"/>
              <a:gd fmla="*/ 2052486 w 4419601" name="connsiteX763"/>
              <a:gd fmla="*/ 1927689 h 2239844" name="connsiteY763"/>
              <a:gd fmla="*/ 2055691 w 4419601" name="connsiteX764"/>
              <a:gd fmla="*/ 1930896 h 2239844" name="connsiteY764"/>
              <a:gd fmla="*/ 2055691 w 4419601" name="connsiteX765"/>
              <a:gd fmla="*/ 1934977 h 2239844" name="connsiteY765"/>
              <a:gd fmla="*/ 2054623 w 4419601" name="connsiteX766"/>
              <a:gd fmla="*/ 1934103 h 2239844" name="connsiteY766"/>
              <a:gd fmla="*/ 2045808 w 4419601" name="connsiteX767"/>
              <a:gd fmla="*/ 1926888 h 2239844" name="connsiteY767"/>
              <a:gd fmla="*/ 2054623 w 4419601" name="connsiteX768"/>
              <a:gd fmla="*/ 1934103 h 2239844" name="connsiteY768"/>
              <a:gd fmla="*/ 2055691 w 4419601" name="connsiteX769"/>
              <a:gd fmla="*/ 1937309 h 2239844" name="connsiteY769"/>
              <a:gd fmla="*/ 2054118 w 4419601" name="connsiteX770"/>
              <a:gd fmla="*/ 1946359 h 2239844" name="connsiteY770"/>
              <a:gd fmla="*/ 2051684 w 4419601" name="connsiteX771"/>
              <a:gd fmla="*/ 1940516 h 2239844" name="connsiteY771"/>
              <a:gd fmla="*/ 2049256 w 4419601" name="connsiteX772"/>
              <a:gd fmla="*/ 1937866 h 2239844" name="connsiteY772"/>
              <a:gd fmla="*/ 2049280 w 4419601" name="connsiteX773"/>
              <a:gd fmla="*/ 1937309 h 2239844" name="connsiteY773"/>
              <a:gd fmla="*/ 2036871 w 4419601" name="connsiteX774"/>
              <a:gd fmla="*/ 1920344 h 2239844" name="connsiteY774"/>
              <a:gd fmla="*/ 2044472 w 4419601" name="connsiteX775"/>
              <a:gd fmla="*/ 1922879 h 2239844" name="connsiteY775"/>
              <a:gd fmla="*/ 2045808 w 4419601" name="connsiteX776"/>
              <a:gd fmla="*/ 1926888 h 2239844" name="connsiteY776"/>
              <a:gd fmla="*/ 2042869 w 4419601" name="connsiteX777"/>
              <a:gd fmla="*/ 1924482 h 2239844" name="connsiteY777"/>
              <a:gd fmla="*/ 1874629 w 4419601" name="connsiteX778"/>
              <a:gd fmla="*/ 1917983 h 2239844" name="connsiteY778"/>
              <a:gd fmla="*/ 1856639 w 4419601" name="connsiteX779"/>
              <a:gd fmla="*/ 1943889 h 2239844" name="connsiteY779"/>
              <a:gd fmla="*/ 1830899 w 4419601" name="connsiteX780"/>
              <a:gd fmla="*/ 1988965 h 2239844" name="connsiteY780"/>
              <a:gd fmla="*/ 1815615 w 4419601" name="connsiteX781"/>
              <a:gd fmla="*/ 2013917 h 2239844" name="connsiteY781"/>
              <a:gd fmla="*/ 1814453 w 4419601" name="connsiteX782"/>
              <a:gd fmla="*/ 2016153 h 2239844" name="connsiteY782"/>
              <a:gd fmla="*/ 1815615 w 4419601" name="connsiteX783"/>
              <a:gd fmla="*/ 2012308 h 2239844" name="connsiteY783"/>
              <a:gd fmla="*/ 1830899 w 4419601" name="connsiteX784"/>
              <a:gd fmla="*/ 1982525 h 2239844" name="connsiteY784"/>
              <a:gd fmla="*/ 1869509 w 4419601" name="connsiteX785"/>
              <a:gd fmla="*/ 1924570 h 2239844" name="connsiteY785"/>
              <a:gd fmla="*/ 2235350 w 4419601" name="connsiteX786"/>
              <a:gd fmla="*/ 1917751 h 2239844" name="connsiteY786"/>
              <a:gd fmla="*/ 2273898 w 4419601" name="connsiteX787"/>
              <a:gd fmla="*/ 1956473 h 2239844" name="connsiteY787"/>
              <a:gd fmla="*/ 2325296 w 4419601" name="connsiteX788"/>
              <a:gd fmla="*/ 2014554 h 2239844" name="connsiteY788"/>
              <a:gd fmla="*/ 2383118 w 4419601" name="connsiteX789"/>
              <a:gd fmla="*/ 2066183 h 2239844" name="connsiteY789"/>
              <a:gd fmla="*/ 2401781 w 4419601" name="connsiteX790"/>
              <a:gd fmla="*/ 2078681 h 2239844" name="connsiteY790"/>
              <a:gd fmla="*/ 2437214 w 4419601" name="connsiteX791"/>
              <a:gd fmla="*/ 2109736 h 2239844" name="connsiteY791"/>
              <a:gd fmla="*/ 2419257 w 4419601" name="connsiteX792"/>
              <a:gd fmla="*/ 2100871 h 2239844" name="connsiteY792"/>
              <a:gd fmla="*/ 2376693 w 4419601" name="connsiteX793"/>
              <a:gd fmla="*/ 2072636 h 2239844" name="connsiteY793"/>
              <a:gd fmla="*/ 2299597 w 4419601" name="connsiteX794"/>
              <a:gd fmla="*/ 1995194 h 2239844" name="connsiteY794"/>
              <a:gd fmla="*/ 2261048 w 4419601" name="connsiteX795"/>
              <a:gd fmla="*/ 1956473 h 2239844" name="connsiteY795"/>
              <a:gd fmla="*/ 2250608 w 4419601" name="connsiteX796"/>
              <a:gd fmla="*/ 1937919 h 2239844" name="connsiteY796"/>
              <a:gd fmla="*/ 2236561 w 4419601" name="connsiteX797"/>
              <a:gd fmla="*/ 1925293 h 2239844" name="connsiteY797"/>
              <a:gd fmla="*/ 2228925 w 4419601" name="connsiteX798"/>
              <a:gd fmla="*/ 1917751 h 2239844" name="connsiteY798"/>
              <a:gd fmla="*/ 2235350 w 4419601" name="connsiteX799"/>
              <a:gd fmla="*/ 1917751 h 2239844" name="connsiteY799"/>
              <a:gd fmla="*/ 2235350 w 4419601" name="connsiteX800"/>
              <a:gd fmla="*/ 1924205 h 2239844" name="connsiteY800"/>
              <a:gd fmla="*/ 2236561 w 4419601" name="connsiteX801"/>
              <a:gd fmla="*/ 1925293 h 2239844" name="connsiteY801"/>
              <a:gd fmla="*/ 2239365 w 4419601" name="connsiteX802"/>
              <a:gd fmla="*/ 1942759 h 2239844" name="connsiteY802"/>
              <a:gd fmla="*/ 2248199 w 4419601" name="connsiteX803"/>
              <a:gd fmla="*/ 1962926 h 2239844" name="connsiteY803"/>
              <a:gd fmla="*/ 2255738 w 4419601" name="connsiteX804"/>
              <a:gd fmla="*/ 1974286 h 2239844" name="connsiteY804"/>
              <a:gd fmla="*/ 2263431 w 4419601" name="connsiteX805"/>
              <a:gd fmla="*/ 1980621 h 2239844" name="connsiteY805"/>
              <a:gd fmla="*/ 2286752 w 4419601" name="connsiteX806"/>
              <a:gd fmla="*/ 2008601 h 2239844" name="connsiteY806"/>
              <a:gd fmla="*/ 2314899 w 4419601" name="connsiteX807"/>
              <a:gd fmla="*/ 2037380 h 2239844" name="connsiteY807"/>
              <a:gd fmla="*/ 2326574 w 4419601" name="connsiteX808"/>
              <a:gd fmla="*/ 2051788 h 2239844" name="connsiteY808"/>
              <a:gd fmla="*/ 2321333 w 4419601" name="connsiteX809"/>
              <a:gd fmla="*/ 2047773 h 2239844" name="connsiteY809"/>
              <a:gd fmla="*/ 2309773 w 4419601" name="connsiteX810"/>
              <a:gd fmla="*/ 2040741 h 2239844" name="connsiteY810"/>
              <a:gd fmla="*/ 2286752 w 4419601" name="connsiteX811"/>
              <a:gd fmla="*/ 2014997 h 2239844" name="connsiteY811"/>
              <a:gd fmla="*/ 2273449 w 4419601" name="connsiteX812"/>
              <a:gd fmla="*/ 2000970 h 2239844" name="connsiteY812"/>
              <a:gd fmla="*/ 2273898 w 4419601" name="connsiteX813"/>
              <a:gd fmla="*/ 2001647 h 2239844" name="connsiteY813"/>
              <a:gd fmla="*/ 2285701 w 4419601" name="connsiteX814"/>
              <a:gd fmla="*/ 2018309 h 2239844" name="connsiteY814"/>
              <a:gd fmla="*/ 2290773 w 4419601" name="connsiteX815"/>
              <a:gd fmla="*/ 2023790 h 2239844" name="connsiteY815"/>
              <a:gd fmla="*/ 2308385 w 4419601" name="connsiteX816"/>
              <a:gd fmla="*/ 2039897 h 2239844" name="connsiteY816"/>
              <a:gd fmla="*/ 2295395 w 4419601" name="connsiteX817"/>
              <a:gd fmla="*/ 2031995 h 2239844" name="connsiteY817"/>
              <a:gd fmla="*/ 2302822 w 4419601" name="connsiteX818"/>
              <a:gd fmla="*/ 2042480 h 2239844" name="connsiteY818"/>
              <a:gd fmla="*/ 2314899 w 4419601" name="connsiteX819"/>
              <a:gd fmla="*/ 2048572 h 2239844" name="connsiteY819"/>
              <a:gd fmla="*/ 2320591 w 4419601" name="connsiteX820"/>
              <a:gd fmla="*/ 2052839 h 2239844" name="connsiteY820"/>
              <a:gd fmla="*/ 2338221 w 4419601" name="connsiteX821"/>
              <a:gd fmla="*/ 2072555 h 2239844" name="connsiteY821"/>
              <a:gd fmla="*/ 2377811 w 4419601" name="connsiteX822"/>
              <a:gd fmla="*/ 2105515 h 2239844" name="connsiteY822"/>
              <a:gd fmla="*/ 2396123 w 4419601" name="connsiteX823"/>
              <a:gd fmla="*/ 2123718 h 2239844" name="connsiteY823"/>
              <a:gd fmla="*/ 2412590 w 4419601" name="connsiteX824"/>
              <a:gd fmla="*/ 2133721 h 2239844" name="connsiteY824"/>
              <a:gd fmla="*/ 2434448 w 4419601" name="connsiteX825"/>
              <a:gd fmla="*/ 2150289 h 2239844" name="connsiteY825"/>
              <a:gd fmla="*/ 2425074 w 4419601" name="connsiteX826"/>
              <a:gd fmla="*/ 2147701 h 2239844" name="connsiteY826"/>
              <a:gd fmla="*/ 2396123 w 4419601" name="connsiteX827"/>
              <a:gd fmla="*/ 2130113 h 2239844" name="connsiteY827"/>
              <a:gd fmla="*/ 2344654 w 4419601" name="connsiteX828"/>
              <a:gd fmla="*/ 2085346 h 2239844" name="connsiteY828"/>
              <a:gd fmla="*/ 2311865 w 4419601" name="connsiteX829"/>
              <a:gd fmla="*/ 2053620 h 2239844" name="connsiteY829"/>
              <a:gd fmla="*/ 2338145 w 4419601" name="connsiteX830"/>
              <a:gd fmla="*/ 2085543 h 2239844" name="connsiteY830"/>
              <a:gd fmla="*/ 2415241 w 4419601" name="connsiteX831"/>
              <a:gd fmla="*/ 2150079 h 2239844" name="connsiteY831"/>
              <a:gd fmla="*/ 2552569 w 4419601" name="connsiteX832"/>
              <a:gd fmla="*/ 2195455 h 2239844" name="connsiteY832"/>
              <a:gd fmla="*/ 2583097 w 4419601" name="connsiteX833"/>
              <a:gd fmla="*/ 2191308 h 2239844" name="connsiteY833"/>
              <a:gd fmla="*/ 2601558 w 4419601" name="connsiteX834"/>
              <a:gd fmla="*/ 2195254 h 2239844" name="connsiteY834"/>
              <a:gd fmla="*/ 2609919 w 4419601" name="connsiteX835"/>
              <a:gd fmla="*/ 2194370 h 2239844" name="connsiteY835"/>
              <a:gd fmla="*/ 2604971 w 4419601" name="connsiteX836"/>
              <a:gd fmla="*/ 2196867 h 2239844" name="connsiteY836"/>
              <a:gd fmla="*/ 2473064 w 4419601" name="connsiteX837"/>
              <a:gd fmla="*/ 2182347 h 2239844" name="connsiteY837"/>
              <a:gd fmla="*/ 2389543 w 4419601" name="connsiteX838"/>
              <a:gd fmla="*/ 2137172 h 2239844" name="connsiteY838"/>
              <a:gd fmla="*/ 2312446 w 4419601" name="connsiteX839"/>
              <a:gd fmla="*/ 2066183 h 2239844" name="connsiteY839"/>
              <a:gd fmla="*/ 2299597 w 4419601" name="connsiteX840"/>
              <a:gd fmla="*/ 2046822 h 2239844" name="connsiteY840"/>
              <a:gd fmla="*/ 2293641 w 4419601" name="connsiteX841"/>
              <a:gd fmla="*/ 2037849 h 2239844" name="connsiteY841"/>
              <a:gd fmla="*/ 2261018 w 4419601" name="connsiteX842"/>
              <a:gd fmla="*/ 2021392 h 2239844" name="connsiteY842"/>
              <a:gd fmla="*/ 2267452 w 4419601" name="connsiteX843"/>
              <a:gd fmla="*/ 2014997 h 2239844" name="connsiteY843"/>
              <a:gd fmla="*/ 2281097 w 4419601" name="connsiteX844"/>
              <a:gd fmla="*/ 2023297 h 2239844" name="connsiteY844"/>
              <a:gd fmla="*/ 2284340 w 4419601" name="connsiteX845"/>
              <a:gd fmla="*/ 2026988 h 2239844" name="connsiteY845"/>
              <a:gd fmla="*/ 2290190 w 4419601" name="connsiteX846"/>
              <a:gd fmla="*/ 2032648 h 2239844" name="connsiteY846"/>
              <a:gd fmla="*/ 2286747 w 4419601" name="connsiteX847"/>
              <a:gd fmla="*/ 2027461 h 2239844" name="connsiteY847"/>
              <a:gd fmla="*/ 2285647 w 4419601" name="connsiteX848"/>
              <a:gd fmla="*/ 2026065 h 2239844" name="connsiteY848"/>
              <a:gd fmla="*/ 2281097 w 4419601" name="connsiteX849"/>
              <a:gd fmla="*/ 2023297 h 2239844" name="connsiteY849"/>
              <a:gd fmla="*/ 2228850 w 4419601" name="connsiteX850"/>
              <a:gd fmla="*/ 1963834 h 2239844" name="connsiteY850"/>
              <a:gd fmla="*/ 2249216 w 4419601" name="connsiteX851"/>
              <a:gd fmla="*/ 1978887 h 2239844" name="connsiteY851"/>
              <a:gd fmla="*/ 2264837 w 4419601" name="connsiteX852"/>
              <a:gd fmla="*/ 1995766 h 2239844" name="connsiteY852"/>
              <a:gd fmla="*/ 2261048 w 4419601" name="connsiteX853"/>
              <a:gd fmla="*/ 1988740 h 2239844" name="connsiteY853"/>
              <a:gd fmla="*/ 2259423 w 4419601" name="connsiteX854"/>
              <a:gd fmla="*/ 1986432 h 2239844" name="connsiteY854"/>
              <a:gd fmla="*/ 2249216 w 4419601" name="connsiteX855"/>
              <a:gd fmla="*/ 1978887 h 2239844" name="connsiteY855"/>
              <a:gd fmla="*/ 2235284 w 4419601" name="connsiteX856"/>
              <a:gd fmla="*/ 1963834 h 2239844" name="connsiteY856"/>
              <a:gd fmla="*/ 2228850 w 4419601" name="connsiteX857"/>
              <a:gd fmla="*/ 1963834 h 2239844" name="connsiteY857"/>
              <a:gd fmla="*/ 2235284 w 4419601" name="connsiteX858"/>
              <a:gd fmla="*/ 1957438 h 2239844" name="connsiteY858"/>
              <a:gd fmla="*/ 2244148 w 4419601" name="connsiteX859"/>
              <a:gd fmla="*/ 1964739 h 2239844" name="connsiteY859"/>
              <a:gd fmla="*/ 2237759 w 4419601" name="connsiteX860"/>
              <a:gd fmla="*/ 1955666 h 2239844" name="connsiteY860"/>
              <a:gd fmla="*/ 2228925 w 4419601" name="connsiteX861"/>
              <a:gd fmla="*/ 1917751 h 2239844" name="connsiteY861"/>
              <a:gd fmla="*/ 2937435 w 4419601" name="connsiteX862"/>
              <a:gd fmla="*/ 1916444 h 2239844" name="connsiteY862"/>
              <a:gd fmla="*/ 2933497 w 4419601" name="connsiteX863"/>
              <a:gd fmla="*/ 1934173 h 2239844" name="connsiteY863"/>
              <a:gd fmla="*/ 2927551 w 4419601" name="connsiteX864"/>
              <a:gd fmla="*/ 1940435 h 2239844" name="connsiteY864"/>
              <a:gd fmla="*/ 2923843 w 4419601" name="connsiteX865"/>
              <a:gd fmla="*/ 1946143 h 2239844" name="connsiteY865"/>
              <a:gd fmla="*/ 2904241 w 4419601" name="connsiteX866"/>
              <a:gd fmla="*/ 1962953 h 2239844" name="connsiteY866"/>
              <a:gd fmla="*/ 2873894 w 4419601" name="connsiteX867"/>
              <a:gd fmla="*/ 1985169 h 2239844" name="connsiteY867"/>
              <a:gd fmla="*/ 2885754 w 4419601" name="connsiteX868"/>
              <a:gd fmla="*/ 1975820 h 2239844" name="connsiteY868"/>
              <a:gd fmla="*/ 2892300 w 4419601" name="connsiteX869"/>
              <a:gd fmla="*/ 1968335 h 2239844" name="connsiteY869"/>
              <a:gd fmla="*/ 2892988 w 4419601" name="connsiteX870"/>
              <a:gd fmla="*/ 1967778 h 2239844" name="connsiteY870"/>
              <a:gd fmla="*/ 2893575 w 4419601" name="connsiteX871"/>
              <a:gd fmla="*/ 1966876 h 2239844" name="connsiteY871"/>
              <a:gd fmla="*/ 2936393 w 4419601" name="connsiteX872"/>
              <a:gd fmla="*/ 1917918 h 2239844" name="connsiteY872"/>
              <a:gd fmla="*/ 2139781 w 4419601" name="connsiteX873"/>
              <a:gd fmla="*/ 1911691 h 2239844" name="connsiteY873"/>
              <a:gd fmla="*/ 2139781 w 4419601" name="connsiteX874"/>
              <a:gd fmla="*/ 1952743 h 2239844" name="connsiteY874"/>
              <a:gd fmla="*/ 2101171 w 4419601" name="connsiteX875"/>
              <a:gd fmla="*/ 2046920 h 2239844" name="connsiteY875"/>
              <a:gd fmla="*/ 2075431 w 4419601" name="connsiteX876"/>
              <a:gd fmla="*/ 2066238 h 2239844" name="connsiteY876"/>
              <a:gd fmla="*/ 2068996 w 4419601" name="connsiteX877"/>
              <a:gd fmla="*/ 2066238 h 2239844" name="connsiteY877"/>
              <a:gd fmla="*/ 2094736 w 4419601" name="connsiteX878"/>
              <a:gd fmla="*/ 2040480 h 2239844" name="connsiteY878"/>
              <a:gd fmla="*/ 2101171 w 4419601" name="connsiteX879"/>
              <a:gd fmla="*/ 2040480 h 2239844" name="connsiteY879"/>
              <a:gd fmla="*/ 2127715 w 4419601" name="connsiteX880"/>
              <a:gd fmla="*/ 1978501 h 2239844" name="connsiteY880"/>
              <a:gd fmla="*/ 2593675 w 4419601" name="connsiteX881"/>
              <a:gd fmla="*/ 1911686 h 2239844" name="connsiteY881"/>
              <a:gd fmla="*/ 2602013 w 4419601" name="connsiteX882"/>
              <a:gd fmla="*/ 1917918 h 2239844" name="connsiteY882"/>
              <a:gd fmla="*/ 2673551 w 4419601" name="connsiteX883"/>
              <a:gd fmla="*/ 1961344 h 2239844" name="connsiteY883"/>
              <a:gd fmla="*/ 2736244 w 4419601" name="connsiteX884"/>
              <a:gd fmla="*/ 1989075 h 2239844" name="connsiteY884"/>
              <a:gd fmla="*/ 2730621 w 4419601" name="connsiteX885"/>
              <a:gd fmla="*/ 1988687 h 2239844" name="connsiteY885"/>
              <a:gd fmla="*/ 2730621 w 4419601" name="connsiteX886"/>
              <a:gd fmla="*/ 1990990 h 2239844" name="connsiteY886"/>
              <a:gd fmla="*/ 2682404 w 4419601" name="connsiteX887"/>
              <a:gd fmla="*/ 1971186 h 2239844" name="connsiteY887"/>
              <a:gd fmla="*/ 2678916 w 4419601" name="connsiteX888"/>
              <a:gd fmla="*/ 1969508 h 2239844" name="connsiteY888"/>
              <a:gd fmla="*/ 2614858 w 4419601" name="connsiteX889"/>
              <a:gd fmla="*/ 1928461 h 2239844" name="connsiteY889"/>
              <a:gd fmla="*/ 2595208 w 4419601" name="connsiteX890"/>
              <a:gd fmla="*/ 1913001 h 2239844" name="connsiteY890"/>
              <a:gd fmla="*/ 2030363 w 4419601" name="connsiteX891"/>
              <a:gd fmla="*/ 1908330 h 2239844" name="connsiteY891"/>
              <a:gd fmla="*/ 2037259 w 4419601" name="connsiteX892"/>
              <a:gd fmla="*/ 1910854 h 2239844" name="connsiteY892"/>
              <a:gd fmla="*/ 2050382 w 4419601" name="connsiteX893"/>
              <a:gd fmla="*/ 1921376 h 2239844" name="connsiteY893"/>
              <a:gd fmla="*/ 2052486 w 4419601" name="connsiteX894"/>
              <a:gd fmla="*/ 1927689 h 2239844" name="connsiteY894"/>
              <a:gd fmla="*/ 2036458 w 4419601" name="connsiteX895"/>
              <a:gd fmla="*/ 1911655 h 2239844" name="connsiteY895"/>
              <a:gd fmla="*/ 1996908 w 4419601" name="connsiteX896"/>
              <a:gd fmla="*/ 1904850 h 2239844" name="connsiteY896"/>
              <a:gd fmla="*/ 1997991 w 4419601" name="connsiteX897"/>
              <a:gd fmla="*/ 1905242 h 2239844" name="connsiteY897"/>
              <a:gd fmla="*/ 2030047 w 4419601" name="connsiteX898"/>
              <a:gd fmla="*/ 1918069 h 2239844" name="connsiteY898"/>
              <a:gd fmla="*/ 2034689 w 4419601" name="connsiteX899"/>
              <a:gd fmla="*/ 1919617 h 2239844" name="connsiteY899"/>
              <a:gd fmla="*/ 2042869 w 4419601" name="connsiteX900"/>
              <a:gd fmla="*/ 1924482 h 2239844" name="connsiteY900"/>
              <a:gd fmla="*/ 2045358 w 4419601" name="connsiteX901"/>
              <a:gd fmla="*/ 1933612 h 2239844" name="connsiteY901"/>
              <a:gd fmla="*/ 2042869 w 4419601" name="connsiteX902"/>
              <a:gd fmla="*/ 1930896 h 2239844" name="connsiteY902"/>
              <a:gd fmla="*/ 2016423 w 4419601" name="connsiteX903"/>
              <a:gd fmla="*/ 1914862 h 2239844" name="connsiteY903"/>
              <a:gd fmla="*/ 1982914 w 4419601" name="connsiteX904"/>
              <a:gd fmla="*/ 1899795 h 2239844" name="connsiteY904"/>
              <a:gd fmla="*/ 1990489 w 4419601" name="connsiteX905"/>
              <a:gd fmla="*/ 1901557 h 2239844" name="connsiteY905"/>
              <a:gd fmla="*/ 1996908 w 4419601" name="connsiteX906"/>
              <a:gd fmla="*/ 1904850 h 2239844" name="connsiteY906"/>
              <a:gd fmla="*/ 1996304 w 4419601" name="connsiteX907"/>
              <a:gd fmla="*/ 1895115 h 2239844" name="connsiteY907"/>
              <a:gd fmla="*/ 2010012 w 4419601" name="connsiteX908"/>
              <a:gd fmla="*/ 1897225 h 2239844" name="connsiteY908"/>
              <a:gd fmla="*/ 2030363 w 4419601" name="connsiteX909"/>
              <a:gd fmla="*/ 1908330 h 2239844" name="connsiteY909"/>
              <a:gd fmla="*/ 2004402 w 4419601" name="connsiteX910"/>
              <a:gd fmla="*/ 1898828 h 2239844" name="connsiteY910"/>
              <a:gd fmla="*/ 1999060 w 4419601" name="connsiteX911"/>
              <a:gd fmla="*/ 1896691 h 2239844" name="connsiteY911"/>
              <a:gd fmla="*/ 1965141 w 4419601" name="connsiteX912"/>
              <a:gd fmla="*/ 1894459 h 2239844" name="connsiteY912"/>
              <a:gd fmla="*/ 1969142 w 4419601" name="connsiteX913"/>
              <a:gd fmla="*/ 1894820 h 2239844" name="connsiteY913"/>
              <a:gd fmla="*/ 1982914 w 4419601" name="connsiteX914"/>
              <a:gd fmla="*/ 1899795 h 2239844" name="connsiteY914"/>
              <a:gd fmla="*/ 1978758 w 4419601" name="connsiteX915"/>
              <a:gd fmla="*/ 1898828 h 2239844" name="connsiteY915"/>
              <a:gd fmla="*/ 1959525 w 4419601" name="connsiteX916"/>
              <a:gd fmla="*/ 1905242 h 2239844" name="connsiteY916"/>
              <a:gd fmla="*/ 1940292 w 4419601" name="connsiteX917"/>
              <a:gd fmla="*/ 1930896 h 2239844" name="connsiteY917"/>
              <a:gd fmla="*/ 1933881 w 4419601" name="connsiteX918"/>
              <a:gd fmla="*/ 1995031 h 2239844" name="connsiteY918"/>
              <a:gd fmla="*/ 1946703 w 4419601" name="connsiteX919"/>
              <a:gd fmla="*/ 2014272 h 2239844" name="connsiteY919"/>
              <a:gd fmla="*/ 1985169 w 4419601" name="connsiteX920"/>
              <a:gd fmla="*/ 2027099 h 2239844" name="connsiteY920"/>
              <a:gd fmla="*/ 2001641 w 4419601" name="connsiteX921"/>
              <a:gd fmla="*/ 2026036 h 2239844" name="connsiteY921"/>
              <a:gd fmla="*/ 1995346 w 4419601" name="connsiteX922"/>
              <a:gd fmla="*/ 2030714 h 2239844" name="connsiteY922"/>
              <a:gd fmla="*/ 1993985 w 4419601" name="connsiteX923"/>
              <a:gd fmla="*/ 2031107 h 2239844" name="connsiteY923"/>
              <a:gd fmla="*/ 1953114 w 4419601" name="connsiteX924"/>
              <a:gd fmla="*/ 2027099 h 2239844" name="connsiteY924"/>
              <a:gd fmla="*/ 1933881 w 4419601" name="connsiteX925"/>
              <a:gd fmla="*/ 2007858 h 2239844" name="connsiteY925"/>
              <a:gd fmla="*/ 1927470 w 4419601" name="connsiteX926"/>
              <a:gd fmla="*/ 1982204 h 2239844" name="connsiteY926"/>
              <a:gd fmla="*/ 1940292 w 4419601" name="connsiteX927"/>
              <a:gd fmla="*/ 1918069 h 2239844" name="connsiteY927"/>
              <a:gd fmla="*/ 1959525 w 4419601" name="connsiteX928"/>
              <a:gd fmla="*/ 1898828 h 2239844" name="connsiteY928"/>
              <a:gd fmla="*/ 1988860 w 4419601" name="connsiteX929"/>
              <a:gd fmla="*/ 1893970 h 2239844" name="connsiteY929"/>
              <a:gd fmla="*/ 1994385 w 4419601" name="connsiteX930"/>
              <a:gd fmla="*/ 1894820 h 2239844" name="connsiteY930"/>
              <a:gd fmla="*/ 1999060 w 4419601" name="connsiteX931"/>
              <a:gd fmla="*/ 1896691 h 2239844" name="connsiteY931"/>
              <a:gd fmla="*/ 2019629 w 4419601" name="connsiteX932"/>
              <a:gd fmla="*/ 1908449 h 2239844" name="connsiteY932"/>
              <a:gd fmla="*/ 2036871 w 4419601" name="connsiteX933"/>
              <a:gd fmla="*/ 1920344 h 2239844" name="connsiteY933"/>
              <a:gd fmla="*/ 2034689 w 4419601" name="connsiteX934"/>
              <a:gd fmla="*/ 1919617 h 2239844" name="connsiteY934"/>
              <a:gd fmla="*/ 2013218 w 4419601" name="connsiteX935"/>
              <a:gd fmla="*/ 1906845 h 2239844" name="connsiteY935"/>
              <a:gd fmla="*/ 1990489 w 4419601" name="connsiteX936"/>
              <a:gd fmla="*/ 1901557 h 2239844" name="connsiteY936"/>
              <a:gd fmla="*/ 1985169 w 4419601" name="connsiteX937"/>
              <a:gd fmla="*/ 1898828 h 2239844" name="connsiteY937"/>
              <a:gd fmla="*/ 1985971 w 4419601" name="connsiteX938"/>
              <a:gd fmla="*/ 1895621 h 2239844" name="connsiteY938"/>
              <a:gd fmla="*/ 1991580 w 4419601" name="connsiteX939"/>
              <a:gd fmla="*/ 1892415 h 2239844" name="connsiteY939"/>
              <a:gd fmla="*/ 1996304 w 4419601" name="connsiteX940"/>
              <a:gd fmla="*/ 1895115 h 2239844" name="connsiteY940"/>
              <a:gd fmla="*/ 1994385 w 4419601" name="connsiteX941"/>
              <a:gd fmla="*/ 1894820 h 2239844" name="connsiteY941"/>
              <a:gd fmla="*/ 1990260 w 4419601" name="connsiteX942"/>
              <a:gd fmla="*/ 1893169 h 2239844" name="connsiteY942"/>
              <a:gd fmla="*/ 1322405 w 4419601" name="connsiteX943"/>
              <a:gd fmla="*/ 1890848 h 2239844" name="connsiteY943"/>
              <a:gd fmla="*/ 1323367 w 4419601" name="connsiteX944"/>
              <a:gd fmla="*/ 1893658 h 2239844" name="connsiteY944"/>
              <a:gd fmla="*/ 1322663 w 4419601" name="connsiteX945"/>
              <a:gd fmla="*/ 1892631 h 2239844" name="connsiteY945"/>
              <a:gd fmla="*/ 1972347 w 4419601" name="connsiteX946"/>
              <a:gd fmla="*/ 1886001 h 2239844" name="connsiteY946"/>
              <a:gd fmla="*/ 1988375 w 4419601" name="connsiteX947"/>
              <a:gd fmla="*/ 1892415 h 2239844" name="connsiteY947"/>
              <a:gd fmla="*/ 1990260 w 4419601" name="connsiteX948"/>
              <a:gd fmla="*/ 1893169 h 2239844" name="connsiteY948"/>
              <a:gd fmla="*/ 1988860 w 4419601" name="connsiteX949"/>
              <a:gd fmla="*/ 1893970 h 2239844" name="connsiteY949"/>
              <a:gd fmla="*/ 1978758 w 4419601" name="connsiteX950"/>
              <a:gd fmla="*/ 1892415 h 2239844" name="connsiteY950"/>
              <a:gd fmla="*/ 1966737 w 4419601" name="connsiteX951"/>
              <a:gd fmla="*/ 1893216 h 2239844" name="connsiteY951"/>
              <a:gd fmla="*/ 1965141 w 4419601" name="connsiteX952"/>
              <a:gd fmla="*/ 1894459 h 2239844" name="connsiteY952"/>
              <a:gd fmla="*/ 1954717 w 4419601" name="connsiteX953"/>
              <a:gd fmla="*/ 1893517 h 2239844" name="connsiteY953"/>
              <a:gd fmla="*/ 1940292 w 4419601" name="connsiteX954"/>
              <a:gd fmla="*/ 1898828 h 2239844" name="connsiteY954"/>
              <a:gd fmla="*/ 1908236 w 4419601" name="connsiteX955"/>
              <a:gd fmla="*/ 1950136 h 2239844" name="connsiteY955"/>
              <a:gd fmla="*/ 1921058 w 4419601" name="connsiteX956"/>
              <a:gd fmla="*/ 2020685 h 2239844" name="connsiteY956"/>
              <a:gd fmla="*/ 1991580 w 4419601" name="connsiteX957"/>
              <a:gd fmla="*/ 2033512 h 2239844" name="connsiteY957"/>
              <a:gd fmla="*/ 1995346 w 4419601" name="connsiteX958"/>
              <a:gd fmla="*/ 2030714 h 2239844" name="connsiteY958"/>
              <a:gd fmla="*/ 2008775 w 4419601" name="connsiteX959"/>
              <a:gd fmla="*/ 2026833 h 2239844" name="connsiteY959"/>
              <a:gd fmla="*/ 1990779 w 4419601" name="connsiteX960"/>
              <a:gd fmla="*/ 2039926 h 2239844" name="connsiteY960"/>
              <a:gd fmla="*/ 1959525 w 4419601" name="connsiteX961"/>
              <a:gd fmla="*/ 2039926 h 2239844" name="connsiteY961"/>
              <a:gd fmla="*/ 1908236 w 4419601" name="connsiteX962"/>
              <a:gd fmla="*/ 2001445 h 2239844" name="connsiteY962"/>
              <a:gd fmla="*/ 1908236 w 4419601" name="connsiteX963"/>
              <a:gd fmla="*/ 1937309 h 2239844" name="connsiteY963"/>
              <a:gd fmla="*/ 1940292 w 4419601" name="connsiteX964"/>
              <a:gd fmla="*/ 1892415 h 2239844" name="connsiteY964"/>
              <a:gd fmla="*/ 1972347 w 4419601" name="connsiteX965"/>
              <a:gd fmla="*/ 1886001 h 2239844" name="connsiteY965"/>
              <a:gd fmla="*/ 1904159 w 4419601" name="connsiteX966"/>
              <a:gd fmla="*/ 1879990 h 2239844" name="connsiteY966"/>
              <a:gd fmla="*/ 1874629 w 4419601" name="connsiteX967"/>
              <a:gd fmla="*/ 1917983 h 2239844" name="connsiteY967"/>
              <a:gd fmla="*/ 1889618 w 4419601" name="connsiteX968"/>
              <a:gd fmla="*/ 1896398 h 2239844" name="connsiteY968"/>
              <a:gd fmla="*/ 1920407 w 4419601" name="connsiteX969"/>
              <a:gd fmla="*/ 1879847 h 2239844" name="connsiteY969"/>
              <a:gd fmla="*/ 1926824 w 4419601" name="connsiteX970"/>
              <a:gd fmla="*/ 1879847 h 2239844" name="connsiteY970"/>
              <a:gd fmla="*/ 1920407 w 4419601" name="connsiteX971"/>
              <a:gd fmla="*/ 1879847 h 2239844" name="connsiteY971"/>
              <a:gd fmla="*/ 1836025 w 4419601" name="connsiteX972"/>
              <a:gd fmla="*/ 1866721 h 2239844" name="connsiteY972"/>
              <a:gd fmla="*/ 1824972 w 4419601" name="connsiteX973"/>
              <a:gd fmla="*/ 1886586 h 2239844" name="connsiteY973"/>
              <a:gd fmla="*/ 1810207 w 4419601" name="connsiteX974"/>
              <a:gd fmla="*/ 1902221 h 2239844" name="connsiteY974"/>
              <a:gd fmla="*/ 1792755 w 4419601" name="connsiteX975"/>
              <a:gd fmla="*/ 1918753 h 2239844" name="connsiteY975"/>
              <a:gd fmla="*/ 1715434 w 4419601" name="connsiteX976"/>
              <a:gd fmla="*/ 1944488 h 2239844" name="connsiteY976"/>
              <a:gd fmla="*/ 1684742 w 4419601" name="connsiteX977"/>
              <a:gd fmla="*/ 1930479 h 2239844" name="connsiteY977"/>
              <a:gd fmla="*/ 1677681 w 4419601" name="connsiteX978"/>
              <a:gd fmla="*/ 1908686 h 2239844" name="connsiteY978"/>
              <a:gd fmla="*/ 1695299 w 4419601" name="connsiteX979"/>
              <a:gd fmla="*/ 1930816 h 2239844" name="connsiteY979"/>
              <a:gd fmla="*/ 1734764 w 4419601" name="connsiteX980"/>
              <a:gd fmla="*/ 1938054 h 2239844" name="connsiteY980"/>
              <a:gd fmla="*/ 1805641 w 4419601" name="connsiteX981"/>
              <a:gd fmla="*/ 1899453 h 2239844" name="connsiteY981"/>
              <a:gd fmla="*/ 1843977 w 4419601" name="connsiteX982"/>
              <a:gd fmla="*/ 1863224 h 2239844" name="connsiteY982"/>
              <a:gd fmla="*/ 1843496 w 4419601" name="connsiteX983"/>
              <a:gd fmla="*/ 1864068 h 2239844" name="connsiteY983"/>
              <a:gd fmla="*/ 1818528 w 4419601" name="connsiteX984"/>
              <a:gd fmla="*/ 1899453 h 2239844" name="connsiteY984"/>
              <a:gd fmla="*/ 1754094 w 4419601" name="connsiteX985"/>
              <a:gd fmla="*/ 1950921 h 2239844" name="connsiteY985"/>
              <a:gd fmla="*/ 1702547 w 4419601" name="connsiteX986"/>
              <a:gd fmla="*/ 1957355 h 2239844" name="connsiteY986"/>
              <a:gd fmla="*/ 1679190 w 4419601" name="connsiteX987"/>
              <a:gd fmla="*/ 1934033 h 2239844" name="connsiteY987"/>
              <a:gd fmla="*/ 1672597 w 4419601" name="connsiteX988"/>
              <a:gd fmla="*/ 1913088 h 2239844" name="connsiteY988"/>
              <a:gd fmla="*/ 1683721 w 4419601" name="connsiteX989"/>
              <a:gd fmla="*/ 1930012 h 2239844" name="connsiteY989"/>
              <a:gd fmla="*/ 1684742 w 4419601" name="connsiteX990"/>
              <a:gd fmla="*/ 1930479 h 2239844" name="connsiteY990"/>
              <a:gd fmla="*/ 1685634 w 4419601" name="connsiteX991"/>
              <a:gd fmla="*/ 1933229 h 2239844" name="connsiteY991"/>
              <a:gd fmla="*/ 1708991 w 4419601" name="connsiteX992"/>
              <a:gd fmla="*/ 1950921 h 2239844" name="connsiteY992"/>
              <a:gd fmla="*/ 1766981 w 4419601" name="connsiteX993"/>
              <a:gd fmla="*/ 1938054 h 2239844" name="connsiteY993"/>
              <a:gd fmla="*/ 1798393 w 4419601" name="connsiteX994"/>
              <a:gd fmla="*/ 1914732 h 2239844" name="connsiteY994"/>
              <a:gd fmla="*/ 1810207 w 4419601" name="connsiteX995"/>
              <a:gd fmla="*/ 1902221 h 2239844" name="connsiteY995"/>
              <a:gd fmla="*/ 1824166 w 4419601" name="connsiteX996"/>
              <a:gd fmla="*/ 1888998 h 2239844" name="connsiteY996"/>
              <a:gd fmla="*/ 1924482 w 4419601" name="connsiteX997"/>
              <a:gd fmla="*/ 1857057 h 2239844" name="connsiteY997"/>
              <a:gd fmla="*/ 1920407 w 4419601" name="connsiteX998"/>
              <a:gd fmla="*/ 1861655 h 2239844" name="connsiteY998"/>
              <a:gd fmla="*/ 1920407 w 4419601" name="connsiteX999"/>
              <a:gd fmla="*/ 1869028 h 2239844" name="connsiteY999"/>
              <a:gd fmla="*/ 1924981 w 4419601" name="connsiteX1000"/>
              <a:gd fmla="*/ 1861918 h 2239844" name="connsiteY1000"/>
              <a:gd fmla="*/ 2971890 w 4419601" name="connsiteX1001"/>
              <a:gd fmla="*/ 1856632 h 2239844" name="connsiteY1001"/>
              <a:gd fmla="*/ 2973368 w 4419601" name="connsiteX1002"/>
              <a:gd fmla="*/ 1860820 h 2239844" name="connsiteY1002"/>
              <a:gd fmla="*/ 2968545 w 4419601" name="connsiteX1003"/>
              <a:gd fmla="*/ 1879316 h 2239844" name="connsiteY1003"/>
              <a:gd fmla="*/ 2936393 w 4419601" name="connsiteX1004"/>
              <a:gd fmla="*/ 1943652 h 2239844" name="connsiteY1004"/>
              <a:gd fmla="*/ 2930713 w 4419601" name="connsiteX1005"/>
              <a:gd fmla="*/ 1948169 h 2239844" name="connsiteY1005"/>
              <a:gd fmla="*/ 2936986 w 4419601" name="connsiteX1006"/>
              <a:gd fmla="*/ 1932145 h 2239844" name="connsiteY1006"/>
              <a:gd fmla="*/ 2941143 w 4419601" name="connsiteX1007"/>
              <a:gd fmla="*/ 1926121 h 2239844" name="connsiteY1007"/>
              <a:gd fmla="*/ 2942823 w 4419601" name="connsiteX1008"/>
              <a:gd fmla="*/ 1924351 h 2239844" name="connsiteY1008"/>
              <a:gd fmla="*/ 2952469 w 4419601" name="connsiteX1009"/>
              <a:gd fmla="*/ 1910680 h 2239844" name="connsiteY1009"/>
              <a:gd fmla="*/ 2954539 w 4419601" name="connsiteX1010"/>
              <a:gd fmla="*/ 1906710 h 2239844" name="connsiteY1010"/>
              <a:gd fmla="*/ 2955684 w 4419601" name="connsiteX1011"/>
              <a:gd fmla="*/ 1905051 h 2239844" name="connsiteY1011"/>
              <a:gd fmla="*/ 2956179 w 4419601" name="connsiteX1012"/>
              <a:gd fmla="*/ 1903565 h 2239844" name="connsiteY1012"/>
              <a:gd fmla="*/ 2962114 w 4419601" name="connsiteX1013"/>
              <a:gd fmla="*/ 1892184 h 2239844" name="connsiteY1013"/>
              <a:gd fmla="*/ 2972564 w 4419601" name="connsiteX1014"/>
              <a:gd fmla="*/ 1862428 h 2239844" name="connsiteY1014"/>
              <a:gd fmla="*/ 2111673 w 4419601" name="connsiteX1015"/>
              <a:gd fmla="*/ 1855350 h 2239844" name="connsiteY1015"/>
              <a:gd fmla="*/ 2112231 w 4419601" name="connsiteX1016"/>
              <a:gd fmla="*/ 1856252 h 2239844" name="connsiteY1016"/>
              <a:gd fmla="*/ 2114041 w 4419601" name="connsiteX1017"/>
              <a:gd fmla="*/ 1956767 h 2239844" name="connsiteY1017"/>
              <a:gd fmla="*/ 2107606 w 4419601" name="connsiteX1018"/>
              <a:gd fmla="*/ 1950328 h 2239844" name="connsiteY1018"/>
              <a:gd fmla="*/ 2114041 w 4419601" name="connsiteX1019"/>
              <a:gd fmla="*/ 1950328 h 2239844" name="connsiteY1019"/>
              <a:gd fmla="*/ 2113052 w 4419601" name="connsiteX1020"/>
              <a:gd fmla="*/ 1938460 h 2239844" name="connsiteY1020"/>
              <a:gd fmla="*/ 2120074 w 4419601" name="connsiteX1021"/>
              <a:gd fmla="*/ 1923162 h 2239844" name="connsiteY1021"/>
              <a:gd fmla="*/ 2120476 w 4419601" name="connsiteX1022"/>
              <a:gd fmla="*/ 1892373 h 2239844" name="connsiteY1022"/>
              <a:gd fmla="*/ 2113386 w 4419601" name="connsiteX1023"/>
              <a:gd fmla="*/ 1868774 h 2239844" name="connsiteY1023"/>
              <a:gd fmla="*/ 2113236 w 4419601" name="connsiteX1024"/>
              <a:gd fmla="*/ 1863395 h 2239844" name="connsiteY1024"/>
              <a:gd fmla="*/ 2966667 w 4419601" name="connsiteX1025"/>
              <a:gd fmla="*/ 1855176 h 2239844" name="connsiteY1025"/>
              <a:gd fmla="*/ 2968545 w 4419601" name="connsiteX1026"/>
              <a:gd fmla="*/ 1866449 h 2239844" name="connsiteY1026"/>
              <a:gd fmla="*/ 2956179 w 4419601" name="connsiteX1027"/>
              <a:gd fmla="*/ 1903565 h 2239844" name="connsiteY1027"/>
              <a:gd fmla="*/ 2954539 w 4419601" name="connsiteX1028"/>
              <a:gd fmla="*/ 1906710 h 2239844" name="connsiteY1028"/>
              <a:gd fmla="*/ 2941143 w 4419601" name="connsiteX1029"/>
              <a:gd fmla="*/ 1926121 h 2239844" name="connsiteY1029"/>
              <a:gd fmla="*/ 2938082 w 4419601" name="connsiteX1030"/>
              <a:gd fmla="*/ 1929345 h 2239844" name="connsiteY1030"/>
              <a:gd fmla="*/ 2945034 w 4419601" name="connsiteX1031"/>
              <a:gd fmla="*/ 1911585 h 2239844" name="connsiteY1031"/>
              <a:gd fmla="*/ 2944942 w 4419601" name="connsiteX1032"/>
              <a:gd fmla="*/ 1905825 h 2239844" name="connsiteY1032"/>
              <a:gd fmla="*/ 2959703 w 4419601" name="connsiteX1033"/>
              <a:gd fmla="*/ 1884946 h 2239844" name="connsiteY1033"/>
              <a:gd fmla="*/ 2106147 w 4419601" name="connsiteX1034"/>
              <a:gd fmla="*/ 1853218 h 2239844" name="connsiteY1034"/>
              <a:gd fmla="*/ 2111226 w 4419601" name="connsiteX1035"/>
              <a:gd fmla="*/ 1861584 h 2239844" name="connsiteY1035"/>
              <a:gd fmla="*/ 2113386 w 4419601" name="connsiteX1036"/>
              <a:gd fmla="*/ 1868774 h 2239844" name="connsiteY1036"/>
              <a:gd fmla="*/ 2114041 w 4419601" name="connsiteX1037"/>
              <a:gd fmla="*/ 1892373 h 2239844" name="connsiteY1037"/>
              <a:gd fmla="*/ 2111628 w 4419601" name="connsiteX1038"/>
              <a:gd fmla="*/ 1921351 h 2239844" name="connsiteY1038"/>
              <a:gd fmla="*/ 2113052 w 4419601" name="connsiteX1039"/>
              <a:gd fmla="*/ 1938460 h 2239844" name="connsiteY1039"/>
              <a:gd fmla="*/ 2107606 w 4419601" name="connsiteX1040"/>
              <a:gd fmla="*/ 1950328 h 2239844" name="connsiteY1040"/>
              <a:gd fmla="*/ 2107606 w 4419601" name="connsiteX1041"/>
              <a:gd fmla="*/ 1943889 h 2239844" name="connsiteY1041"/>
              <a:gd fmla="*/ 2107606 w 4419601" name="connsiteX1042"/>
              <a:gd fmla="*/ 1879494 h 2239844" name="connsiteY1042"/>
              <a:gd fmla="*/ 2926045 w 4419601" name="connsiteX1043"/>
              <a:gd fmla="*/ 1843160 h 2239844" name="connsiteY1043"/>
              <a:gd fmla="*/ 2933982 w 4419601" name="connsiteX1044"/>
              <a:gd fmla="*/ 1854386 h 2239844" name="connsiteY1044"/>
              <a:gd fmla="*/ 2936006 w 4419601" name="connsiteX1045"/>
              <a:gd fmla="*/ 1863043 h 2239844" name="connsiteY1045"/>
              <a:gd fmla="*/ 2931570 w 4419601" name="connsiteX1046"/>
              <a:gd fmla="*/ 1897813 h 2239844" name="connsiteY1046"/>
              <a:gd fmla="*/ 2917102 w 4419601" name="connsiteX1047"/>
              <a:gd fmla="*/ 1930785 h 2239844" name="connsiteY1047"/>
              <a:gd fmla="*/ 2893575 w 4419601" name="connsiteX1048"/>
              <a:gd fmla="*/ 1966876 h 2239844" name="connsiteY1048"/>
              <a:gd fmla="*/ 2892300 w 4419601" name="connsiteX1049"/>
              <a:gd fmla="*/ 1968335 h 2239844" name="connsiteY1049"/>
              <a:gd fmla="*/ 2867247 w 4419601" name="connsiteX1050"/>
              <a:gd fmla="*/ 1988626 h 2239844" name="connsiteY1050"/>
              <a:gd fmla="*/ 2833507 w 4419601" name="connsiteX1051"/>
              <a:gd fmla="*/ 2001554 h 2239844" name="connsiteY1051"/>
              <a:gd fmla="*/ 2807112 w 4419601" name="connsiteX1052"/>
              <a:gd fmla="*/ 2008560 h 2239844" name="connsiteY1052"/>
              <a:gd fmla="*/ 2780405 w 4419601" name="connsiteX1053"/>
              <a:gd fmla="*/ 2008075 h 2239844" name="connsiteY1053"/>
              <a:gd fmla="*/ 2756342 w 4419601" name="connsiteX1054"/>
              <a:gd fmla="*/ 2001554 h 2239844" name="connsiteY1054"/>
              <a:gd fmla="*/ 2746499 w 4419601" name="connsiteX1055"/>
              <a:gd fmla="*/ 1997511 h 2239844" name="connsiteY1055"/>
              <a:gd fmla="*/ 2770007 w 4419601" name="connsiteX1056"/>
              <a:gd fmla="*/ 2001051 h 2239844" name="connsiteY1056"/>
              <a:gd fmla="*/ 2782907 w 4419601" name="connsiteX1057"/>
              <a:gd fmla="*/ 2000426 h 2239844" name="connsiteY1057"/>
              <a:gd fmla="*/ 2794924 w 4419601" name="connsiteX1058"/>
              <a:gd fmla="*/ 2002358 h 2239844" name="connsiteY1058"/>
              <a:gd fmla="*/ 2839937 w 4419601" name="connsiteX1059"/>
              <a:gd fmla="*/ 1995120 h 2239844" name="connsiteY1059"/>
              <a:gd fmla="*/ 2879323 w 4419601" name="connsiteX1060"/>
              <a:gd fmla="*/ 1973407 h 2239844" name="connsiteY1060"/>
              <a:gd fmla="*/ 2894905 w 4419601" name="connsiteX1061"/>
              <a:gd fmla="*/ 1950778 h 2239844" name="connsiteY1061"/>
              <a:gd fmla="*/ 2908260 w 4419601" name="connsiteX1062"/>
              <a:gd fmla="*/ 1935610 h 2239844" name="connsiteY1062"/>
              <a:gd fmla="*/ 2916561 w 4419601" name="connsiteX1063"/>
              <a:gd fmla="*/ 1912006 h 2239844" name="connsiteY1063"/>
              <a:gd fmla="*/ 2921925 w 4419601" name="connsiteX1064"/>
              <a:gd fmla="*/ 1901030 h 2239844" name="connsiteY1064"/>
              <a:gd fmla="*/ 2929963 w 4419601" name="connsiteX1065"/>
              <a:gd fmla="*/ 1860016 h 2239844" name="connsiteY1065"/>
              <a:gd fmla="*/ 1928259 w 4419601" name="connsiteX1066"/>
              <a:gd fmla="*/ 1840201 h 2239844" name="connsiteY1066"/>
              <a:gd fmla="*/ 1925906 w 4419601" name="connsiteX1067"/>
              <a:gd fmla="*/ 1842877 h 2239844" name="connsiteY1067"/>
              <a:gd fmla="*/ 1927424 w 4419601" name="connsiteX1068"/>
              <a:gd fmla="*/ 1840857 h 2239844" name="connsiteY1068"/>
              <a:gd fmla="*/ 2930587 w 4419601" name="connsiteX1069"/>
              <a:gd fmla="*/ 1835038 h 2239844" name="connsiteY1069"/>
              <a:gd fmla="*/ 2931771 w 4419601" name="connsiteX1070"/>
              <a:gd fmla="*/ 1836996 h 2239844" name="connsiteY1070"/>
              <a:gd fmla="*/ 2944431 w 4419601" name="connsiteX1071"/>
              <a:gd fmla="*/ 1873687 h 2239844" name="connsiteY1071"/>
              <a:gd fmla="*/ 2944942 w 4419601" name="connsiteX1072"/>
              <a:gd fmla="*/ 1905825 h 2239844" name="connsiteY1072"/>
              <a:gd fmla="*/ 2937435 w 4419601" name="connsiteX1073"/>
              <a:gd fmla="*/ 1916444 h 2239844" name="connsiteY1073"/>
              <a:gd fmla="*/ 2942823 w 4419601" name="connsiteX1074"/>
              <a:gd fmla="*/ 1892184 h 2239844" name="connsiteY1074"/>
              <a:gd fmla="*/ 2936006 w 4419601" name="connsiteX1075"/>
              <a:gd fmla="*/ 1863043 h 2239844" name="connsiteY1075"/>
              <a:gd fmla="*/ 2936393 w 4419601" name="connsiteX1076"/>
              <a:gd fmla="*/ 1860016 h 2239844" name="connsiteY1076"/>
              <a:gd fmla="*/ 2963033 w 4419601" name="connsiteX1077"/>
              <a:gd fmla="*/ 1833362 h 2239844" name="connsiteY1077"/>
              <a:gd fmla="*/ 2968545 w 4419601" name="connsiteX1078"/>
              <a:gd fmla="*/ 1847149 h 2239844" name="connsiteY1078"/>
              <a:gd fmla="*/ 2966667 w 4419601" name="connsiteX1079"/>
              <a:gd fmla="*/ 1855176 h 2239844" name="connsiteY1079"/>
              <a:gd fmla="*/ 1863632 w 4419601" name="connsiteX1080"/>
              <a:gd fmla="*/ 1828684 h 2239844" name="connsiteY1080"/>
              <a:gd fmla="*/ 1850745 w 4419601" name="connsiteX1081"/>
              <a:gd fmla="*/ 1854418 h 2239844" name="connsiteY1081"/>
              <a:gd fmla="*/ 1843977 w 4419601" name="connsiteX1082"/>
              <a:gd fmla="*/ 1863224 h 2239844" name="connsiteY1082"/>
              <a:gd fmla="*/ 1857188 w 4419601" name="connsiteX1083"/>
              <a:gd fmla="*/ 1828684 h 2239844" name="connsiteY1083"/>
              <a:gd fmla="*/ 1836247 w 4419601" name="connsiteX1084"/>
              <a:gd fmla="*/ 1866481 h 2239844" name="connsiteY1084"/>
              <a:gd fmla="*/ 1836025 w 4419601" name="connsiteX1085"/>
              <a:gd fmla="*/ 1866721 h 2239844" name="connsiteY1085"/>
              <a:gd fmla="*/ 1862826 w 4419601" name="connsiteX1086"/>
              <a:gd fmla="*/ 1826271 h 2239844" name="connsiteY1086"/>
              <a:gd fmla="*/ 1863632 w 4419601" name="connsiteX1087"/>
              <a:gd fmla="*/ 1828684 h 2239844" name="connsiteY1087"/>
              <a:gd fmla="*/ 1857188 w 4419601" name="connsiteX1088"/>
              <a:gd fmla="*/ 1828684 h 2239844" name="connsiteY1088"/>
              <a:gd fmla="*/ 1862826 w 4419601" name="connsiteX1089"/>
              <a:gd fmla="*/ 1826271 h 2239844" name="connsiteY1089"/>
              <a:gd fmla="*/ 2959675 w 4419601" name="connsiteX1090"/>
              <a:gd fmla="*/ 1824964 h 2239844" name="connsiteY1090"/>
              <a:gd fmla="*/ 2962114 w 4419601" name="connsiteX1091"/>
              <a:gd fmla="*/ 1827848 h 2239844" name="connsiteY1091"/>
              <a:gd fmla="*/ 2963033 w 4419601" name="connsiteX1092"/>
              <a:gd fmla="*/ 1833362 h 2239844" name="connsiteY1092"/>
              <a:gd fmla="*/ 3032056 w 4419601" name="connsiteX1093"/>
              <a:gd fmla="*/ 1811418 h 2239844" name="connsiteY1093"/>
              <a:gd fmla="*/ 3032476 w 4419601" name="connsiteX1094"/>
              <a:gd fmla="*/ 1814563 h 2239844" name="connsiteY1094"/>
              <a:gd fmla="*/ 3030265 w 4419601" name="connsiteX1095"/>
              <a:gd fmla="*/ 1812355 h 2239844" name="connsiteY1095"/>
              <a:gd fmla="*/ 2956119 w 4419601" name="connsiteX1096"/>
              <a:gd fmla="*/ 1809496 h 2239844" name="connsiteY1096"/>
              <a:gd fmla="*/ 2968545 w 4419601" name="connsiteX1097"/>
              <a:gd fmla="*/ 1827848 h 2239844" name="connsiteY1097"/>
              <a:gd fmla="*/ 2971890 w 4419601" name="connsiteX1098"/>
              <a:gd fmla="*/ 1856632 h 2239844" name="connsiteY1098"/>
              <a:gd fmla="*/ 2968545 w 4419601" name="connsiteX1099"/>
              <a:gd fmla="*/ 1847149 h 2239844" name="connsiteY1099"/>
              <a:gd fmla="*/ 2964526 w 4419601" name="connsiteX1100"/>
              <a:gd fmla="*/ 1827848 h 2239844" name="connsiteY1100"/>
              <a:gd fmla="*/ 3026558 w 4419601" name="connsiteX1101"/>
              <a:gd fmla="*/ 1808652 h 2239844" name="connsiteY1101"/>
              <a:gd fmla="*/ 3029260 w 4419601" name="connsiteX1102"/>
              <a:gd fmla="*/ 1811351 h 2239844" name="connsiteY1102"/>
              <a:gd fmla="*/ 3030265 w 4419601" name="connsiteX1103"/>
              <a:gd fmla="*/ 1812355 h 2239844" name="connsiteY1103"/>
              <a:gd fmla="*/ 3026044 w 4419601" name="connsiteX1104"/>
              <a:gd fmla="*/ 1814563 h 2239844" name="connsiteY1104"/>
              <a:gd fmla="*/ 1863957 w 4419601" name="connsiteX1105"/>
              <a:gd fmla="*/ 1808083 h 2239844" name="connsiteY1105"/>
              <a:gd fmla="*/ 1865191 w 4419601" name="connsiteX1106"/>
              <a:gd fmla="*/ 1808345 h 2239844" name="connsiteY1106"/>
              <a:gd fmla="*/ 1863632 w 4419601" name="connsiteX1107"/>
              <a:gd fmla="*/ 1809383 h 2239844" name="connsiteY1107"/>
              <a:gd fmla="*/ 2955106 w 4419601" name="connsiteX1108"/>
              <a:gd fmla="*/ 1808000 h 2239844" name="connsiteY1108"/>
              <a:gd fmla="*/ 2955684 w 4419601" name="connsiteX1109"/>
              <a:gd fmla="*/ 1808547 h 2239844" name="connsiteY1109"/>
              <a:gd fmla="*/ 2956119 w 4419601" name="connsiteX1110"/>
              <a:gd fmla="*/ 1809496 h 2239844" name="connsiteY1110"/>
              <a:gd fmla="*/ 3026630 w 4419601" name="connsiteX1111"/>
              <a:gd fmla="*/ 1807825 h 2239844" name="connsiteY1111"/>
              <a:gd fmla="*/ 3026558 w 4419601" name="connsiteX1112"/>
              <a:gd fmla="*/ 1808652 h 2239844" name="connsiteY1112"/>
              <a:gd fmla="*/ 3026044 w 4419601" name="connsiteX1113"/>
              <a:gd fmla="*/ 1808138 h 2239844" name="connsiteY1113"/>
              <a:gd fmla="*/ 2046617 w 4419601" name="connsiteX1114"/>
              <a:gd fmla="*/ 1803855 h 2239844" name="connsiteY1114"/>
              <a:gd fmla="*/ 2070604 w 4419601" name="connsiteX1115"/>
              <a:gd fmla="*/ 1807855 h 2239844" name="connsiteY1115"/>
              <a:gd fmla="*/ 2094736 w 4419601" name="connsiteX1116"/>
              <a:gd fmla="*/ 1827979 h 2239844" name="connsiteY1116"/>
              <a:gd fmla="*/ 2101464 w 4419601" name="connsiteX1117"/>
              <a:gd fmla="*/ 1838851 h 2239844" name="connsiteY1117"/>
              <a:gd fmla="*/ 2105997 w 4419601" name="connsiteX1118"/>
              <a:gd fmla="*/ 1850517 h 2239844" name="connsiteY1118"/>
              <a:gd fmla="*/ 2106147 w 4419601" name="connsiteX1119"/>
              <a:gd fmla="*/ 1853218 h 2239844" name="connsiteY1119"/>
              <a:gd fmla="*/ 2094736 w 4419601" name="connsiteX1120"/>
              <a:gd fmla="*/ 1834418 h 2239844" name="connsiteY1120"/>
              <a:gd fmla="*/ 2071409 w 4419601" name="connsiteX1121"/>
              <a:gd fmla="*/ 1815905 h 2239844" name="connsiteY1121"/>
              <a:gd fmla="*/ 1870075 w 4419601" name="connsiteX1122"/>
              <a:gd fmla="*/ 1802949 h 2239844" name="connsiteY1122"/>
              <a:gd fmla="*/ 1870075 w 4419601" name="connsiteX1123"/>
              <a:gd fmla="*/ 1809383 h 2239844" name="connsiteY1123"/>
              <a:gd fmla="*/ 1865191 w 4419601" name="connsiteX1124"/>
              <a:gd fmla="*/ 1808345 h 2239844" name="connsiteY1124"/>
              <a:gd fmla="*/ 1868464 w 4419601" name="connsiteX1125"/>
              <a:gd fmla="*/ 1806166 h 2239844" name="connsiteY1125"/>
              <a:gd fmla="*/ 1866606 w 4419601" name="connsiteX1126"/>
              <a:gd fmla="*/ 1804929 h 2239844" name="connsiteY1126"/>
              <a:gd fmla="*/ 2043255 w 4419601" name="connsiteX1127"/>
              <a:gd fmla="*/ 1802221 h 2239844" name="connsiteY1127"/>
              <a:gd fmla="*/ 2046617 w 4419601" name="connsiteX1128"/>
              <a:gd fmla="*/ 1803855 h 2239844" name="connsiteY1128"/>
              <a:gd fmla="*/ 2039790 w 4419601" name="connsiteX1129"/>
              <a:gd fmla="*/ 1802716 h 2239844" name="connsiteY1129"/>
              <a:gd fmla="*/ 2461799 w 4419601" name="connsiteX1130"/>
              <a:gd fmla="*/ 1802212 h 2239844" name="connsiteY1130"/>
              <a:gd fmla="*/ 2472498 w 4419601" name="connsiteX1131"/>
              <a:gd fmla="*/ 1808919 h 2239844" name="connsiteY1131"/>
              <a:gd fmla="*/ 2474605 w 4419601" name="connsiteX1132"/>
              <a:gd fmla="*/ 1810649 h 2239844" name="connsiteY1132"/>
              <a:gd fmla="*/ 2481324 w 4419601" name="connsiteX1133"/>
              <a:gd fmla="*/ 1818576 h 2239844" name="connsiteY1133"/>
              <a:gd fmla="*/ 2517247 w 4419601" name="connsiteX1134"/>
              <a:gd fmla="*/ 1866617 h 2239844" name="connsiteY1134"/>
              <a:gd fmla="*/ 2518418 w 4419601" name="connsiteX1135"/>
              <a:gd fmla="*/ 1866449 h 2239844" name="connsiteY1135"/>
              <a:gd fmla="*/ 2582722 w 4419601" name="connsiteX1136"/>
              <a:gd fmla="*/ 1917918 h 2239844" name="connsiteY1136"/>
              <a:gd fmla="*/ 2614874 w 4419601" name="connsiteX1137"/>
              <a:gd fmla="*/ 1943652 h 2239844" name="connsiteY1137"/>
              <a:gd fmla="*/ 2634165 w 4419601" name="connsiteX1138"/>
              <a:gd fmla="*/ 1956519 h 2239844" name="connsiteY1138"/>
              <a:gd fmla="*/ 2639951 w 4419601" name="connsiteX1139"/>
              <a:gd fmla="*/ 1960379 h 2239844" name="connsiteY1139"/>
              <a:gd fmla="*/ 2633361 w 4419601" name="connsiteX1140"/>
              <a:gd fmla="*/ 1956519 h 2239844" name="connsiteY1140"/>
              <a:gd fmla="*/ 2595583 w 4419601" name="connsiteX1141"/>
              <a:gd fmla="*/ 1937218 h 2239844" name="connsiteY1141"/>
              <a:gd fmla="*/ 2556197 w 4419601" name="connsiteX1142"/>
              <a:gd fmla="*/ 1900225 h 2239844" name="connsiteY1142"/>
              <a:gd fmla="*/ 2522298 w 4419601" name="connsiteX1143"/>
              <a:gd fmla="*/ 1879259 h 2239844" name="connsiteY1143"/>
              <a:gd fmla="*/ 2518418 w 4419601" name="connsiteX1144"/>
              <a:gd fmla="*/ 1872883 h 2239844" name="connsiteY1144"/>
              <a:gd fmla="*/ 2517744 w 4419601" name="connsiteX1145"/>
              <a:gd fmla="*/ 1872883 h 2239844" name="connsiteY1145"/>
              <a:gd fmla="*/ 2517431 w 4419601" name="connsiteX1146"/>
              <a:gd fmla="*/ 1873301 h 2239844" name="connsiteY1146"/>
              <a:gd fmla="*/ 2517114 w 4419601" name="connsiteX1147"/>
              <a:gd fmla="*/ 1872883 h 2239844" name="connsiteY1147"/>
              <a:gd fmla="*/ 2511988 w 4419601" name="connsiteX1148"/>
              <a:gd fmla="*/ 1872883 h 2239844" name="connsiteY1148"/>
              <a:gd fmla="*/ 2512792 w 4419601" name="connsiteX1149"/>
              <a:gd fmla="*/ 1867254 h 2239844" name="connsiteY1149"/>
              <a:gd fmla="*/ 2512833 w 4419601" name="connsiteX1150"/>
              <a:gd fmla="*/ 1867248 h 2239844" name="connsiteY1150"/>
              <a:gd fmla="*/ 2478917 w 4419601" name="connsiteX1151"/>
              <a:gd fmla="*/ 1822600 h 2239844" name="connsiteY1151"/>
              <a:gd fmla="*/ 2937010 w 4419601" name="connsiteX1152"/>
              <a:gd fmla="*/ 1798165 h 2239844" name="connsiteY1152"/>
              <a:gd fmla="*/ 2917666 w 4419601" name="connsiteX1153"/>
              <a:gd fmla="*/ 1807449 h 2239844" name="connsiteY1153"/>
              <a:gd fmla="*/ 2920470 w 4419601" name="connsiteX1154"/>
              <a:gd fmla="*/ 1812169 h 2239844" name="connsiteY1154"/>
              <a:gd fmla="*/ 2939666 w 4419601" name="connsiteX1155"/>
              <a:gd fmla="*/ 1801305 h 2239844" name="connsiteY1155"/>
              <a:gd fmla="*/ 1837944 w 4419601" name="connsiteX1156"/>
              <a:gd fmla="*/ 1795781 h 2239844" name="connsiteY1156"/>
              <a:gd fmla="*/ 1845107 w 4419601" name="connsiteX1157"/>
              <a:gd fmla="*/ 1798928 h 2239844" name="connsiteY1157"/>
              <a:gd fmla="*/ 1857048 w 4419601" name="connsiteX1158"/>
              <a:gd fmla="*/ 1800851 h 2239844" name="connsiteY1158"/>
              <a:gd fmla="*/ 1863632 w 4419601" name="connsiteX1159"/>
              <a:gd fmla="*/ 1802949 h 2239844" name="connsiteY1159"/>
              <a:gd fmla="*/ 1866606 w 4419601" name="connsiteX1160"/>
              <a:gd fmla="*/ 1804929 h 2239844" name="connsiteY1160"/>
              <a:gd fmla="*/ 1864437 w 4419601" name="connsiteX1161"/>
              <a:gd fmla="*/ 1806166 h 2239844" name="connsiteY1161"/>
              <a:gd fmla="*/ 1863957 w 4419601" name="connsiteX1162"/>
              <a:gd fmla="*/ 1808083 h 2239844" name="connsiteY1162"/>
              <a:gd fmla="*/ 1859314 w 4419601" name="connsiteX1163"/>
              <a:gd fmla="*/ 1807097 h 2239844" name="connsiteY1163"/>
              <a:gd fmla="*/ 2942122 w 4419601" name="connsiteX1164"/>
              <a:gd fmla="*/ 1795712 h 2239844" name="connsiteY1164"/>
              <a:gd fmla="*/ 2938135 w 4419601" name="connsiteX1165"/>
              <a:gd fmla="*/ 1797625 h 2239844" name="connsiteY1165"/>
              <a:gd fmla="*/ 2940838 w 4419601" name="connsiteX1166"/>
              <a:gd fmla="*/ 1800641 h 2239844" name="connsiteY1166"/>
              <a:gd fmla="*/ 2944901 w 4419601" name="connsiteX1167"/>
              <a:gd fmla="*/ 1798342 h 2239844" name="connsiteY1167"/>
              <a:gd fmla="*/ 1829510 w 4419601" name="connsiteX1168"/>
              <a:gd fmla="*/ 1792076 h 2239844" name="connsiteY1168"/>
              <a:gd fmla="*/ 1833117 w 4419601" name="connsiteX1169"/>
              <a:gd fmla="*/ 1793225 h 2239844" name="connsiteY1169"/>
              <a:gd fmla="*/ 1837944 w 4419601" name="connsiteX1170"/>
              <a:gd fmla="*/ 1795781 h 2239844" name="connsiteY1170"/>
              <a:gd fmla="*/ 2457191 w 4419601" name="connsiteX1171"/>
              <a:gd fmla="*/ 1790100 h 2239844" name="connsiteY1171"/>
              <a:gd fmla="*/ 2470384 w 4419601" name="connsiteX1172"/>
              <a:gd fmla="*/ 1797618 h 2239844" name="connsiteY1172"/>
              <a:gd fmla="*/ 2491755 w 4419601" name="connsiteX1173"/>
              <a:gd fmla="*/ 1815357 h 2239844" name="connsiteY1173"/>
              <a:gd fmla="*/ 2516718 w 4419601" name="connsiteX1174"/>
              <a:gd fmla="*/ 1838249 h 2239844" name="connsiteY1174"/>
              <a:gd fmla="*/ 2543107 w 4419601" name="connsiteX1175"/>
              <a:gd fmla="*/ 1866863 h 2239844" name="connsiteY1175"/>
              <a:gd fmla="*/ 2507802 w 4419601" name="connsiteX1176"/>
              <a:gd fmla="*/ 1837891 h 2239844" name="connsiteY1176"/>
              <a:gd fmla="*/ 2503636 w 4419601" name="connsiteX1177"/>
              <a:gd fmla="*/ 1834472 h 2239844" name="connsiteY1177"/>
              <a:gd fmla="*/ 2593675 w 4419601" name="connsiteX1178"/>
              <a:gd fmla="*/ 1911686 h 2239844" name="connsiteY1178"/>
              <a:gd fmla="*/ 2590924 w 4419601" name="connsiteX1179"/>
              <a:gd fmla="*/ 1909630 h 2239844" name="connsiteY1179"/>
              <a:gd fmla="*/ 2551374 w 4419601" name="connsiteX1180"/>
              <a:gd fmla="*/ 1878512 h 2239844" name="connsiteY1180"/>
              <a:gd fmla="*/ 2487960 w 4419601" name="connsiteX1181"/>
              <a:gd fmla="*/ 1821608 h 2239844" name="connsiteY1181"/>
              <a:gd fmla="*/ 2481332 w 4419601" name="connsiteX1182"/>
              <a:gd fmla="*/ 1816168 h 2239844" name="connsiteY1182"/>
              <a:gd fmla="*/ 2535298 w 4419601" name="connsiteX1183"/>
              <a:gd fmla="*/ 1868058 h 2239844" name="connsiteY1183"/>
              <a:gd fmla="*/ 2590924 w 4419601" name="connsiteX1184"/>
              <a:gd fmla="*/ 1909630 h 2239844" name="connsiteY1184"/>
              <a:gd fmla="*/ 2595208 w 4419601" name="connsiteX1185"/>
              <a:gd fmla="*/ 1913001 h 2239844" name="connsiteY1185"/>
              <a:gd fmla="*/ 2608444 w 4419601" name="connsiteX1186"/>
              <a:gd fmla="*/ 1924351 h 2239844" name="connsiteY1186"/>
              <a:gd fmla="*/ 2614858 w 4419601" name="connsiteX1187"/>
              <a:gd fmla="*/ 1928461 h 2239844" name="connsiteY1187"/>
              <a:gd fmla="*/ 2634165 w 4419601" name="connsiteX1188"/>
              <a:gd fmla="*/ 1943652 h 2239844" name="connsiteY1188"/>
              <a:gd fmla="*/ 2655505 w 4419601" name="connsiteX1189"/>
              <a:gd fmla="*/ 1957961 h 2239844" name="connsiteY1189"/>
              <a:gd fmla="*/ 2658276 w 4419601" name="connsiteX1190"/>
              <a:gd fmla="*/ 1959580 h 2239844" name="connsiteY1190"/>
              <a:gd fmla="*/ 2678916 w 4419601" name="connsiteX1191"/>
              <a:gd fmla="*/ 1969508 h 2239844" name="connsiteY1191"/>
              <a:gd fmla="*/ 2679982 w 4419601" name="connsiteX1192"/>
              <a:gd fmla="*/ 1970190 h 2239844" name="connsiteY1192"/>
              <a:gd fmla="*/ 2682404 w 4419601" name="connsiteX1193"/>
              <a:gd fmla="*/ 1971186 h 2239844" name="connsiteY1193"/>
              <a:gd fmla="*/ 2692039 w 4419601" name="connsiteX1194"/>
              <a:gd fmla="*/ 1975820 h 2239844" name="connsiteY1194"/>
              <a:gd fmla="*/ 2730621 w 4419601" name="connsiteX1195"/>
              <a:gd fmla="*/ 1992893 h 2239844" name="connsiteY1195"/>
              <a:gd fmla="*/ 2730621 w 4419601" name="connsiteX1196"/>
              <a:gd fmla="*/ 1995120 h 2239844" name="connsiteY1196"/>
              <a:gd fmla="*/ 2741134 w 4419601" name="connsiteX1197"/>
              <a:gd fmla="*/ 1996703 h 2239844" name="connsiteY1197"/>
              <a:gd fmla="*/ 2775633 w 4419601" name="connsiteX1198"/>
              <a:gd fmla="*/ 2007988 h 2239844" name="connsiteY1198"/>
              <a:gd fmla="*/ 2780405 w 4419601" name="connsiteX1199"/>
              <a:gd fmla="*/ 2008075 h 2239844" name="connsiteY1199"/>
              <a:gd fmla="*/ 2794527 w 4419601" name="connsiteX1200"/>
              <a:gd fmla="*/ 2011901 h 2239844" name="connsiteY1200"/>
              <a:gd fmla="*/ 2794121 w 4419601" name="connsiteX1201"/>
              <a:gd fmla="*/ 2012009 h 2239844" name="connsiteY1201"/>
              <a:gd fmla="*/ 2749912 w 4419601" name="connsiteX1202"/>
              <a:gd fmla="*/ 2007988 h 2239844" name="connsiteY1202"/>
              <a:gd fmla="*/ 2716119 w 4419601" name="connsiteX1203"/>
              <a:gd fmla="*/ 1996934 h 2239844" name="connsiteY1203"/>
              <a:gd fmla="*/ 2709722 w 4419601" name="connsiteX1204"/>
              <a:gd fmla="*/ 1994316 h 2239844" name="connsiteY1204"/>
              <a:gd fmla="*/ 2703668 w 4419601" name="connsiteX1205"/>
              <a:gd fmla="*/ 1990257 h 2239844" name="connsiteY1205"/>
              <a:gd fmla="*/ 2708732 w 4419601" name="connsiteX1206"/>
              <a:gd fmla="*/ 1994518 h 2239844" name="connsiteY1206"/>
              <a:gd fmla="*/ 2716119 w 4419601" name="connsiteX1207"/>
              <a:gd fmla="*/ 1996934 h 2239844" name="connsiteY1207"/>
              <a:gd fmla="*/ 2740734 w 4419601" name="connsiteX1208"/>
              <a:gd fmla="*/ 2007009 h 2239844" name="connsiteY1208"/>
              <a:gd fmla="*/ 2710987 w 4419601" name="connsiteX1209"/>
              <a:gd fmla="*/ 1996416 h 2239844" name="connsiteY1209"/>
              <a:gd fmla="*/ 2717203 w 4419601" name="connsiteX1210"/>
              <a:gd fmla="*/ 2001647 h 2239844" name="connsiteY1210"/>
              <a:gd fmla="*/ 2720915 w 4419601" name="connsiteX1211"/>
              <a:gd fmla="*/ 2004630 h 2239844" name="connsiteY1211"/>
              <a:gd fmla="*/ 2753931 w 4419601" name="connsiteX1212"/>
              <a:gd fmla="*/ 2015225 h 2239844" name="connsiteY1212"/>
              <a:gd fmla="*/ 2767821 w 4419601" name="connsiteX1213"/>
              <a:gd fmla="*/ 2014990 h 2239844" name="connsiteY1213"/>
              <a:gd fmla="*/ 2775279 w 4419601" name="connsiteX1214"/>
              <a:gd fmla="*/ 2016604 h 2239844" name="connsiteY1214"/>
              <a:gd fmla="*/ 2782064 w 4419601" name="connsiteX1215"/>
              <a:gd fmla="*/ 2018442 h 2239844" name="connsiteY1215"/>
              <a:gd fmla="*/ 2783219 w 4419601" name="connsiteX1216"/>
              <a:gd fmla="*/ 2018322 h 2239844" name="connsiteY1216"/>
              <a:gd fmla="*/ 2794925 w 4419601" name="connsiteX1217"/>
              <a:gd fmla="*/ 2020855 h 2239844" name="connsiteY1217"/>
              <a:gd fmla="*/ 2836823 w 4419601" name="connsiteX1218"/>
              <a:gd fmla="*/ 2016130 h 2239844" name="connsiteY1218"/>
              <a:gd fmla="*/ 2859335 w 4419601" name="connsiteX1219"/>
              <a:gd fmla="*/ 2007901 h 2239844" name="connsiteY1219"/>
              <a:gd fmla="*/ 2859228 w 4419601" name="connsiteX1220"/>
              <a:gd fmla="*/ 2007988 h 2239844" name="connsiteY1220"/>
              <a:gd fmla="*/ 2782064 w 4419601" name="connsiteX1221"/>
              <a:gd fmla="*/ 2027288 h 2239844" name="connsiteY1221"/>
              <a:gd fmla="*/ 2733836 w 4419601" name="connsiteX1222"/>
              <a:gd fmla="*/ 2013617 h 2239844" name="connsiteY1222"/>
              <a:gd fmla="*/ 2729804 w 4419601" name="connsiteX1223"/>
              <a:gd fmla="*/ 2012070 h 2239844" name="connsiteY1223"/>
              <a:gd fmla="*/ 2736477 w 4419601" name="connsiteX1224"/>
              <a:gd fmla="*/ 2021008 h 2239844" name="connsiteY1224"/>
              <a:gd fmla="*/ 2742901 w 4419601" name="connsiteX1225"/>
              <a:gd fmla="*/ 2046822 h 2239844" name="connsiteY1225"/>
              <a:gd fmla="*/ 2697928 w 4419601" name="connsiteX1226"/>
              <a:gd fmla="*/ 2111358 h 2239844" name="connsiteY1226"/>
              <a:gd fmla="*/ 2677048 w 4419601" name="connsiteX1227"/>
              <a:gd fmla="*/ 2146045 h 2239844" name="connsiteY1227"/>
              <a:gd fmla="*/ 2668966 w 4419601" name="connsiteX1228"/>
              <a:gd fmla="*/ 2153950 h 2239844" name="connsiteY1228"/>
              <a:gd fmla="*/ 2661020 w 4419601" name="connsiteX1229"/>
              <a:gd fmla="*/ 2157438 h 2239844" name="connsiteY1229"/>
              <a:gd fmla="*/ 2667363 w 4419601" name="connsiteX1230"/>
              <a:gd fmla="*/ 2147999 h 2239844" name="connsiteY1230"/>
              <a:gd fmla="*/ 2672230 w 4419601" name="connsiteX1231"/>
              <a:gd fmla="*/ 2143625 h 2239844" name="connsiteY1231"/>
              <a:gd fmla="*/ 2697928 w 4419601" name="connsiteX1232"/>
              <a:gd fmla="*/ 2104904 h 2239844" name="connsiteY1232"/>
              <a:gd fmla="*/ 2723627 w 4419601" name="connsiteX1233"/>
              <a:gd fmla="*/ 2072636 h 2239844" name="connsiteY1233"/>
              <a:gd fmla="*/ 2736477 w 4419601" name="connsiteX1234"/>
              <a:gd fmla="*/ 2033915 h 2239844" name="connsiteY1234"/>
              <a:gd fmla="*/ 2730052 w 4419601" name="connsiteX1235"/>
              <a:gd fmla="*/ 2021008 h 2239844" name="connsiteY1235"/>
              <a:gd fmla="*/ 2723627 w 4419601" name="connsiteX1236"/>
              <a:gd fmla="*/ 2014554 h 2239844" name="connsiteY1236"/>
              <a:gd fmla="*/ 2708234 w 4419601" name="connsiteX1237"/>
              <a:gd fmla="*/ 2003798 h 2239844" name="connsiteY1237"/>
              <a:gd fmla="*/ 2685608 w 4419601" name="connsiteX1238"/>
              <a:gd fmla="*/ 1995120 h 2239844" name="connsiteY1238"/>
              <a:gd fmla="*/ 2666337 w 4419601" name="connsiteX1239"/>
              <a:gd fmla="*/ 1983356 h 2239844" name="connsiteY1239"/>
              <a:gd fmla="*/ 2675442 w 4419601" name="connsiteX1240"/>
              <a:gd fmla="*/ 2001647 h 2239844" name="connsiteY1240"/>
              <a:gd fmla="*/ 2691504 w 4419601" name="connsiteX1241"/>
              <a:gd fmla="*/ 2033915 h 2239844" name="connsiteY1241"/>
              <a:gd fmla="*/ 2691504 w 4419601" name="connsiteX1242"/>
              <a:gd fmla="*/ 2104904 h 2239844" name="connsiteY1242"/>
              <a:gd fmla="*/ 2674639 w 4419601" name="connsiteX1243"/>
              <a:gd fmla="*/ 2137172 h 2239844" name="connsiteY1243"/>
              <a:gd fmla="*/ 2667363 w 4419601" name="connsiteX1244"/>
              <a:gd fmla="*/ 2147999 h 2239844" name="connsiteY1244"/>
              <a:gd fmla="*/ 2655797 w 4419601" name="connsiteX1245"/>
              <a:gd fmla="*/ 2158394 h 2239844" name="connsiteY1245"/>
              <a:gd fmla="*/ 2671426 w 4419601" name="connsiteX1246"/>
              <a:gd fmla="*/ 2133138 h 2239844" name="connsiteY1246"/>
              <a:gd fmla="*/ 2685079 w 4419601" name="connsiteX1247"/>
              <a:gd fmla="*/ 2098450 h 2239844" name="connsiteY1247"/>
              <a:gd fmla="*/ 2685079 w 4419601" name="connsiteX1248"/>
              <a:gd fmla="*/ 2027461 h 2239844" name="connsiteY1248"/>
              <a:gd fmla="*/ 2665805 w 4419601" name="connsiteX1249"/>
              <a:gd fmla="*/ 1995194 h 2239844" name="connsiteY1249"/>
              <a:gd fmla="*/ 2654733 w 4419601" name="connsiteX1250"/>
              <a:gd fmla="*/ 1976658 h 2239844" name="connsiteY1250"/>
              <a:gd fmla="*/ 2608444 w 4419601" name="connsiteX1251"/>
              <a:gd fmla="*/ 1950086 h 2239844" name="connsiteY1251"/>
              <a:gd fmla="*/ 2550570 w 4419601" name="connsiteX1252"/>
              <a:gd fmla="*/ 1917918 h 2239844" name="connsiteY1252"/>
              <a:gd fmla="*/ 2511988 w 4419601" name="connsiteX1253"/>
              <a:gd fmla="*/ 1872883 h 2239844" name="connsiteY1253"/>
              <a:gd fmla="*/ 2522298 w 4419601" name="connsiteX1254"/>
              <a:gd fmla="*/ 1879259 h 2239844" name="connsiteY1254"/>
              <a:gd fmla="*/ 2529671 w 4419601" name="connsiteX1255"/>
              <a:gd fmla="*/ 1891379 h 2239844" name="connsiteY1255"/>
              <a:gd fmla="*/ 2550570 w 4419601" name="connsiteX1256"/>
              <a:gd fmla="*/ 1905051 h 2239844" name="connsiteY1256"/>
              <a:gd fmla="*/ 2595583 w 4419601" name="connsiteX1257"/>
              <a:gd fmla="*/ 1937218 h 2239844" name="connsiteY1257"/>
              <a:gd fmla="*/ 2638184 w 4419601" name="connsiteX1258"/>
              <a:gd fmla="*/ 1966169 h 2239844" name="connsiteY1258"/>
              <a:gd fmla="*/ 2654370 w 4419601" name="connsiteX1259"/>
              <a:gd fmla="*/ 1976051 h 2239844" name="connsiteY1259"/>
              <a:gd fmla="*/ 2648359 w 4419601" name="connsiteX1260"/>
              <a:gd fmla="*/ 1965986 h 2239844" name="connsiteY1260"/>
              <a:gd fmla="*/ 2639951 w 4419601" name="connsiteX1261"/>
              <a:gd fmla="*/ 1960379 h 2239844" name="connsiteY1261"/>
              <a:gd fmla="*/ 2647730 w 4419601" name="connsiteX1262"/>
              <a:gd fmla="*/ 1964935 h 2239844" name="connsiteY1262"/>
              <a:gd fmla="*/ 2646531 w 4419601" name="connsiteX1263"/>
              <a:gd fmla="*/ 1962926 h 2239844" name="connsiteY1263"/>
              <a:gd fmla="*/ 2649743 w 4419601" name="connsiteX1264"/>
              <a:gd fmla="*/ 1959699 h 2239844" name="connsiteY1264"/>
              <a:gd fmla="*/ 2652587 w 4419601" name="connsiteX1265"/>
              <a:gd fmla="*/ 1956843 h 2239844" name="connsiteY1265"/>
              <a:gd fmla="*/ 2650241 w 4419601" name="connsiteX1266"/>
              <a:gd fmla="*/ 1955715 h 2239844" name="connsiteY1266"/>
              <a:gd fmla="*/ 2608444 w 4419601" name="connsiteX1267"/>
              <a:gd fmla="*/ 1930785 h 2239844" name="connsiteY1267"/>
              <a:gd fmla="*/ 2536102 w 4419601" name="connsiteX1268"/>
              <a:gd fmla="*/ 1876904 h 2239844" name="connsiteY1268"/>
              <a:gd fmla="*/ 2477547 w 4419601" name="connsiteX1269"/>
              <a:gd fmla="*/ 1813062 h 2239844" name="connsiteY1269"/>
              <a:gd fmla="*/ 2474605 w 4419601" name="connsiteX1270"/>
              <a:gd fmla="*/ 1810649 h 2239844" name="connsiteY1270"/>
              <a:gd fmla="*/ 1303291 w 4419601" name="connsiteX1271"/>
              <a:gd fmla="*/ 1789537 h 2239844" name="connsiteY1271"/>
              <a:gd fmla="*/ 1299082 w 4419601" name="connsiteX1272"/>
              <a:gd fmla="*/ 1797824 h 2239844" name="connsiteY1272"/>
              <a:gd fmla="*/ 1284901 w 4419601" name="connsiteX1273"/>
              <a:gd fmla="*/ 1804035 h 2239844" name="connsiteY1273"/>
              <a:gd fmla="*/ 1271308 w 4419601" name="connsiteX1274"/>
              <a:gd fmla="*/ 1821754 h 2239844" name="connsiteY1274"/>
              <a:gd fmla="*/ 1263083 w 4419601" name="connsiteX1275"/>
              <a:gd fmla="*/ 1828382 h 2239844" name="connsiteY1275"/>
              <a:gd fmla="*/ 1250696 w 4419601" name="connsiteX1276"/>
              <a:gd fmla="*/ 1829629 h 2239844" name="connsiteY1276"/>
              <a:gd fmla="*/ 1261713 w 4419601" name="connsiteX1277"/>
              <a:gd fmla="*/ 1818532 h 2239844" name="connsiteY1277"/>
              <a:gd fmla="*/ 1277704 w 4419601" name="connsiteX1278"/>
              <a:gd fmla="*/ 1802424 h 2239844" name="connsiteY1278"/>
              <a:gd fmla="*/ 1303291 w 4419601" name="connsiteX1279"/>
              <a:gd fmla="*/ 1789537 h 2239844" name="connsiteY1279"/>
              <a:gd fmla="*/ 1303291 w 4419601" name="connsiteX1280"/>
              <a:gd fmla="*/ 1789537 h 2239844" name="connsiteY1280"/>
              <a:gd fmla="*/ 1309688 w 4419601" name="connsiteX1281"/>
              <a:gd fmla="*/ 1789537 h 2239844" name="connsiteY1281"/>
              <a:gd fmla="*/ 1284101 w 4419601" name="connsiteX1282"/>
              <a:gd fmla="*/ 1826587 h 2239844" name="connsiteY1282"/>
              <a:gd fmla="*/ 1259911 w 4419601" name="connsiteX1283"/>
              <a:gd fmla="*/ 1830938 h 2239844" name="connsiteY1283"/>
              <a:gd fmla="*/ 1263083 w 4419601" name="connsiteX1284"/>
              <a:gd fmla="*/ 1828382 h 2239844" name="connsiteY1284"/>
              <a:gd fmla="*/ 1264911 w 4419601" name="connsiteX1285"/>
              <a:gd fmla="*/ 1828197 h 2239844" name="connsiteY1285"/>
              <a:gd fmla="*/ 1290098 w 4419601" name="connsiteX1286"/>
              <a:gd fmla="*/ 1815512 h 2239844" name="connsiteY1286"/>
              <a:gd fmla="*/ 1299082 w 4419601" name="connsiteX1287"/>
              <a:gd fmla="*/ 1797824 h 2239844" name="connsiteY1287"/>
              <a:gd fmla="*/ 1303291 w 4419601" name="connsiteX1288"/>
              <a:gd fmla="*/ 1795981 h 2239844" name="connsiteY1288"/>
              <a:gd fmla="*/ 1303291 w 4419601" name="connsiteX1289"/>
              <a:gd fmla="*/ 1789537 h 2239844" name="connsiteY1289"/>
              <a:gd fmla="*/ 1823833 w 4419601" name="connsiteX1290"/>
              <a:gd fmla="*/ 1789324 h 2239844" name="connsiteY1290"/>
              <a:gd fmla="*/ 1824972 w 4419601" name="connsiteX1291"/>
              <a:gd fmla="*/ 1790082 h 2239844" name="connsiteY1291"/>
              <a:gd fmla="*/ 1829510 w 4419601" name="connsiteX1292"/>
              <a:gd fmla="*/ 1792076 h 2239844" name="connsiteY1292"/>
              <a:gd fmla="*/ 1825777 w 4419601" name="connsiteX1293"/>
              <a:gd fmla="*/ 1790886 h 2239844" name="connsiteY1293"/>
              <a:gd fmla="*/ 2038140 w 4419601" name="connsiteX1294"/>
              <a:gd fmla="*/ 1789004 h 2239844" name="connsiteY1294"/>
              <a:gd fmla="*/ 2068996 w 4419601" name="connsiteX1295"/>
              <a:gd fmla="*/ 1795781 h 2239844" name="connsiteY1295"/>
              <a:gd fmla="*/ 2107606 w 4419601" name="connsiteX1296"/>
              <a:gd fmla="*/ 1834418 h 2239844" name="connsiteY1296"/>
              <a:gd fmla="*/ 2111673 w 4419601" name="connsiteX1297"/>
              <a:gd fmla="*/ 1855350 h 2239844" name="connsiteY1297"/>
              <a:gd fmla="*/ 2101464 w 4419601" name="connsiteX1298"/>
              <a:gd fmla="*/ 1838851 h 2239844" name="connsiteY1298"/>
              <a:gd fmla="*/ 2094736 w 4419601" name="connsiteX1299"/>
              <a:gd fmla="*/ 1821539 h 2239844" name="connsiteY1299"/>
              <a:gd fmla="*/ 2043255 w 4419601" name="connsiteX1300"/>
              <a:gd fmla="*/ 1795781 h 2239844" name="connsiteY1300"/>
              <a:gd fmla="*/ 1972470 w 4419601" name="connsiteX1301"/>
              <a:gd fmla="*/ 1815100 h 2239844" name="connsiteY1301"/>
              <a:gd fmla="*/ 1954071 w 4419601" name="connsiteX1302"/>
              <a:gd fmla="*/ 1827812 h 2239844" name="connsiteY1302"/>
              <a:gd fmla="*/ 1956382 w 4419601" name="connsiteX1303"/>
              <a:gd fmla="*/ 1825564 h 2239844" name="connsiteY1303"/>
              <a:gd fmla="*/ 1985340 w 4419601" name="connsiteX1304"/>
              <a:gd fmla="*/ 1802221 h 2239844" name="connsiteY1304"/>
              <a:gd fmla="*/ 2005417 w 4419601" name="connsiteX1305"/>
              <a:gd fmla="*/ 1794400 h 2239844" name="connsiteY1305"/>
              <a:gd fmla="*/ 2031090 w 4419601" name="connsiteX1306"/>
              <a:gd fmla="*/ 1789481 h 2239844" name="connsiteY1306"/>
              <a:gd fmla="*/ 1816382 w 4419601" name="connsiteX1307"/>
              <a:gd fmla="*/ 1784364 h 2239844" name="connsiteY1307"/>
              <a:gd fmla="*/ 1820133 w 4419601" name="connsiteX1308"/>
              <a:gd fmla="*/ 1786350 h 2239844" name="connsiteY1308"/>
              <a:gd fmla="*/ 1823833 w 4419601" name="connsiteX1309"/>
              <a:gd fmla="*/ 1789324 h 2239844" name="connsiteY1309"/>
              <a:gd fmla="*/ 1799198 w 4419601" name="connsiteX1310"/>
              <a:gd fmla="*/ 1783649 h 2239844" name="connsiteY1310"/>
              <a:gd fmla="*/ 1832220 w 4419601" name="connsiteX1311"/>
              <a:gd fmla="*/ 1801341 h 2239844" name="connsiteY1311"/>
              <a:gd fmla="*/ 1859314 w 4419601" name="connsiteX1312"/>
              <a:gd fmla="*/ 1807097 h 2239844" name="connsiteY1312"/>
              <a:gd fmla="*/ 1863632 w 4419601" name="connsiteX1313"/>
              <a:gd fmla="*/ 1809383 h 2239844" name="connsiteY1313"/>
              <a:gd fmla="*/ 1799198 w 4419601" name="connsiteX1314"/>
              <a:gd fmla="*/ 1783649 h 2239844" name="connsiteY1314"/>
              <a:gd fmla="*/ 2417246 w 4419601" name="connsiteX1315"/>
              <a:gd fmla="*/ 1779511 h 2239844" name="connsiteY1315"/>
              <a:gd fmla="*/ 2441576 w 4419601" name="connsiteX1316"/>
              <a:gd fmla="*/ 1808213 h 2239844" name="connsiteY1316"/>
              <a:gd fmla="*/ 2435147 w 4419601" name="connsiteX1317"/>
              <a:gd fmla="*/ 1808213 h 2239844" name="connsiteY1317"/>
              <a:gd fmla="*/ 2413581 w 4419601" name="connsiteX1318"/>
              <a:gd fmla="*/ 1781772 h 2239844" name="connsiteY1318"/>
              <a:gd fmla="*/ 2416060 w 4419601" name="connsiteX1319"/>
              <a:gd fmla="*/ 1781722 h 2239844" name="connsiteY1319"/>
              <a:gd fmla="*/ 1615629 w 4419601" name="connsiteX1320"/>
              <a:gd fmla="*/ 1778970 h 2239844" name="connsiteY1320"/>
              <a:gd fmla="*/ 1603563 w 4419601" name="connsiteX1321"/>
              <a:gd fmla="*/ 1793867 h 2239844" name="connsiteY1321"/>
              <a:gd fmla="*/ 1584131 w 4419601" name="connsiteX1322"/>
              <a:gd fmla="*/ 1824909 h 2239844" name="connsiteY1322"/>
              <a:gd fmla="*/ 1611730 w 4419601" name="connsiteX1323"/>
              <a:gd fmla="*/ 1788731 h 2239844" name="connsiteY1323"/>
              <a:gd fmla="*/ 1807915 w 4419601" name="connsiteX1324"/>
              <a:gd fmla="*/ 1778729 h 2239844" name="connsiteY1324"/>
              <a:gd fmla="*/ 1816382 w 4419601" name="connsiteX1325"/>
              <a:gd fmla="*/ 1784364 h 2239844" name="connsiteY1325"/>
              <a:gd fmla="*/ 1810474 w 4419601" name="connsiteX1326"/>
              <a:gd fmla="*/ 1781236 h 2239844" name="connsiteY1326"/>
              <a:gd fmla="*/ 2440403 w 4419601" name="connsiteX1327"/>
              <a:gd fmla="*/ 1776728 h 2239844" name="connsiteY1327"/>
              <a:gd fmla="*/ 2453483 w 4419601" name="connsiteX1328"/>
              <a:gd fmla="*/ 1785724 h 2239844" name="connsiteY1328"/>
              <a:gd fmla="*/ 2457191 w 4419601" name="connsiteX1329"/>
              <a:gd fmla="*/ 1790100 h 2239844" name="connsiteY1329"/>
              <a:gd fmla="*/ 2446527 w 4419601" name="connsiteX1330"/>
              <a:gd fmla="*/ 1784023 h 2239844" name="connsiteY1330"/>
              <a:gd fmla="*/ 2049690 w 4419601" name="connsiteX1331"/>
              <a:gd fmla="*/ 1776463 h 2239844" name="connsiteY1331"/>
              <a:gd fmla="*/ 2101171 w 4419601" name="connsiteX1332"/>
              <a:gd fmla="*/ 1795781 h 2239844" name="connsiteY1332"/>
              <a:gd fmla="*/ 2139781 w 4419601" name="connsiteX1333"/>
              <a:gd fmla="*/ 1853736 h 2239844" name="connsiteY1333"/>
              <a:gd fmla="*/ 2139781 w 4419601" name="connsiteX1334"/>
              <a:gd fmla="*/ 1911691 h 2239844" name="connsiteY1334"/>
              <a:gd fmla="*/ 2133346 w 4419601" name="connsiteX1335"/>
              <a:gd fmla="*/ 1855346 h 2239844" name="connsiteY1335"/>
              <a:gd fmla="*/ 2107606 w 4419601" name="connsiteX1336"/>
              <a:gd fmla="*/ 1808660 h 2239844" name="connsiteY1336"/>
              <a:gd fmla="*/ 2062133 w 4419601" name="connsiteX1337"/>
              <a:gd fmla="*/ 1787380 h 2239844" name="connsiteY1337"/>
              <a:gd fmla="*/ 2038140 w 4419601" name="connsiteX1338"/>
              <a:gd fmla="*/ 1789004 h 2239844" name="connsiteY1338"/>
              <a:gd fmla="*/ 2036016 w 4419601" name="connsiteX1339"/>
              <a:gd fmla="*/ 1788537 h 2239844" name="connsiteY1339"/>
              <a:gd fmla="*/ 2031090 w 4419601" name="connsiteX1340"/>
              <a:gd fmla="*/ 1789481 h 2239844" name="connsiteY1340"/>
              <a:gd fmla="*/ 2015303 w 4419601" name="connsiteX1341"/>
              <a:gd fmla="*/ 1790549 h 2239844" name="connsiteY1341"/>
              <a:gd fmla="*/ 2005417 w 4419601" name="connsiteX1342"/>
              <a:gd fmla="*/ 1794400 h 2239844" name="connsiteY1342"/>
              <a:gd fmla="*/ 1998210 w 4419601" name="connsiteX1343"/>
              <a:gd fmla="*/ 1795781 h 2239844" name="connsiteY1343"/>
              <a:gd fmla="*/ 1968050 w 4419601" name="connsiteX1344"/>
              <a:gd fmla="*/ 1808915 h 2239844" name="connsiteY1344"/>
              <a:gd fmla="*/ 1983731 w 4419601" name="connsiteX1345"/>
              <a:gd fmla="*/ 1796586 h 2239844" name="connsiteY1345"/>
              <a:gd fmla="*/ 2049690 w 4419601" name="connsiteX1346"/>
              <a:gd fmla="*/ 1776463 h 2239844" name="connsiteY1346"/>
              <a:gd fmla="*/ 2440403 w 4419601" name="connsiteX1347"/>
              <a:gd fmla="*/ 1770290 h 2239844" name="connsiteY1347"/>
              <a:gd fmla="*/ 2440403 w 4419601" name="connsiteX1348"/>
              <a:gd fmla="*/ 1776728 h 2239844" name="connsiteY1348"/>
              <a:gd fmla="*/ 2440403 w 4419601" name="connsiteX1349"/>
              <a:gd fmla="*/ 1770290 h 2239844" name="connsiteY1349"/>
              <a:gd fmla="*/ 2440403 w 4419601" name="connsiteX1350"/>
              <a:gd fmla="*/ 1770290 h 2239844" name="connsiteY1350"/>
              <a:gd fmla="*/ 2498174 w 4419601" name="connsiteX1351"/>
              <a:gd fmla="*/ 1815357 h 2239844" name="connsiteY1351"/>
              <a:gd fmla="*/ 2543107 w 4419601" name="connsiteX1352"/>
              <a:gd fmla="*/ 1866863 h 2239844" name="connsiteY1352"/>
              <a:gd fmla="*/ 2519838 w 4419601" name="connsiteX1353"/>
              <a:gd fmla="*/ 1841110 h 2239844" name="connsiteY1353"/>
              <a:gd fmla="*/ 2516718 w 4419601" name="connsiteX1354"/>
              <a:gd fmla="*/ 1838249 h 2239844" name="connsiteY1354"/>
              <a:gd fmla="*/ 2513419 w 4419601" name="connsiteX1355"/>
              <a:gd fmla="*/ 1834672 h 2239844" name="connsiteY1355"/>
              <a:gd fmla="*/ 2478917 w 4419601" name="connsiteX1356"/>
              <a:gd fmla="*/ 1802481 h 2239844" name="connsiteY1356"/>
              <a:gd fmla="*/ 2470384 w 4419601" name="connsiteX1357"/>
              <a:gd fmla="*/ 1797618 h 2239844" name="connsiteY1357"/>
              <a:gd fmla="*/ 2468486 w 4419601" name="connsiteX1358"/>
              <a:gd fmla="*/ 1796042 h 2239844" name="connsiteY1358"/>
              <a:gd fmla="*/ 2453483 w 4419601" name="connsiteX1359"/>
              <a:gd fmla="*/ 1785724 h 2239844" name="connsiteY1359"/>
              <a:gd fmla="*/ 3025313 w 4419601" name="connsiteX1360"/>
              <a:gd fmla="*/ 1763129 h 2239844" name="connsiteY1360"/>
              <a:gd fmla="*/ 2967568 w 4419601" name="connsiteX1361"/>
              <a:gd fmla="*/ 1808135 h 2239844" name="connsiteY1361"/>
              <a:gd fmla="*/ 2967568 w 4419601" name="connsiteX1362"/>
              <a:gd fmla="*/ 1801705 h 2239844" name="connsiteY1362"/>
              <a:gd fmla="*/ 3025313 w 4419601" name="connsiteX1363"/>
              <a:gd fmla="*/ 1763129 h 2239844" name="connsiteY1363"/>
              <a:gd fmla="*/ 2408307 w 4419601" name="connsiteX1364"/>
              <a:gd fmla="*/ 1757413 h 2239844" name="connsiteY1364"/>
              <a:gd fmla="*/ 2443612 w 4419601" name="connsiteX1365"/>
              <a:gd fmla="*/ 1782361 h 2239844" name="connsiteY1365"/>
              <a:gd fmla="*/ 2446527 w 4419601" name="connsiteX1366"/>
              <a:gd fmla="*/ 1784023 h 2239844" name="connsiteY1366"/>
              <a:gd fmla="*/ 2461799 w 4419601" name="connsiteX1367"/>
              <a:gd fmla="*/ 1802212 h 2239844" name="connsiteY1367"/>
              <a:gd fmla="*/ 2440402 w 4419601" name="connsiteX1368"/>
              <a:gd fmla="*/ 1788799 h 2239844" name="connsiteY1368"/>
              <a:gd fmla="*/ 2420544 w 4419601" name="connsiteX1369"/>
              <a:gd fmla="*/ 1773363 h 2239844" name="connsiteY1369"/>
              <a:gd fmla="*/ 2417246 w 4419601" name="connsiteX1370"/>
              <a:gd fmla="*/ 1779511 h 2239844" name="connsiteY1370"/>
              <a:gd fmla="*/ 2412644 w 4419601" name="connsiteX1371"/>
              <a:gd fmla="*/ 1774082 h 2239844" name="connsiteY1371"/>
              <a:gd fmla="*/ 2411672 w 4419601" name="connsiteX1372"/>
              <a:gd fmla="*/ 1773096 h 2239844" name="connsiteY1372"/>
              <a:gd fmla="*/ 2415859 w 4419601" name="connsiteX1373"/>
              <a:gd fmla="*/ 1770113 h 2239844" name="connsiteY1373"/>
              <a:gd fmla="*/ 2416032 w 4419601" name="connsiteX1374"/>
              <a:gd fmla="*/ 1769856 h 2239844" name="connsiteY1374"/>
              <a:gd fmla="*/ 2408307 w 4419601" name="connsiteX1375"/>
              <a:gd fmla="*/ 1763851 h 2239844" name="connsiteY1375"/>
              <a:gd fmla="*/ 2408307 w 4419601" name="connsiteX1376"/>
              <a:gd fmla="*/ 1757413 h 2239844" name="connsiteY1376"/>
              <a:gd fmla="*/ 1765491 w 4419601" name="connsiteX1377"/>
              <a:gd fmla="*/ 1755749 h 2239844" name="connsiteY1377"/>
              <a:gd fmla="*/ 1769397 w 4419601" name="connsiteX1378"/>
              <a:gd fmla="*/ 1757110 h 2239844" name="connsiteY1378"/>
              <a:gd fmla="*/ 1799198 w 4419601" name="connsiteX1379"/>
              <a:gd fmla="*/ 1783649 h 2239844" name="connsiteY1379"/>
              <a:gd fmla="*/ 1766981 w 4419601" name="connsiteX1380"/>
              <a:gd fmla="*/ 1757914 h 2239844" name="connsiteY1380"/>
              <a:gd fmla="*/ 2858841 w 4419601" name="connsiteX1381"/>
              <a:gd fmla="*/ 1755516 h 2239844" name="connsiteY1381"/>
              <a:gd fmla="*/ 2881735 w 4419601" name="connsiteX1382"/>
              <a:gd fmla="*/ 1773967 h 2239844" name="connsiteY1382"/>
              <a:gd fmla="*/ 2904494 w 4419601" name="connsiteX1383"/>
              <a:gd fmla="*/ 1796105 h 2239844" name="connsiteY1383"/>
              <a:gd fmla="*/ 2921925 w 4419601" name="connsiteX1384"/>
              <a:gd fmla="*/ 1825435 h 2239844" name="connsiteY1384"/>
              <a:gd fmla="*/ 2926045 w 4419601" name="connsiteX1385"/>
              <a:gd fmla="*/ 1843160 h 2239844" name="connsiteY1385"/>
              <a:gd fmla="*/ 2910671 w 4419601" name="connsiteX1386"/>
              <a:gd fmla="*/ 1821414 h 2239844" name="connsiteY1386"/>
              <a:gd fmla="*/ 2895126 w 4419601" name="connsiteX1387"/>
              <a:gd fmla="*/ 1804410 h 2239844" name="connsiteY1387"/>
              <a:gd fmla="*/ 2874199 w 4419601" name="connsiteX1388"/>
              <a:gd fmla="*/ 1772158 h 2239844" name="connsiteY1388"/>
              <a:gd fmla="*/ 1772888 w 4419601" name="connsiteX1389"/>
              <a:gd fmla="*/ 1750945 h 2239844" name="connsiteY1389"/>
              <a:gd fmla="*/ 1792755 w 4419601" name="connsiteX1390"/>
              <a:gd fmla="*/ 1764348 h 2239844" name="connsiteY1390"/>
              <a:gd fmla="*/ 1795456 w 4419601" name="connsiteX1391"/>
              <a:gd fmla="*/ 1766519 h 2239844" name="connsiteY1391"/>
              <a:gd fmla="*/ 1807915 w 4419601" name="connsiteX1392"/>
              <a:gd fmla="*/ 1778729 h 2239844" name="connsiteY1392"/>
              <a:gd fmla="*/ 1805642 w 4419601" name="connsiteX1393"/>
              <a:gd fmla="*/ 1777215 h 2239844" name="connsiteY1393"/>
              <a:gd fmla="*/ 1786311 w 4419601" name="connsiteX1394"/>
              <a:gd fmla="*/ 1764348 h 2239844" name="connsiteY1394"/>
              <a:gd fmla="*/ 1715270 w 4419601" name="connsiteX1395"/>
              <a:gd fmla="*/ 1748940 h 2239844" name="connsiteY1395"/>
              <a:gd fmla="*/ 1703353 w 4419601" name="connsiteX1396"/>
              <a:gd fmla="*/ 1767565 h 2239844" name="connsiteY1396"/>
              <a:gd fmla="*/ 1689661 w 4419601" name="connsiteX1397"/>
              <a:gd fmla="*/ 1796516 h 2239844" name="connsiteY1397"/>
              <a:gd fmla="*/ 1670330 w 4419601" name="connsiteX1398"/>
              <a:gd fmla="*/ 1841551 h 2239844" name="connsiteY1398"/>
              <a:gd fmla="*/ 1676774 w 4419601" name="connsiteX1399"/>
              <a:gd fmla="*/ 1905886 h 2239844" name="connsiteY1399"/>
              <a:gd fmla="*/ 1677681 w 4419601" name="connsiteX1400"/>
              <a:gd fmla="*/ 1908686 h 2239844" name="connsiteY1400"/>
              <a:gd fmla="*/ 1670330 w 4419601" name="connsiteX1401"/>
              <a:gd fmla="*/ 1899453 h 2239844" name="connsiteY1401"/>
              <a:gd fmla="*/ 1664693 w 4419601" name="connsiteX1402"/>
              <a:gd fmla="*/ 1861655 h 2239844" name="connsiteY1402"/>
              <a:gd fmla="*/ 1664167 w 4419601" name="connsiteX1403"/>
              <a:gd fmla="*/ 1840152 h 2239844" name="connsiteY1403"/>
              <a:gd fmla="*/ 1667914 w 4419601" name="connsiteX1404"/>
              <a:gd fmla="*/ 1821446 h 2239844" name="connsiteY1404"/>
              <a:gd fmla="*/ 1676774 w 4419601" name="connsiteX1405"/>
              <a:gd fmla="*/ 1796516 h 2239844" name="connsiteY1405"/>
              <a:gd fmla="*/ 1692882 w 4419601" name="connsiteX1406"/>
              <a:gd fmla="*/ 1770782 h 2239844" name="connsiteY1406"/>
              <a:gd fmla="*/ 1704922 w 4419601" name="connsiteX1407"/>
              <a:gd fmla="*/ 1751548 h 2239844" name="connsiteY1407"/>
              <a:gd fmla="*/ 1705568 w 4419601" name="connsiteX1408"/>
              <a:gd fmla="*/ 1750878 h 2239844" name="connsiteY1408"/>
              <a:gd fmla="*/ 2836293 w 4419601" name="connsiteX1409"/>
              <a:gd fmla="*/ 1744857 h 2239844" name="connsiteY1409"/>
              <a:gd fmla="*/ 2850387 w 4419601" name="connsiteX1410"/>
              <a:gd fmla="*/ 1755471 h 2239844" name="connsiteY1410"/>
              <a:gd fmla="*/ 2895126 w 4419601" name="connsiteX1411"/>
              <a:gd fmla="*/ 1804410 h 2239844" name="connsiteY1411"/>
              <a:gd fmla="*/ 2897811 w 4419601" name="connsiteX1412"/>
              <a:gd fmla="*/ 1808547 h 2239844" name="connsiteY1412"/>
              <a:gd fmla="*/ 2923532 w 4419601" name="connsiteX1413"/>
              <a:gd fmla="*/ 1892184 h 2239844" name="connsiteY1413"/>
              <a:gd fmla="*/ 2916561 w 4419601" name="connsiteX1414"/>
              <a:gd fmla="*/ 1912006 h 2239844" name="connsiteY1414"/>
              <a:gd fmla="*/ 2904241 w 4419601" name="connsiteX1415"/>
              <a:gd fmla="*/ 1937218 h 2239844" name="connsiteY1415"/>
              <a:gd fmla="*/ 2894905 w 4419601" name="connsiteX1416"/>
              <a:gd fmla="*/ 1950778 h 2239844" name="connsiteY1416"/>
              <a:gd fmla="*/ 2878520 w 4419601" name="connsiteX1417"/>
              <a:gd fmla="*/ 1969386 h 2239844" name="connsiteY1417"/>
              <a:gd fmla="*/ 2809393 w 4419601" name="connsiteX1418"/>
              <a:gd fmla="*/ 1999142 h 2239844" name="connsiteY1418"/>
              <a:gd fmla="*/ 2782907 w 4419601" name="connsiteX1419"/>
              <a:gd fmla="*/ 2000426 h 2239844" name="connsiteY1419"/>
              <a:gd fmla="*/ 2749912 w 4419601" name="connsiteX1420"/>
              <a:gd fmla="*/ 1995120 h 2239844" name="connsiteY1420"/>
              <a:gd fmla="*/ 2736244 w 4419601" name="connsiteX1421"/>
              <a:gd fmla="*/ 1989075 h 2239844" name="connsiteY1421"/>
              <a:gd fmla="*/ 2800551 w 4419601" name="connsiteX1422"/>
              <a:gd fmla="*/ 1993512 h 2239844" name="connsiteY1422"/>
              <a:gd fmla="*/ 2865659 w 4419601" name="connsiteX1423"/>
              <a:gd fmla="*/ 1969386 h 2239844" name="connsiteY1423"/>
              <a:gd fmla="*/ 2910671 w 4419601" name="connsiteX1424"/>
              <a:gd fmla="*/ 1911484 h 2239844" name="connsiteY1424"/>
              <a:gd fmla="*/ 2904241 w 4419601" name="connsiteX1425"/>
              <a:gd fmla="*/ 1834282 h 2239844" name="connsiteY1425"/>
              <a:gd fmla="*/ 2849583 w 4419601" name="connsiteX1426"/>
              <a:gd fmla="*/ 1756275 h 2239844" name="connsiteY1426"/>
              <a:gd fmla="*/ 1117787 w 4419601" name="connsiteX1427"/>
              <a:gd fmla="*/ 1744433 h 2239844" name="connsiteY1427"/>
              <a:gd fmla="*/ 1149770 w 4419601" name="connsiteX1428"/>
              <a:gd fmla="*/ 1808867 h 2239844" name="connsiteY1428"/>
              <a:gd fmla="*/ 1178555 w 4419601" name="connsiteX1429"/>
              <a:gd fmla="*/ 1823365 h 2239844" name="connsiteY1429"/>
              <a:gd fmla="*/ 1184077 w 4419601" name="connsiteX1430"/>
              <a:gd fmla="*/ 1824292 h 2239844" name="connsiteY1430"/>
              <a:gd fmla="*/ 1186551 w 4419601" name="connsiteX1431"/>
              <a:gd fmla="*/ 1825781 h 2239844" name="connsiteY1431"/>
              <a:gd fmla="*/ 1213537 w 4419601" name="connsiteX1432"/>
              <a:gd fmla="*/ 1832124 h 2239844" name="connsiteY1432"/>
              <a:gd fmla="*/ 1225945 w 4419601" name="connsiteX1433"/>
              <a:gd fmla="*/ 1830234 h 2239844" name="connsiteY1433"/>
              <a:gd fmla="*/ 1234926 w 4419601" name="connsiteX1434"/>
              <a:gd fmla="*/ 1831218 h 2239844" name="connsiteY1434"/>
              <a:gd fmla="*/ 1250696 w 4419601" name="connsiteX1435"/>
              <a:gd fmla="*/ 1829629 h 2239844" name="connsiteY1435"/>
              <a:gd fmla="*/ 1247111 w 4419601" name="connsiteX1436"/>
              <a:gd fmla="*/ 1833240 h 2239844" name="connsiteY1436"/>
              <a:gd fmla="*/ 1239324 w 4419601" name="connsiteX1437"/>
              <a:gd fmla="*/ 1834641 h 2239844" name="connsiteY1437"/>
              <a:gd fmla="*/ 1130580 w 4419601" name="connsiteX1438"/>
              <a:gd fmla="*/ 1795981 h 2239844" name="connsiteY1438"/>
              <a:gd fmla="*/ 1116187 w 4419601" name="connsiteX1439"/>
              <a:gd fmla="*/ 1762958 h 2239844" name="connsiteY1439"/>
              <a:gd fmla="*/ 1115106 w 4419601" name="connsiteX1440"/>
              <a:gd fmla="*/ 1754425 h 2239844" name="connsiteY1440"/>
              <a:gd fmla="*/ 2852798 w 4419601" name="connsiteX1441"/>
              <a:gd fmla="*/ 1744212 h 2239844" name="connsiteY1441"/>
              <a:gd fmla="*/ 2869013 w 4419601" name="connsiteX1442"/>
              <a:gd fmla="*/ 1752323 h 2239844" name="connsiteY1442"/>
              <a:gd fmla="*/ 2887361 w 4419601" name="connsiteX1443"/>
              <a:gd fmla="*/ 1767533 h 2239844" name="connsiteY1443"/>
              <a:gd fmla="*/ 2910671 w 4419601" name="connsiteX1444"/>
              <a:gd fmla="*/ 1795680 h 2239844" name="connsiteY1444"/>
              <a:gd fmla="*/ 2917604 w 4419601" name="connsiteX1445"/>
              <a:gd fmla="*/ 1807345 h 2239844" name="connsiteY1445"/>
              <a:gd fmla="*/ 2935852 w 4419601" name="connsiteX1446"/>
              <a:gd fmla="*/ 1796796 h 2239844" name="connsiteY1446"/>
              <a:gd fmla="*/ 2935589 w 4419601" name="connsiteX1447"/>
              <a:gd fmla="*/ 1796484 h 2239844" name="connsiteY1447"/>
              <a:gd fmla="*/ 2923532 w 4419601" name="connsiteX1448"/>
              <a:gd fmla="*/ 1786278 h 2239844" name="connsiteY1448"/>
              <a:gd fmla="*/ 2936393 w 4419601" name="connsiteX1449"/>
              <a:gd fmla="*/ 1795680 h 2239844" name="connsiteY1449"/>
              <a:gd fmla="*/ 2936867 w 4419601" name="connsiteX1450"/>
              <a:gd fmla="*/ 1796209 h 2239844" name="connsiteY1450"/>
              <a:gd fmla="*/ 2940455 w 4419601" name="connsiteX1451"/>
              <a:gd fmla="*/ 1794135 h 2239844" name="connsiteY1451"/>
              <a:gd fmla="*/ 2925943 w 4419601" name="connsiteX1452"/>
              <a:gd fmla="*/ 1780401 h 2239844" name="connsiteY1452"/>
              <a:gd fmla="*/ 2891380 w 4419601" name="connsiteX1453"/>
              <a:gd fmla="*/ 1757079 h 2239844" name="connsiteY1453"/>
              <a:gd fmla="*/ 2889772 w 4419601" name="connsiteX1454"/>
              <a:gd fmla="*/ 1755748 h 2239844" name="connsiteY1454"/>
              <a:gd fmla="*/ 2929963 w 4419601" name="connsiteX1455"/>
              <a:gd fmla="*/ 1782813 h 2239844" name="connsiteY1455"/>
              <a:gd fmla="*/ 2941519 w 4419601" name="connsiteX1456"/>
              <a:gd fmla="*/ 1793519 h 2239844" name="connsiteY1456"/>
              <a:gd fmla="*/ 2978424 w 4419601" name="connsiteX1457"/>
              <a:gd fmla="*/ 1772184 h 2239844" name="connsiteY1457"/>
              <a:gd fmla="*/ 2959146 w 4419601" name="connsiteX1458"/>
              <a:gd fmla="*/ 1787541 h 2239844" name="connsiteY1458"/>
              <a:gd fmla="*/ 2943284 w 4419601" name="connsiteX1459"/>
              <a:gd fmla="*/ 1795154 h 2239844" name="connsiteY1459"/>
              <a:gd fmla="*/ 2946033 w 4419601" name="connsiteX1460"/>
              <a:gd fmla="*/ 1797701 h 2239844" name="connsiteY1460"/>
              <a:gd fmla="*/ 2985004 w 4419601" name="connsiteX1461"/>
              <a:gd fmla="*/ 1775644 h 2239844" name="connsiteY1461"/>
              <a:gd fmla="*/ 2959547 w 4419601" name="connsiteX1462"/>
              <a:gd fmla="*/ 1794472 h 2239844" name="connsiteY1462"/>
              <a:gd fmla="*/ 2948221 w 4419601" name="connsiteX1463"/>
              <a:gd fmla="*/ 1799727 h 2239844" name="connsiteY1463"/>
              <a:gd fmla="*/ 2951665 w 4419601" name="connsiteX1464"/>
              <a:gd fmla="*/ 1802918 h 2239844" name="connsiteY1464"/>
              <a:gd fmla="*/ 2955106 w 4419601" name="connsiteX1465"/>
              <a:gd fmla="*/ 1808000 h 2239844" name="connsiteY1465"/>
              <a:gd fmla="*/ 2946975 w 4419601" name="connsiteX1466"/>
              <a:gd fmla="*/ 1800305 h 2239844" name="connsiteY1466"/>
              <a:gd fmla="*/ 2942427 w 4419601" name="connsiteX1467"/>
              <a:gd fmla="*/ 1802415 h 2239844" name="connsiteY1467"/>
              <a:gd fmla="*/ 2957292 w 4419601" name="connsiteX1468"/>
              <a:gd fmla="*/ 1819002 h 2239844" name="connsiteY1468"/>
              <a:gd fmla="*/ 2959675 w 4419601" name="connsiteX1469"/>
              <a:gd fmla="*/ 1824964 h 2239844" name="connsiteY1469"/>
              <a:gd fmla="*/ 2941118 w 4419601" name="connsiteX1470"/>
              <a:gd fmla="*/ 1803022 h 2239844" name="connsiteY1470"/>
              <a:gd fmla="*/ 2920672 w 4419601" name="connsiteX1471"/>
              <a:gd fmla="*/ 1812507 h 2239844" name="connsiteY1471"/>
              <a:gd fmla="*/ 2928355 w 4419601" name="connsiteX1472"/>
              <a:gd fmla="*/ 1825435 h 2239844" name="connsiteY1472"/>
              <a:gd fmla="*/ 2930587 w 4419601" name="connsiteX1473"/>
              <a:gd fmla="*/ 1835038 h 2239844" name="connsiteY1473"/>
              <a:gd fmla="*/ 2917772 w 4419601" name="connsiteX1474"/>
              <a:gd fmla="*/ 1813853 h 2239844" name="connsiteY1474"/>
              <a:gd fmla="*/ 2916238 w 4419601" name="connsiteX1475"/>
              <a:gd fmla="*/ 1814564 h 2239844" name="connsiteY1475"/>
              <a:gd fmla="*/ 2917701 w 4419601" name="connsiteX1476"/>
              <a:gd fmla="*/ 1813736 h 2239844" name="connsiteY1476"/>
              <a:gd fmla="*/ 2910671 w 4419601" name="connsiteX1477"/>
              <a:gd fmla="*/ 1802114 h 2239844" name="connsiteY1477"/>
              <a:gd fmla="*/ 2904494 w 4419601" name="connsiteX1478"/>
              <a:gd fmla="*/ 1796105 h 2239844" name="connsiteY1478"/>
              <a:gd fmla="*/ 2904241 w 4419601" name="connsiteX1479"/>
              <a:gd fmla="*/ 1795680 h 2239844" name="connsiteY1479"/>
              <a:gd fmla="*/ 2852798 w 4419601" name="connsiteX1480"/>
              <a:gd fmla="*/ 1744212 h 2239844" name="connsiteY1480"/>
              <a:gd fmla="*/ 1709744 w 4419601" name="connsiteX1481"/>
              <a:gd fmla="*/ 1744128 h 2239844" name="connsiteY1481"/>
              <a:gd fmla="*/ 1708991 w 4419601" name="connsiteX1482"/>
              <a:gd fmla="*/ 1745047 h 2239844" name="connsiteY1482"/>
              <a:gd fmla="*/ 1704922 w 4419601" name="connsiteX1483"/>
              <a:gd fmla="*/ 1751548 h 2239844" name="connsiteY1483"/>
              <a:gd fmla="*/ 1684828 w 4419601" name="connsiteX1484"/>
              <a:gd fmla="*/ 1772390 h 2239844" name="connsiteY1484"/>
              <a:gd fmla="*/ 1663887 w 4419601" name="connsiteX1485"/>
              <a:gd fmla="*/ 1828684 h 2239844" name="connsiteY1485"/>
              <a:gd fmla="*/ 1664167 w 4419601" name="connsiteX1486"/>
              <a:gd fmla="*/ 1840152 h 2239844" name="connsiteY1486"/>
              <a:gd fmla="*/ 1663887 w 4419601" name="connsiteX1487"/>
              <a:gd fmla="*/ 1841551 h 2239844" name="connsiteY1487"/>
              <a:gd fmla="*/ 1670330 w 4419601" name="connsiteX1488"/>
              <a:gd fmla="*/ 1905886 h 2239844" name="connsiteY1488"/>
              <a:gd fmla="*/ 1672597 w 4419601" name="connsiteX1489"/>
              <a:gd fmla="*/ 1913088 h 2239844" name="connsiteY1489"/>
              <a:gd fmla="*/ 1664693 w 4419601" name="connsiteX1490"/>
              <a:gd fmla="*/ 1901061 h 2239844" name="connsiteY1490"/>
              <a:gd fmla="*/ 1657444 w 4419601" name="connsiteX1491"/>
              <a:gd fmla="*/ 1828684 h 2239844" name="connsiteY1491"/>
              <a:gd fmla="*/ 1683217 w 4419601" name="connsiteX1492"/>
              <a:gd fmla="*/ 1770782 h 2239844" name="connsiteY1492"/>
              <a:gd fmla="*/ 1698520 w 4419601" name="connsiteX1493"/>
              <a:gd fmla="*/ 1747460 h 2239844" name="connsiteY1493"/>
              <a:gd fmla="*/ 1618132 w 4419601" name="connsiteX1494"/>
              <a:gd fmla="*/ 1744006 h 2239844" name="connsiteY1494"/>
              <a:gd fmla="*/ 1580301 w 4419601" name="connsiteX1495"/>
              <a:gd fmla="*/ 1789850 h 2239844" name="connsiteY1495"/>
              <a:gd fmla="*/ 1535381 w 4419601" name="connsiteX1496"/>
              <a:gd fmla="*/ 1860562 h 2239844" name="connsiteY1496"/>
              <a:gd fmla="*/ 1521745 w 4419601" name="connsiteX1497"/>
              <a:gd fmla="*/ 1899132 h 2239844" name="connsiteY1497"/>
              <a:gd fmla="*/ 1522253 w 4419601" name="connsiteX1498"/>
              <a:gd fmla="*/ 1923579 h 2239844" name="connsiteY1498"/>
              <a:gd fmla="*/ 1521179 w 4419601" name="connsiteX1499"/>
              <a:gd fmla="*/ 1927492 h 2239844" name="connsiteY1499"/>
              <a:gd fmla="*/ 1522320 w 4419601" name="connsiteX1500"/>
              <a:gd fmla="*/ 1926767 h 2239844" name="connsiteY1500"/>
              <a:gd fmla="*/ 1522253 w 4419601" name="connsiteX1501"/>
              <a:gd fmla="*/ 1923579 h 2239844" name="connsiteY1501"/>
              <a:gd fmla="*/ 1528964 w 4419601" name="connsiteX1502"/>
              <a:gd fmla="*/ 1899132 h 2239844" name="connsiteY1502"/>
              <a:gd fmla="*/ 1551424 w 4419601" name="connsiteX1503"/>
              <a:gd fmla="*/ 1860562 h 2239844" name="connsiteY1503"/>
              <a:gd fmla="*/ 1551744 w 4419601" name="connsiteX1504"/>
              <a:gd fmla="*/ 1860012 h 2239844" name="connsiteY1504"/>
              <a:gd fmla="*/ 1548923 w 4419601" name="connsiteX1505"/>
              <a:gd fmla="*/ 1859608 h 2239844" name="connsiteY1505"/>
              <a:gd fmla="*/ 1548118 w 4419601" name="connsiteX1506"/>
              <a:gd fmla="*/ 1853970 h 2239844" name="connsiteY1506"/>
              <a:gd fmla="*/ 1561537 w 4419601" name="connsiteX1507"/>
              <a:gd fmla="*/ 1843195 h 2239844" name="connsiteY1507"/>
              <a:gd fmla="*/ 1573884 w 4419601" name="connsiteX1508"/>
              <a:gd fmla="*/ 1821992 h 2239844" name="connsiteY1508"/>
              <a:gd fmla="*/ 1605970 w 4419601" name="connsiteX1509"/>
              <a:gd fmla="*/ 1780207 h 2239844" name="connsiteY1509"/>
              <a:gd fmla="*/ 1623473 w 4419601" name="connsiteX1510"/>
              <a:gd fmla="*/ 1757413 h 2239844" name="connsiteY1510"/>
              <a:gd fmla="*/ 1622123 w 4419601" name="connsiteX1511"/>
              <a:gd fmla="*/ 1757413 h 2239844" name="connsiteY1511"/>
              <a:gd fmla="*/ 1618905 w 4419601" name="connsiteX1512"/>
              <a:gd fmla="*/ 1757413 h 2239844" name="connsiteY1512"/>
              <a:gd fmla="*/ 1529323 w 4419601" name="connsiteX1513"/>
              <a:gd fmla="*/ 1743159 h 2239844" name="connsiteY1513"/>
              <a:gd fmla="*/ 1529130 w 4419601" name="connsiteX1514"/>
              <a:gd fmla="*/ 1750150 h 2239844" name="connsiteY1514"/>
              <a:gd fmla="*/ 1515732 w 4419601" name="connsiteX1515"/>
              <a:gd fmla="*/ 1777144 h 2239844" name="connsiteY1515"/>
              <a:gd fmla="*/ 1490067 w 4419601" name="connsiteX1516"/>
              <a:gd fmla="*/ 1802998 h 2239844" name="connsiteY1516"/>
              <a:gd fmla="*/ 1487394 w 4419601" name="connsiteX1517"/>
              <a:gd fmla="*/ 1805421 h 2239844" name="connsiteY1517"/>
              <a:gd fmla="*/ 1477235 w 4419601" name="connsiteX1518"/>
              <a:gd fmla="*/ 1809461 h 2239844" name="connsiteY1518"/>
              <a:gd fmla="*/ 1470578 w 4419601" name="connsiteX1519"/>
              <a:gd fmla="*/ 1808865 h 2239844" name="connsiteY1519"/>
              <a:gd fmla="*/ 1477235 w 4419601" name="connsiteX1520"/>
              <a:gd fmla="*/ 1802998 h 2239844" name="connsiteY1520"/>
              <a:gd fmla="*/ 1502900 w 4419601" name="connsiteX1521"/>
              <a:gd fmla="*/ 1777144 h 2239844" name="connsiteY1521"/>
              <a:gd fmla="*/ 1528564 w 4419601" name="connsiteX1522"/>
              <a:gd fmla="*/ 1744827 h 2239844" name="connsiteY1522"/>
              <a:gd fmla="*/ 1629146 w 4419601" name="connsiteX1523"/>
              <a:gd fmla="*/ 1740043 h 2239844" name="connsiteY1523"/>
              <a:gd fmla="*/ 1626680 w 4419601" name="connsiteX1524"/>
              <a:gd fmla="*/ 1751301 h 2239844" name="connsiteY1524"/>
              <a:gd fmla="*/ 1628740 w 4419601" name="connsiteX1525"/>
              <a:gd fmla="*/ 1746145 h 2239844" name="connsiteY1525"/>
              <a:gd fmla="*/ 1113276 w 4419601" name="connsiteX1526"/>
              <a:gd fmla="*/ 1739988 h 2239844" name="connsiteY1526"/>
              <a:gd fmla="*/ 1115106 w 4419601" name="connsiteX1527"/>
              <a:gd fmla="*/ 1754425 h 2239844" name="connsiteY1527"/>
              <a:gd fmla="*/ 1109791 w 4419601" name="connsiteX1528"/>
              <a:gd fmla="*/ 1774234 h 2239844" name="connsiteY1528"/>
              <a:gd fmla="*/ 1111390 w 4419601" name="connsiteX1529"/>
              <a:gd fmla="*/ 1808867 h 2239844" name="connsiteY1529"/>
              <a:gd fmla="*/ 1156167 w 4419601" name="connsiteX1530"/>
              <a:gd fmla="*/ 1853971 h 2239844" name="connsiteY1530"/>
              <a:gd fmla="*/ 1207340 w 4419601" name="connsiteX1531"/>
              <a:gd fmla="*/ 1853971 h 2239844" name="connsiteY1531"/>
              <a:gd fmla="*/ 1245721 w 4419601" name="connsiteX1532"/>
              <a:gd fmla="*/ 1834641 h 2239844" name="connsiteY1532"/>
              <a:gd fmla="*/ 1247111 w 4419601" name="connsiteX1533"/>
              <a:gd fmla="*/ 1833240 h 2239844" name="connsiteY1533"/>
              <a:gd fmla="*/ 1259911 w 4419601" name="connsiteX1534"/>
              <a:gd fmla="*/ 1830938 h 2239844" name="connsiteY1534"/>
              <a:gd fmla="*/ 1255316 w 4419601" name="connsiteX1535"/>
              <a:gd fmla="*/ 1834641 h 2239844" name="connsiteY1535"/>
              <a:gd fmla="*/ 1239324 w 4419601" name="connsiteX1536"/>
              <a:gd fmla="*/ 1847528 h 2239844" name="connsiteY1536"/>
              <a:gd fmla="*/ 1156167 w 4419601" name="connsiteX1537"/>
              <a:gd fmla="*/ 1860414 h 2239844" name="connsiteY1537"/>
              <a:gd fmla="*/ 1111390 w 4419601" name="connsiteX1538"/>
              <a:gd fmla="*/ 1815311 h 2239844" name="connsiteY1538"/>
              <a:gd fmla="*/ 1107392 w 4419601" name="connsiteX1539"/>
              <a:gd fmla="*/ 1751682 h 2239844" name="connsiteY1539"/>
              <a:gd fmla="*/ 1534980 w 4419601" name="connsiteX1540"/>
              <a:gd fmla="*/ 1738363 h 2239844" name="connsiteY1540"/>
              <a:gd fmla="*/ 1538188 w 4419601" name="connsiteX1541"/>
              <a:gd fmla="*/ 1744827 h 2239844" name="connsiteY1541"/>
              <a:gd fmla="*/ 1534980 w 4419601" name="connsiteX1542"/>
              <a:gd fmla="*/ 1777144 h 2239844" name="connsiteY1542"/>
              <a:gd fmla="*/ 1483651 w 4419601" name="connsiteX1543"/>
              <a:gd fmla="*/ 1815924 h 2239844" name="connsiteY1543"/>
              <a:gd fmla="*/ 1476194 w 4419601" name="connsiteX1544"/>
              <a:gd fmla="*/ 1815575 h 2239844" name="connsiteY1544"/>
              <a:gd fmla="*/ 1487394 w 4419601" name="connsiteX1545"/>
              <a:gd fmla="*/ 1805421 h 2239844" name="connsiteY1545"/>
              <a:gd fmla="*/ 1507712 w 4419601" name="connsiteX1546"/>
              <a:gd fmla="*/ 1797342 h 2239844" name="connsiteY1546"/>
              <a:gd fmla="*/ 1528564 w 4419601" name="connsiteX1547"/>
              <a:gd fmla="*/ 1770681 h 2239844" name="connsiteY1547"/>
              <a:gd fmla="*/ 1529130 w 4419601" name="connsiteX1548"/>
              <a:gd fmla="*/ 1750150 h 2239844" name="connsiteY1548"/>
              <a:gd fmla="*/ 1534980 w 4419601" name="connsiteX1549"/>
              <a:gd fmla="*/ 1738364 h 2239844" name="connsiteY1549"/>
              <a:gd fmla="*/ 1746544 w 4419601" name="connsiteX1550"/>
              <a:gd fmla="*/ 1738111 h 2239844" name="connsiteY1550"/>
              <a:gd fmla="*/ 1757196 w 4419601" name="connsiteX1551"/>
              <a:gd fmla="*/ 1742092 h 2239844" name="connsiteY1551"/>
              <a:gd fmla="*/ 1758121 w 4419601" name="connsiteX1552"/>
              <a:gd fmla="*/ 1745047 h 2239844" name="connsiteY1552"/>
              <a:gd fmla="*/ 1765491 w 4419601" name="connsiteX1553"/>
              <a:gd fmla="*/ 1755749 h 2239844" name="connsiteY1553"/>
              <a:gd fmla="*/ 1734764 w 4419601" name="connsiteX1554"/>
              <a:gd fmla="*/ 1745047 h 2239844" name="connsiteY1554"/>
              <a:gd fmla="*/ 1715270 w 4419601" name="connsiteX1555"/>
              <a:gd fmla="*/ 1748940 h 2239844" name="connsiteY1555"/>
              <a:gd fmla="*/ 1720366 w 4419601" name="connsiteX1556"/>
              <a:gd fmla="*/ 1740975 h 2239844" name="connsiteY1556"/>
              <a:gd fmla="*/ 1728321 w 4419601" name="connsiteX1557"/>
              <a:gd fmla="*/ 1738614 h 2239844" name="connsiteY1557"/>
              <a:gd fmla="*/ 1746544 w 4419601" name="connsiteX1558"/>
              <a:gd fmla="*/ 1738111 h 2239844" name="connsiteY1558"/>
              <a:gd fmla="*/ 3031348 w 4419601" name="connsiteX1559"/>
              <a:gd fmla="*/ 1734610 h 2239844" name="connsiteY1559"/>
              <a:gd fmla="*/ 3002856 w 4419601" name="connsiteX1560"/>
              <a:gd fmla="*/ 1765540 h 2239844" name="connsiteY1560"/>
              <a:gd fmla="*/ 2985004 w 4419601" name="connsiteX1561"/>
              <a:gd fmla="*/ 1775644 h 2239844" name="connsiteY1561"/>
              <a:gd fmla="*/ 2993232 w 4419601" name="connsiteX1562"/>
              <a:gd fmla="*/ 1769558 h 2239844" name="connsiteY1562"/>
              <a:gd fmla="*/ 3029323 w 4419601" name="connsiteX1563"/>
              <a:gd fmla="*/ 1735804 h 2239844" name="connsiteY1563"/>
              <a:gd fmla="*/ 1627019 w 4419601" name="connsiteX1564"/>
              <a:gd fmla="*/ 1733237 h 2239844" name="connsiteY1564"/>
              <a:gd fmla="*/ 1623953 w 4419601" name="connsiteX1565"/>
              <a:gd fmla="*/ 1736953 h 2239844" name="connsiteY1565"/>
              <a:gd fmla="*/ 1624196 w 4419601" name="connsiteX1566"/>
              <a:gd fmla="*/ 1739406 h 2239844" name="connsiteY1566"/>
              <a:gd fmla="*/ 1618905 w 4419601" name="connsiteX1567"/>
              <a:gd fmla="*/ 1750967 h 2239844" name="connsiteY1567"/>
              <a:gd fmla="*/ 1625341 w 4419601" name="connsiteX1568"/>
              <a:gd fmla="*/ 1750967 h 2239844" name="connsiteY1568"/>
              <a:gd fmla="*/ 1624196 w 4419601" name="connsiteX1569"/>
              <a:gd fmla="*/ 1739406 h 2239844" name="connsiteY1569"/>
              <a:gd fmla="*/ 1766981 w 4419601" name="connsiteX1570"/>
              <a:gd fmla="*/ 1732180 h 2239844" name="connsiteY1570"/>
              <a:gd fmla="*/ 1870075 w 4419601" name="connsiteX1571"/>
              <a:gd fmla="*/ 1802949 h 2239844" name="connsiteY1571"/>
              <a:gd fmla="*/ 1857048 w 4419601" name="connsiteX1572"/>
              <a:gd fmla="*/ 1800851 h 2239844" name="connsiteY1572"/>
              <a:gd fmla="*/ 1833117 w 4419601" name="connsiteX1573"/>
              <a:gd fmla="*/ 1793225 h 2239844" name="connsiteY1573"/>
              <a:gd fmla="*/ 1820133 w 4419601" name="connsiteX1574"/>
              <a:gd fmla="*/ 1786350 h 2239844" name="connsiteY1574"/>
              <a:gd fmla="*/ 1795456 w 4419601" name="connsiteX1575"/>
              <a:gd fmla="*/ 1766519 h 2239844" name="connsiteY1575"/>
              <a:gd fmla="*/ 1766981 w 4419601" name="connsiteX1576"/>
              <a:gd fmla="*/ 1738614 h 2239844" name="connsiteY1576"/>
              <a:gd fmla="*/ 1766981 w 4419601" name="connsiteX1577"/>
              <a:gd fmla="*/ 1732180 h 2239844" name="connsiteY1577"/>
              <a:gd fmla="*/ 2842692 w 4419601" name="connsiteX1578"/>
              <a:gd fmla="*/ 1729322 h 2239844" name="connsiteY1578"/>
              <a:gd fmla="*/ 2846368 w 4419601" name="connsiteX1579"/>
              <a:gd fmla="*/ 1731345 h 2239844" name="connsiteY1579"/>
              <a:gd fmla="*/ 2868334 w 4419601" name="connsiteX1580"/>
              <a:gd fmla="*/ 1743601 h 2239844" name="connsiteY1580"/>
              <a:gd fmla="*/ 2904241 w 4419601" name="connsiteX1581"/>
              <a:gd fmla="*/ 1769946 h 2239844" name="connsiteY1581"/>
              <a:gd fmla="*/ 2923532 w 4419601" name="connsiteX1582"/>
              <a:gd fmla="*/ 1786278 h 2239844" name="connsiteY1582"/>
              <a:gd fmla="*/ 2894596 w 4419601" name="connsiteX1583"/>
              <a:gd fmla="*/ 1765121 h 2239844" name="connsiteY1583"/>
              <a:gd fmla="*/ 2869013 w 4419601" name="connsiteX1584"/>
              <a:gd fmla="*/ 1752323 h 2239844" name="connsiteY1584"/>
              <a:gd fmla="*/ 2859228 w 4419601" name="connsiteX1585"/>
              <a:gd fmla="*/ 1744212 h 2239844" name="connsiteY1585"/>
              <a:gd fmla="*/ 3029410 w 4419601" name="connsiteX1586"/>
              <a:gd fmla="*/ 1728600 h 2239844" name="connsiteY1586"/>
              <a:gd fmla="*/ 2999648 w 4419601" name="connsiteX1587"/>
              <a:gd fmla="*/ 1759914 h 2239844" name="connsiteY1587"/>
              <a:gd fmla="*/ 2978424 w 4419601" name="connsiteX1588"/>
              <a:gd fmla="*/ 1772184 h 2239844" name="connsiteY1588"/>
              <a:gd fmla="*/ 2994836 w 4419601" name="connsiteX1589"/>
              <a:gd fmla="*/ 1759111 h 2239844" name="connsiteY1589"/>
              <a:gd fmla="*/ 3028120 w 4419601" name="connsiteX1590"/>
              <a:gd fmla="*/ 1729475 h 2239844" name="connsiteY1590"/>
              <a:gd fmla="*/ 2814442 w 4419601" name="connsiteX1591"/>
              <a:gd fmla="*/ 1721187 h 2239844" name="connsiteY1591"/>
              <a:gd fmla="*/ 2842174 w 4419601" name="connsiteX1592"/>
              <a:gd fmla="*/ 1737834 h 2239844" name="connsiteY1592"/>
              <a:gd fmla="*/ 2843956 w 4419601" name="connsiteX1593"/>
              <a:gd fmla="*/ 1739387 h 2239844" name="connsiteY1593"/>
              <a:gd fmla="*/ 2858841 w 4419601" name="connsiteX1594"/>
              <a:gd fmla="*/ 1755516 h 2239844" name="connsiteY1594"/>
              <a:gd fmla="*/ 2852798 w 4419601" name="connsiteX1595"/>
              <a:gd fmla="*/ 1750645 h 2239844" name="connsiteY1595"/>
              <a:gd fmla="*/ 2815020 w 4419601" name="connsiteX1596"/>
              <a:gd fmla="*/ 1721694 h 2239844" name="connsiteY1596"/>
              <a:gd fmla="*/ 2312988 w 4419601" name="connsiteX1597"/>
              <a:gd fmla="*/ 1719313 h 2239844" name="connsiteY1597"/>
              <a:gd fmla="*/ 2324020 w 4419601" name="connsiteX1598"/>
              <a:gd fmla="*/ 1722559 h 2239844" name="connsiteY1598"/>
              <a:gd fmla="*/ 2326651 w 4419601" name="connsiteX1599"/>
              <a:gd fmla="*/ 1728044 h 2239844" name="connsiteY1599"/>
              <a:gd fmla="*/ 2338706 w 4419601" name="connsiteX1600"/>
              <a:gd fmla="*/ 1738363 h 2239844" name="connsiteY1600"/>
              <a:gd fmla="*/ 2370853 w 4419601" name="connsiteX1601"/>
              <a:gd fmla="*/ 1763763 h 2239844" name="connsiteY1601"/>
              <a:gd fmla="*/ 2395767 w 4419601" name="connsiteX1602"/>
              <a:gd fmla="*/ 1771701 h 2239844" name="connsiteY1602"/>
              <a:gd fmla="*/ 2406038 w 4419601" name="connsiteX1603"/>
              <a:gd fmla="*/ 1773744 h 2239844" name="connsiteY1603"/>
              <a:gd fmla="*/ 2411840 w 4419601" name="connsiteX1604"/>
              <a:gd fmla="*/ 1779638 h 2239844" name="connsiteY1604"/>
              <a:gd fmla="*/ 2413581 w 4419601" name="connsiteX1605"/>
              <a:gd fmla="*/ 1781772 h 2239844" name="connsiteY1605"/>
              <a:gd fmla="*/ 2401393 w 4419601" name="connsiteX1606"/>
              <a:gd fmla="*/ 1782019 h 2239844" name="connsiteY1606"/>
              <a:gd fmla="*/ 2370853 w 4419601" name="connsiteX1607"/>
              <a:gd fmla="*/ 1770113 h 2239844" name="connsiteY1607"/>
              <a:gd fmla="*/ 2332276 w 4419601" name="connsiteX1608"/>
              <a:gd fmla="*/ 1744713 h 2239844" name="connsiteY1608"/>
              <a:gd fmla="*/ 2312988 w 4419601" name="connsiteX1609"/>
              <a:gd fmla="*/ 1719313 h 2239844" name="connsiteY1609"/>
              <a:gd fmla="*/ 1747651 w 4419601" name="connsiteX1610"/>
              <a:gd fmla="*/ 1719313 h 2239844" name="connsiteY1610"/>
              <a:gd fmla="*/ 1760538 w 4419601" name="connsiteX1611"/>
              <a:gd fmla="*/ 1732180 h 2239844" name="connsiteY1611"/>
              <a:gd fmla="*/ 1766981 w 4419601" name="connsiteX1612"/>
              <a:gd fmla="*/ 1745047 h 2239844" name="connsiteY1612"/>
              <a:gd fmla="*/ 1772888 w 4419601" name="connsiteX1613"/>
              <a:gd fmla="*/ 1750945 h 2239844" name="connsiteY1613"/>
              <a:gd fmla="*/ 1762954 w 4419601" name="connsiteX1614"/>
              <a:gd fmla="*/ 1744243 h 2239844" name="connsiteY1614"/>
              <a:gd fmla="*/ 1757196 w 4419601" name="connsiteX1615"/>
              <a:gd fmla="*/ 1742092 h 2239844" name="connsiteY1615"/>
              <a:gd fmla="*/ 1754094 w 4419601" name="connsiteX1616"/>
              <a:gd fmla="*/ 1732180 h 2239844" name="connsiteY1616"/>
              <a:gd fmla="*/ 1747651 w 4419601" name="connsiteX1617"/>
              <a:gd fmla="*/ 1725747 h 2239844" name="connsiteY1617"/>
              <a:gd fmla="*/ 1741208 w 4419601" name="connsiteX1618"/>
              <a:gd fmla="*/ 1725747 h 2239844" name="connsiteY1618"/>
              <a:gd fmla="*/ 1721877 w 4419601" name="connsiteX1619"/>
              <a:gd fmla="*/ 1738614 h 2239844" name="connsiteY1619"/>
              <a:gd fmla="*/ 1720366 w 4419601" name="connsiteX1620"/>
              <a:gd fmla="*/ 1740975 h 2239844" name="connsiteY1620"/>
              <a:gd fmla="*/ 1709744 w 4419601" name="connsiteX1621"/>
              <a:gd fmla="*/ 1744128 h 2239844" name="connsiteY1621"/>
              <a:gd fmla="*/ 1723488 w 4419601" name="connsiteX1622"/>
              <a:gd fmla="*/ 1727355 h 2239844" name="connsiteY1622"/>
              <a:gd fmla="*/ 1747651 w 4419601" name="connsiteX1623"/>
              <a:gd fmla="*/ 1719313 h 2239844" name="connsiteY1623"/>
              <a:gd fmla="*/ 2320401 w 4419601" name="connsiteX1624"/>
              <a:gd fmla="*/ 1715013 h 2239844" name="connsiteY1624"/>
              <a:gd fmla="*/ 2353172 w 4419601" name="connsiteX1625"/>
              <a:gd fmla="*/ 1724076 h 2239844" name="connsiteY1625"/>
              <a:gd fmla="*/ 2383712 w 4419601" name="connsiteX1626"/>
              <a:gd fmla="*/ 1744713 h 2239844" name="connsiteY1626"/>
              <a:gd fmla="*/ 2411672 w 4419601" name="connsiteX1627"/>
              <a:gd fmla="*/ 1773096 h 2239844" name="connsiteY1627"/>
              <a:gd fmla="*/ 2409731 w 4419601" name="connsiteX1628"/>
              <a:gd fmla="*/ 1774479 h 2239844" name="connsiteY1628"/>
              <a:gd fmla="*/ 2406038 w 4419601" name="connsiteX1629"/>
              <a:gd fmla="*/ 1773744 h 2239844" name="connsiteY1629"/>
              <a:gd fmla="*/ 2383712 w 4419601" name="connsiteX1630"/>
              <a:gd fmla="*/ 1751063 h 2239844" name="connsiteY1630"/>
              <a:gd fmla="*/ 2350761 w 4419601" name="connsiteX1631"/>
              <a:gd fmla="*/ 1730426 h 2239844" name="connsiteY1631"/>
              <a:gd fmla="*/ 2324020 w 4419601" name="connsiteX1632"/>
              <a:gd fmla="*/ 1722559 h 2239844" name="connsiteY1632"/>
              <a:gd fmla="*/ 3065369 w 4419601" name="connsiteX1633"/>
              <a:gd fmla="*/ 1714557 h 2239844" name="connsiteY1633"/>
              <a:gd fmla="*/ 3052582 w 4419601" name="connsiteX1634"/>
              <a:gd fmla="*/ 1739019 h 2239844" name="connsiteY1634"/>
              <a:gd fmla="*/ 3025313 w 4419601" name="connsiteX1635"/>
              <a:gd fmla="*/ 1763129 h 2239844" name="connsiteY1635"/>
              <a:gd fmla="*/ 3046968 w 4419601" name="connsiteX1636"/>
              <a:gd fmla="*/ 1734197 h 2239844" name="connsiteY1636"/>
              <a:gd fmla="*/ 3054761 w 4419601" name="connsiteX1637"/>
              <a:gd fmla="*/ 1720810 h 2239844" name="connsiteY1637"/>
              <a:gd fmla="*/ 2814746 w 4419601" name="connsiteX1638"/>
              <a:gd fmla="*/ 1713944 h 2239844" name="connsiteY1638"/>
              <a:gd fmla="*/ 2818030 w 4419601" name="connsiteX1639"/>
              <a:gd fmla="*/ 1715751 h 2239844" name="connsiteY1639"/>
              <a:gd fmla="*/ 2852798 w 4419601" name="connsiteX1640"/>
              <a:gd fmla="*/ 1744212 h 2239844" name="connsiteY1640"/>
              <a:gd fmla="*/ 2842174 w 4419601" name="connsiteX1641"/>
              <a:gd fmla="*/ 1737834 h 2239844" name="connsiteY1641"/>
              <a:gd fmla="*/ 2319418 w 4419601" name="connsiteX1642"/>
              <a:gd fmla="*/ 1712963 h 2239844" name="connsiteY1642"/>
              <a:gd fmla="*/ 2320401 w 4419601" name="connsiteX1643"/>
              <a:gd fmla="*/ 1715013 h 2239844" name="connsiteY1643"/>
              <a:gd fmla="*/ 2319170 w 4419601" name="connsiteX1644"/>
              <a:gd fmla="*/ 1714673 h 2239844" name="connsiteY1644"/>
              <a:gd fmla="*/ 2312988 w 4419601" name="connsiteX1645"/>
              <a:gd fmla="*/ 1712963 h 2239844" name="connsiteY1645"/>
              <a:gd fmla="*/ 2319170 w 4419601" name="connsiteX1646"/>
              <a:gd fmla="*/ 1714673 h 2239844" name="connsiteY1646"/>
              <a:gd fmla="*/ 2318614 w 4419601" name="connsiteX1647"/>
              <a:gd fmla="*/ 1718519 h 2239844" name="connsiteY1647"/>
              <a:gd fmla="*/ 2312988 w 4419601" name="connsiteX1648"/>
              <a:gd fmla="*/ 1719313 h 2239844" name="connsiteY1648"/>
              <a:gd fmla="*/ 2312988 w 4419601" name="connsiteX1649"/>
              <a:gd fmla="*/ 1712963 h 2239844" name="connsiteY1649"/>
              <a:gd fmla="*/ 3068021 w 4419601" name="connsiteX1650"/>
              <a:gd fmla="*/ 1709484 h 2239844" name="connsiteY1650"/>
              <a:gd fmla="*/ 3070226 w 4419601" name="connsiteX1651"/>
              <a:gd fmla="*/ 1711694 h 2239844" name="connsiteY1651"/>
              <a:gd fmla="*/ 3065369 w 4419601" name="connsiteX1652"/>
              <a:gd fmla="*/ 1714557 h 2239844" name="connsiteY1652"/>
              <a:gd fmla="*/ 3063810 w 4419601" name="connsiteX1653"/>
              <a:gd fmla="*/ 1705264 h 2239844" name="connsiteY1653"/>
              <a:gd fmla="*/ 3054761 w 4419601" name="connsiteX1654"/>
              <a:gd fmla="*/ 1720810 h 2239844" name="connsiteY1654"/>
              <a:gd fmla="*/ 3031348 w 4419601" name="connsiteX1655"/>
              <a:gd fmla="*/ 1734610 h 2239844" name="connsiteY1655"/>
              <a:gd fmla="*/ 3049337 w 4419601" name="connsiteX1656"/>
              <a:gd fmla="*/ 1715083 h 2239844" name="connsiteY1656"/>
              <a:gd fmla="*/ 3063810 w 4419601" name="connsiteX1657"/>
              <a:gd fmla="*/ 1705264 h 2239844" name="connsiteY1657"/>
              <a:gd fmla="*/ 3070226 w 4419601" name="connsiteX1658"/>
              <a:gd fmla="*/ 1705264 h 2239844" name="connsiteY1658"/>
              <a:gd fmla="*/ 3068021 w 4419601" name="connsiteX1659"/>
              <a:gd fmla="*/ 1709484 h 2239844" name="connsiteY1659"/>
              <a:gd fmla="*/ 3064612 w 4419601" name="connsiteX1660"/>
              <a:gd fmla="*/ 1706068 h 2239844" name="connsiteY1660"/>
              <a:gd fmla="*/ 3063810 w 4419601" name="connsiteX1661"/>
              <a:gd fmla="*/ 1705264 h 2239844" name="connsiteY1661"/>
              <a:gd fmla="*/ 1139379 w 4419601" name="connsiteX1662"/>
              <a:gd fmla="*/ 1704624 h 2239844" name="connsiteY1662"/>
              <a:gd fmla="*/ 1137776 w 4419601" name="connsiteX1663"/>
              <a:gd fmla="*/ 1721882 h 2239844" name="connsiteY1663"/>
              <a:gd fmla="*/ 1143373 w 4419601" name="connsiteX1664"/>
              <a:gd fmla="*/ 1783094 h 2239844" name="connsiteY1664"/>
              <a:gd fmla="*/ 1239324 w 4419601" name="connsiteX1665"/>
              <a:gd fmla="*/ 1821754 h 2239844" name="connsiteY1665"/>
              <a:gd fmla="*/ 1239324 w 4419601" name="connsiteX1666"/>
              <a:gd fmla="*/ 1828197 h 2239844" name="connsiteY1666"/>
              <a:gd fmla="*/ 1225945 w 4419601" name="connsiteX1667"/>
              <a:gd fmla="*/ 1830234 h 2239844" name="connsiteY1667"/>
              <a:gd fmla="*/ 1207340 w 4419601" name="connsiteX1668"/>
              <a:gd fmla="*/ 1828197 h 2239844" name="connsiteY1668"/>
              <a:gd fmla="*/ 1184077 w 4419601" name="connsiteX1669"/>
              <a:gd fmla="*/ 1824292 h 2239844" name="connsiteY1669"/>
              <a:gd fmla="*/ 1161964 w 4419601" name="connsiteX1670"/>
              <a:gd fmla="*/ 1810982 h 2239844" name="connsiteY1670"/>
              <a:gd fmla="*/ 1143373 w 4419601" name="connsiteX1671"/>
              <a:gd fmla="*/ 1789537 h 2239844" name="connsiteY1671"/>
              <a:gd fmla="*/ 1130580 w 4419601" name="connsiteX1672"/>
              <a:gd fmla="*/ 1725103 h 2239844" name="connsiteY1672"/>
              <a:gd fmla="*/ 1131308 w 4419601" name="connsiteX1673"/>
              <a:gd fmla="*/ 1715321 h 2239844" name="connsiteY1673"/>
              <a:gd fmla="*/ 1132284 w 4419601" name="connsiteX1674"/>
              <a:gd fmla="*/ 1702212 h 2239844" name="connsiteY1674"/>
              <a:gd fmla="*/ 1131308 w 4419601" name="connsiteX1675"/>
              <a:gd fmla="*/ 1715321 h 2239844" name="connsiteY1675"/>
              <a:gd fmla="*/ 1128181 w 4419601" name="connsiteX1676"/>
              <a:gd fmla="*/ 1719465 h 2239844" name="connsiteY1676"/>
              <a:gd fmla="*/ 1117787 w 4419601" name="connsiteX1677"/>
              <a:gd fmla="*/ 1744433 h 2239844" name="connsiteY1677"/>
              <a:gd fmla="*/ 1118245 w 4419601" name="connsiteX1678"/>
              <a:gd fmla="*/ 1730112 h 2239844" name="connsiteY1678"/>
              <a:gd fmla="*/ 1504103 w 4419601" name="connsiteX1679"/>
              <a:gd fmla="*/ 1699987 h 2239844" name="connsiteY1679"/>
              <a:gd fmla="*/ 1514128 w 4419601" name="connsiteX1680"/>
              <a:gd fmla="*/ 1703354 h 2239844" name="connsiteY1680"/>
              <a:gd fmla="*/ 1522148 w 4419601" name="connsiteX1681"/>
              <a:gd fmla="*/ 1712510 h 2239844" name="connsiteY1681"/>
              <a:gd fmla="*/ 1533167 w 4419601" name="connsiteX1682"/>
              <a:gd fmla="*/ 1734710 h 2239844" name="connsiteY1682"/>
              <a:gd fmla="*/ 1529323 w 4419601" name="connsiteX1683"/>
              <a:gd fmla="*/ 1743159 h 2239844" name="connsiteY1683"/>
              <a:gd fmla="*/ 1529366 w 4419601" name="connsiteX1684"/>
              <a:gd fmla="*/ 1741595 h 2239844" name="connsiteY1684"/>
              <a:gd fmla="*/ 1515732 w 4419601" name="connsiteX1685"/>
              <a:gd fmla="*/ 1712510 h 2239844" name="connsiteY1685"/>
              <a:gd fmla="*/ 2772768 w 4419601" name="connsiteX1686"/>
              <a:gd fmla="*/ 1696170 h 2239844" name="connsiteY1686"/>
              <a:gd fmla="*/ 2795519 w 4419601" name="connsiteX1687"/>
              <a:gd fmla="*/ 1709827 h 2239844" name="connsiteY1687"/>
              <a:gd fmla="*/ 2836293 w 4419601" name="connsiteX1688"/>
              <a:gd fmla="*/ 1744857 h 2239844" name="connsiteY1688"/>
              <a:gd fmla="*/ 2775633 w 4419601" name="connsiteX1689"/>
              <a:gd fmla="*/ 1699177 h 2239844" name="connsiteY1689"/>
              <a:gd fmla="*/ 1140292 w 4419601" name="connsiteX1690"/>
              <a:gd fmla="*/ 1694795 h 2239844" name="connsiteY1690"/>
              <a:gd fmla="*/ 1142574 w 4419601" name="connsiteX1691"/>
              <a:gd fmla="*/ 1696108 h 2239844" name="connsiteY1691"/>
              <a:gd fmla="*/ 1143373 w 4419601" name="connsiteX1692"/>
              <a:gd fmla="*/ 1699330 h 2239844" name="connsiteY1692"/>
              <a:gd fmla="*/ 1139379 w 4419601" name="connsiteX1693"/>
              <a:gd fmla="*/ 1704624 h 2239844" name="connsiteY1693"/>
              <a:gd fmla="*/ 1505928 w 4419601" name="connsiteX1694"/>
              <a:gd fmla="*/ 1693991 h 2239844" name="connsiteY1694"/>
              <a:gd fmla="*/ 1525356 w 4419601" name="connsiteX1695"/>
              <a:gd fmla="*/ 1699583 h 2239844" name="connsiteY1695"/>
              <a:gd fmla="*/ 1547813 w 4419601" name="connsiteX1696"/>
              <a:gd fmla="*/ 1706047 h 2239844" name="connsiteY1696"/>
              <a:gd fmla="*/ 1543803 w 4419601" name="connsiteX1697"/>
              <a:gd fmla="*/ 1724629 h 2239844" name="connsiteY1697"/>
              <a:gd fmla="*/ 1534980 w 4419601" name="connsiteX1698"/>
              <a:gd fmla="*/ 1738363 h 2239844" name="connsiteY1698"/>
              <a:gd fmla="*/ 1533167 w 4419601" name="connsiteX1699"/>
              <a:gd fmla="*/ 1734710 h 2239844" name="connsiteY1699"/>
              <a:gd fmla="*/ 1537387 w 4419601" name="connsiteX1700"/>
              <a:gd fmla="*/ 1725437 h 2239844" name="connsiteY1700"/>
              <a:gd fmla="*/ 1540147 w 4419601" name="connsiteX1701"/>
              <a:gd fmla="*/ 1712090 h 2239844" name="connsiteY1701"/>
              <a:gd fmla="*/ 1541397 w 4419601" name="connsiteX1702"/>
              <a:gd fmla="*/ 1712510 h 2239844" name="connsiteY1702"/>
              <a:gd fmla="*/ 1541397 w 4419601" name="connsiteX1703"/>
              <a:gd fmla="*/ 1706047 h 2239844" name="connsiteY1703"/>
              <a:gd fmla="*/ 1540147 w 4419601" name="connsiteX1704"/>
              <a:gd fmla="*/ 1712090 h 2239844" name="connsiteY1704"/>
              <a:gd fmla="*/ 1522148 w 4419601" name="connsiteX1705"/>
              <a:gd fmla="*/ 1706047 h 2239844" name="connsiteY1705"/>
              <a:gd fmla="*/ 1514128 w 4419601" name="connsiteX1706"/>
              <a:gd fmla="*/ 1703354 h 2239844" name="connsiteY1706"/>
              <a:gd fmla="*/ 3067018 w 4419601" name="connsiteX1707"/>
              <a:gd fmla="*/ 1689995 h 2239844" name="connsiteY1707"/>
              <a:gd fmla="*/ 3070226 w 4419601" name="connsiteX1708"/>
              <a:gd fmla="*/ 1692406 h 2239844" name="connsiteY1708"/>
              <a:gd fmla="*/ 3049337 w 4419601" name="connsiteX1709"/>
              <a:gd fmla="*/ 1715083 h 2239844" name="connsiteY1709"/>
              <a:gd fmla="*/ 3029410 w 4419601" name="connsiteX1710"/>
              <a:gd fmla="*/ 1728600 h 2239844" name="connsiteY1710"/>
              <a:gd fmla="*/ 3063810 w 4419601" name="connsiteX1711"/>
              <a:gd fmla="*/ 1692406 h 2239844" name="connsiteY1711"/>
              <a:gd fmla="*/ 3067018 w 4419601" name="connsiteX1712"/>
              <a:gd fmla="*/ 1689995 h 2239844" name="connsiteY1712"/>
              <a:gd fmla="*/ 2754060 w 4419601" name="connsiteX1713"/>
              <a:gd fmla="*/ 1676140 h 2239844" name="connsiteY1713"/>
              <a:gd fmla="*/ 2789113 w 4419601" name="connsiteX1714"/>
              <a:gd fmla="*/ 1698936 h 2239844" name="connsiteY1714"/>
              <a:gd fmla="*/ 2814442 w 4419601" name="connsiteX1715"/>
              <a:gd fmla="*/ 1721187 h 2239844" name="connsiteY1715"/>
              <a:gd fmla="*/ 2795519 w 4419601" name="connsiteX1716"/>
              <a:gd fmla="*/ 1709827 h 2239844" name="connsiteY1716"/>
              <a:gd fmla="*/ 2775633 w 4419601" name="connsiteX1717"/>
              <a:gd fmla="*/ 1692743 h 2239844" name="connsiteY1717"/>
              <a:gd fmla="*/ 2752631 w 4419601" name="connsiteX1718"/>
              <a:gd fmla="*/ 1675040 h 2239844" name="connsiteY1718"/>
              <a:gd fmla="*/ 2754060 w 4419601" name="connsiteX1719"/>
              <a:gd fmla="*/ 1676140 h 2239844" name="connsiteY1719"/>
              <a:gd fmla="*/ 2753058 w 4419601" name="connsiteX1720"/>
              <a:gd fmla="*/ 1675489 h 2239844" name="connsiteY1720"/>
              <a:gd fmla="*/ 1478871 w 4419601" name="connsiteX1721"/>
              <a:gd fmla="*/ 1674901 h 2239844" name="connsiteY1721"/>
              <a:gd fmla="*/ 1498088 w 4419601" name="connsiteX1722"/>
              <a:gd fmla="*/ 1685041 h 2239844" name="connsiteY1722"/>
              <a:gd fmla="*/ 1505928 w 4419601" name="connsiteX1723"/>
              <a:gd fmla="*/ 1693991 h 2239844" name="connsiteY1723"/>
              <a:gd fmla="*/ 1502900 w 4419601" name="connsiteX1724"/>
              <a:gd fmla="*/ 1693120 h 2239844" name="connsiteY1724"/>
              <a:gd fmla="*/ 1484453 w 4419601" name="connsiteX1725"/>
              <a:gd fmla="*/ 1680193 h 2239844" name="connsiteY1725"/>
              <a:gd fmla="*/ 1188258 w 4419601" name="connsiteX1726"/>
              <a:gd fmla="*/ 1672966 h 2239844" name="connsiteY1726"/>
              <a:gd fmla="*/ 1217522 w 4419601" name="connsiteX1727"/>
              <a:gd fmla="*/ 1701526 h 2239844" name="connsiteY1727"/>
              <a:gd fmla="*/ 1219141 w 4419601" name="connsiteX1728"/>
              <a:gd fmla="*/ 1702887 h 2239844" name="connsiteY1728"/>
              <a:gd fmla="*/ 1219937 w 4419601" name="connsiteX1729"/>
              <a:gd fmla="*/ 1703939 h 2239844" name="connsiteY1729"/>
              <a:gd fmla="*/ 1291590 w 4419601" name="connsiteX1730"/>
              <a:gd fmla="*/ 1769868 h 2239844" name="connsiteY1730"/>
              <a:gd fmla="*/ 1291420 w 4419601" name="connsiteX1731"/>
              <a:gd fmla="*/ 1770376 h 2239844" name="connsiteY1731"/>
              <a:gd fmla="*/ 1270980 w 4419601" name="connsiteX1732"/>
              <a:gd fmla="*/ 1757739 h 2239844" name="connsiteY1732"/>
              <a:gd fmla="*/ 1234428 w 4419601" name="connsiteX1733"/>
              <a:gd fmla="*/ 1726451 h 2239844" name="connsiteY1733"/>
              <a:gd fmla="*/ 1188538 w 4419601" name="connsiteX1734"/>
              <a:gd fmla="*/ 1673386 h 2239844" name="connsiteY1734"/>
              <a:gd fmla="*/ 1622852 w 4419601" name="connsiteX1735"/>
              <a:gd fmla="*/ 1669796 h 2239844" name="connsiteY1735"/>
              <a:gd fmla="*/ 1622928 w 4419601" name="connsiteX1736"/>
              <a:gd fmla="*/ 1671195 h 2239844" name="connsiteY1736"/>
              <a:gd fmla="*/ 1621419 w 4419601" name="connsiteX1737"/>
              <a:gd fmla="*/ 1711383 h 2239844" name="connsiteY1737"/>
              <a:gd fmla="*/ 1622729 w 4419601" name="connsiteX1738"/>
              <a:gd fmla="*/ 1724605 h 2239844" name="connsiteY1738"/>
              <a:gd fmla="*/ 1630820 w 4419601" name="connsiteX1739"/>
              <a:gd fmla="*/ 1714931 h 2239844" name="connsiteY1739"/>
              <a:gd fmla="*/ 1631253 w 4419601" name="connsiteX1740"/>
              <a:gd fmla="*/ 1708428 h 2239844" name="connsiteY1740"/>
              <a:gd fmla="*/ 1628534 w 4419601" name="connsiteX1741"/>
              <a:gd fmla="*/ 1688425 h 2239844" name="connsiteY1741"/>
              <a:gd fmla="*/ 1464403 w 4419601" name="connsiteX1742"/>
              <a:gd fmla="*/ 1667266 h 2239844" name="connsiteY1742"/>
              <a:gd fmla="*/ 1492473 w 4419601" name="connsiteX1743"/>
              <a:gd fmla="*/ 1687464 h 2239844" name="connsiteY1743"/>
              <a:gd fmla="*/ 1504103 w 4419601" name="connsiteX1744"/>
              <a:gd fmla="*/ 1699987 h 2239844" name="connsiteY1744"/>
              <a:gd fmla="*/ 1502900 w 4419601" name="connsiteX1745"/>
              <a:gd fmla="*/ 1699583 h 2239844" name="connsiteY1745"/>
              <a:gd fmla="*/ 1464403 w 4419601" name="connsiteX1746"/>
              <a:gd fmla="*/ 1667266 h 2239844" name="connsiteY1746"/>
              <a:gd fmla="*/ 1467611 w 4419601" name="connsiteX1747"/>
              <a:gd fmla="*/ 1664843 h 2239844" name="connsiteY1747"/>
              <a:gd fmla="*/ 1470819 w 4419601" name="connsiteX1748"/>
              <a:gd fmla="*/ 1667266 h 2239844" name="connsiteY1748"/>
              <a:gd fmla="*/ 1478871 w 4419601" name="connsiteX1749"/>
              <a:gd fmla="*/ 1674901 h 2239844" name="connsiteY1749"/>
              <a:gd fmla="*/ 1464403 w 4419601" name="connsiteX1750"/>
              <a:gd fmla="*/ 1667266 h 2239844" name="connsiteY1750"/>
              <a:gd fmla="*/ 1467611 w 4419601" name="connsiteX1751"/>
              <a:gd fmla="*/ 1664843 h 2239844" name="connsiteY1751"/>
              <a:gd fmla="*/ 1136977 w 4419601" name="connsiteX1752"/>
              <a:gd fmla="*/ 1660670 h 2239844" name="connsiteY1752"/>
              <a:gd fmla="*/ 1140675 w 4419601" name="connsiteX1753"/>
              <a:gd fmla="*/ 1690672 h 2239844" name="connsiteY1753"/>
              <a:gd fmla="*/ 1140292 w 4419601" name="connsiteX1754"/>
              <a:gd fmla="*/ 1694795 h 2239844" name="connsiteY1754"/>
              <a:gd fmla="*/ 1136977 w 4419601" name="connsiteX1755"/>
              <a:gd fmla="*/ 1692886 h 2239844" name="connsiteY1755"/>
              <a:gd fmla="*/ 1132284 w 4419601" name="connsiteX1756"/>
              <a:gd fmla="*/ 1702212 h 2239844" name="connsiteY1756"/>
              <a:gd fmla="*/ 1132979 w 4419601" name="connsiteX1757"/>
              <a:gd fmla="*/ 1692886 h 2239844" name="connsiteY1757"/>
              <a:gd fmla="*/ 1131309 w 4419601" name="connsiteX1758"/>
              <a:gd fmla="*/ 1670457 h 2239844" name="connsiteY1758"/>
              <a:gd fmla="*/ 1459970 w 4419601" name="connsiteX1759"/>
              <a:gd fmla="*/ 1657019 h 2239844" name="connsiteY1759"/>
              <a:gd fmla="*/ 1447560 w 4419601" name="connsiteX1760"/>
              <a:gd fmla="*/ 1682617 h 2239844" name="connsiteY1760"/>
              <a:gd fmla="*/ 1425906 w 4419601" name="connsiteX1761"/>
              <a:gd fmla="*/ 1712510 h 2239844" name="connsiteY1761"/>
              <a:gd fmla="*/ 1419489 w 4419601" name="connsiteX1762"/>
              <a:gd fmla="*/ 1783607 h 2239844" name="connsiteY1762"/>
              <a:gd fmla="*/ 1441144 w 4419601" name="connsiteX1763"/>
              <a:gd fmla="*/ 1806229 h 2239844" name="connsiteY1763"/>
              <a:gd fmla="*/ 1470578 w 4419601" name="connsiteX1764"/>
              <a:gd fmla="*/ 1808865 h 2239844" name="connsiteY1764"/>
              <a:gd fmla="*/ 1464403 w 4419601" name="connsiteX1765"/>
              <a:gd fmla="*/ 1814309 h 2239844" name="connsiteY1765"/>
              <a:gd fmla="*/ 1460270 w 4419601" name="connsiteX1766"/>
              <a:gd fmla="*/ 1814829 h 2239844" name="connsiteY1766"/>
              <a:gd fmla="*/ 1449164 w 4419601" name="connsiteX1767"/>
              <a:gd fmla="*/ 1814309 h 2239844" name="connsiteY1767"/>
              <a:gd fmla="*/ 1425911 w 4419601" name="connsiteX1768"/>
              <a:gd fmla="*/ 1805445 h 2239844" name="connsiteY1768"/>
              <a:gd fmla="*/ 1421896 w 4419601" name="connsiteX1769"/>
              <a:gd fmla="*/ 1803805 h 2239844" name="connsiteY1769"/>
              <a:gd fmla="*/ 1408590 w 4419601" name="connsiteX1770"/>
              <a:gd fmla="*/ 1780526 h 2239844" name="connsiteY1770"/>
              <a:gd fmla="*/ 1406657 w 4419601" name="connsiteX1771"/>
              <a:gd fmla="*/ 1767449 h 2239844" name="connsiteY1771"/>
              <a:gd fmla="*/ 1413073 w 4419601" name="connsiteX1772"/>
              <a:gd fmla="*/ 1731900 h 2239844" name="connsiteY1772"/>
              <a:gd fmla="*/ 1437936 w 4419601" name="connsiteX1773"/>
              <a:gd fmla="*/ 1689888 h 2239844" name="connsiteY1773"/>
              <a:gd fmla="*/ 1451050 w 4419601" name="connsiteX1774"/>
              <a:gd fmla="*/ 1662410 h 2239844" name="connsiteY1774"/>
              <a:gd fmla="*/ 2741128 w 4419601" name="connsiteX1775"/>
              <a:gd fmla="*/ 1655976 h 2239844" name="connsiteY1775"/>
              <a:gd fmla="*/ 2769204 w 4419601" name="connsiteX1776"/>
              <a:gd fmla="*/ 1675423 h 2239844" name="connsiteY1776"/>
              <a:gd fmla="*/ 2782064 w 4419601" name="connsiteX1777"/>
              <a:gd fmla="*/ 1686310 h 2239844" name="connsiteY1777"/>
              <a:gd fmla="*/ 2797941 w 4419601" name="connsiteX1778"/>
              <a:gd fmla="*/ 1699307 h 2239844" name="connsiteY1778"/>
              <a:gd fmla="*/ 2814746 w 4419601" name="connsiteX1779"/>
              <a:gd fmla="*/ 1713944 h 2239844" name="connsiteY1779"/>
              <a:gd fmla="*/ 2798140 w 4419601" name="connsiteX1780"/>
              <a:gd fmla="*/ 1704806 h 2239844" name="connsiteY1780"/>
              <a:gd fmla="*/ 2789113 w 4419601" name="connsiteX1781"/>
              <a:gd fmla="*/ 1698936 h 2239844" name="connsiteY1781"/>
              <a:gd fmla="*/ 2782064 w 4419601" name="connsiteX1782"/>
              <a:gd fmla="*/ 1692743 h 2239844" name="connsiteY1782"/>
              <a:gd fmla="*/ 1130580 w 4419601" name="connsiteX1783"/>
              <a:gd fmla="*/ 1654226 h 2239844" name="connsiteY1783"/>
              <a:gd fmla="*/ 1136977 w 4419601" name="connsiteX1784"/>
              <a:gd fmla="*/ 1660670 h 2239844" name="connsiteY1784"/>
              <a:gd fmla="*/ 1130580 w 4419601" name="connsiteX1785"/>
              <a:gd fmla="*/ 1660670 h 2239844" name="connsiteY1785"/>
              <a:gd fmla="*/ 1131309 w 4419601" name="connsiteX1786"/>
              <a:gd fmla="*/ 1670457 h 2239844" name="connsiteY1786"/>
              <a:gd fmla="*/ 1125782 w 4419601" name="connsiteX1787"/>
              <a:gd fmla="*/ 1680000 h 2239844" name="connsiteY1787"/>
              <a:gd fmla="*/ 1124183 w 4419601" name="connsiteX1788"/>
              <a:gd fmla="*/ 1699330 h 2239844" name="connsiteY1788"/>
              <a:gd fmla="*/ 1118586 w 4419601" name="connsiteX1789"/>
              <a:gd fmla="*/ 1719465 h 2239844" name="connsiteY1789"/>
              <a:gd fmla="*/ 1118245 w 4419601" name="connsiteX1790"/>
              <a:gd fmla="*/ 1730112 h 2239844" name="connsiteY1790"/>
              <a:gd fmla="*/ 1113276 w 4419601" name="connsiteX1791"/>
              <a:gd fmla="*/ 1739988 h 2239844" name="connsiteY1791"/>
              <a:gd fmla="*/ 1111390 w 4419601" name="connsiteX1792"/>
              <a:gd fmla="*/ 1725103 h 2239844" name="connsiteY1792"/>
              <a:gd fmla="*/ 1117787 w 4419601" name="connsiteX1793"/>
              <a:gd fmla="*/ 1686443 h 2239844" name="connsiteY1793"/>
              <a:gd fmla="*/ 1130580 w 4419601" name="connsiteX1794"/>
              <a:gd fmla="*/ 1654226 h 2239844" name="connsiteY1794"/>
              <a:gd fmla="*/ 1462297 w 4419601" name="connsiteX1795"/>
              <a:gd fmla="*/ 1652219 h 2239844" name="connsiteY1795"/>
              <a:gd fmla="*/ 1464403 w 4419601" name="connsiteX1796"/>
              <a:gd fmla="*/ 1654340 h 2239844" name="connsiteY1796"/>
              <a:gd fmla="*/ 1459970 w 4419601" name="connsiteX1797"/>
              <a:gd fmla="*/ 1657019 h 2239844" name="connsiteY1797"/>
              <a:gd fmla="*/ 1457986 w 4419601" name="connsiteX1798"/>
              <a:gd fmla="*/ 1647876 h 2239844" name="connsiteY1798"/>
              <a:gd fmla="*/ 1451050 w 4419601" name="connsiteX1799"/>
              <a:gd fmla="*/ 1662410 h 2239844" name="connsiteY1799"/>
              <a:gd fmla="*/ 1428312 w 4419601" name="connsiteX1800"/>
              <a:gd fmla="*/ 1676153 h 2239844" name="connsiteY1800"/>
              <a:gd fmla="*/ 1406657 w 4419601" name="connsiteX1801"/>
              <a:gd fmla="*/ 1712510 h 2239844" name="connsiteY1801"/>
              <a:gd fmla="*/ 1406657 w 4419601" name="connsiteX1802"/>
              <a:gd fmla="*/ 1777144 h 2239844" name="connsiteY1802"/>
              <a:gd fmla="*/ 1408590 w 4419601" name="connsiteX1803"/>
              <a:gd fmla="*/ 1780526 h 2239844" name="connsiteY1803"/>
              <a:gd fmla="*/ 1409464 w 4419601" name="connsiteX1804"/>
              <a:gd fmla="*/ 1786435 h 2239844" name="connsiteY1804"/>
              <a:gd fmla="*/ 1419489 w 4419601" name="connsiteX1805"/>
              <a:gd fmla="*/ 1802998 h 2239844" name="connsiteY1805"/>
              <a:gd fmla="*/ 1425911 w 4419601" name="connsiteX1806"/>
              <a:gd fmla="*/ 1805445 h 2239844" name="connsiteY1806"/>
              <a:gd fmla="*/ 1451570 w 4419601" name="connsiteX1807"/>
              <a:gd fmla="*/ 1815924 h 2239844" name="connsiteY1807"/>
              <a:gd fmla="*/ 1460270 w 4419601" name="connsiteX1808"/>
              <a:gd fmla="*/ 1814829 h 2239844" name="connsiteY1808"/>
              <a:gd fmla="*/ 1476194 w 4419601" name="connsiteX1809"/>
              <a:gd fmla="*/ 1815575 h 2239844" name="connsiteY1809"/>
              <a:gd fmla="*/ 1474027 w 4419601" name="connsiteX1810"/>
              <a:gd fmla="*/ 1817540 h 2239844" name="connsiteY1810"/>
              <a:gd fmla="*/ 1457986 w 4419601" name="connsiteX1811"/>
              <a:gd fmla="*/ 1822388 h 2239844" name="connsiteY1811"/>
              <a:gd fmla="*/ 1406657 w 4419601" name="connsiteX1812"/>
              <a:gd fmla="*/ 1796534 h 2239844" name="connsiteY1812"/>
              <a:gd fmla="*/ 1393825 w 4419601" name="connsiteX1813"/>
              <a:gd fmla="*/ 1738364 h 2239844" name="connsiteY1813"/>
              <a:gd fmla="*/ 1457986 w 4419601" name="connsiteX1814"/>
              <a:gd fmla="*/ 1647876 h 2239844" name="connsiteY1814"/>
              <a:gd fmla="*/ 1457986 w 4419601" name="connsiteX1815"/>
              <a:gd fmla="*/ 1647876 h 2239844" name="connsiteY1815"/>
              <a:gd fmla="*/ 1464403 w 4419601" name="connsiteX1816"/>
              <a:gd fmla="*/ 1647876 h 2239844" name="connsiteY1816"/>
              <a:gd fmla="*/ 1462297 w 4419601" name="connsiteX1817"/>
              <a:gd fmla="*/ 1652219 h 2239844" name="connsiteY1817"/>
              <a:gd fmla="*/ 1458788 w 4419601" name="connsiteX1818"/>
              <a:gd fmla="*/ 1648684 h 2239844" name="connsiteY1818"/>
              <a:gd fmla="*/ 1457986 w 4419601" name="connsiteX1819"/>
              <a:gd fmla="*/ 1647876 h 2239844" name="connsiteY1819"/>
              <a:gd fmla="*/ 1857667 w 4419601" name="connsiteX1820"/>
              <a:gd fmla="*/ 1619323 h 2239844" name="connsiteY1820"/>
              <a:gd fmla="*/ 1881904 w 4419601" name="connsiteX1821"/>
              <a:gd fmla="*/ 1622711 h 2239844" name="connsiteY1821"/>
              <a:gd fmla="*/ 1888573 w 4419601" name="connsiteX1822"/>
              <a:gd fmla="*/ 1628334 h 2239844" name="connsiteY1822"/>
              <a:gd fmla="*/ 1881102 w 4419601" name="connsiteX1823"/>
              <a:gd fmla="*/ 1624318 h 2239844" name="connsiteY1823"/>
              <a:gd fmla="*/ 2700791 w 4419601" name="connsiteX1824"/>
              <a:gd fmla="*/ 1617507 h 2239844" name="connsiteY1824"/>
              <a:gd fmla="*/ 2707174 w 4419601" name="connsiteX1825"/>
              <a:gd fmla="*/ 1622910 h 2239844" name="connsiteY1825"/>
              <a:gd fmla="*/ 2711330 w 4419601" name="connsiteX1826"/>
              <a:gd fmla="*/ 1629212 h 2239844" name="connsiteY1826"/>
              <a:gd fmla="*/ 2741128 w 4419601" name="connsiteX1827"/>
              <a:gd fmla="*/ 1655976 h 2239844" name="connsiteY1827"/>
              <a:gd fmla="*/ 2733836 w 4419601" name="connsiteX1828"/>
              <a:gd fmla="*/ 1650925 h 2239844" name="connsiteY1828"/>
              <a:gd fmla="*/ 2721517 w 4419601" name="connsiteX1829"/>
              <a:gd fmla="*/ 1642392 h 2239844" name="connsiteY1829"/>
              <a:gd fmla="*/ 2709722 w 4419601" name="connsiteX1830"/>
              <a:gd fmla="*/ 1630016 h 2239844" name="connsiteY1830"/>
              <a:gd fmla="*/ 1876380 w 4419601" name="connsiteX1831"/>
              <a:gd fmla="*/ 1616917 h 2239844" name="connsiteY1831"/>
              <a:gd fmla="*/ 1888321 w 4419601" name="connsiteX1832"/>
              <a:gd fmla="*/ 1621104 h 2239844" name="connsiteY1832"/>
              <a:gd fmla="*/ 1920407 w 4419601" name="connsiteX1833"/>
              <a:gd fmla="*/ 1641996 h 2239844" name="connsiteY1833"/>
              <a:gd fmla="*/ 1952492 w 4419601" name="connsiteX1834"/>
              <a:gd fmla="*/ 1699852 h 2239844" name="connsiteY1834"/>
              <a:gd fmla="*/ 1955701 w 4419601" name="connsiteX1835"/>
              <a:gd fmla="*/ 1767350 h 2239844" name="connsiteY1835"/>
              <a:gd fmla="*/ 1941356 w 4419601" name="connsiteX1836"/>
              <a:gd fmla="*/ 1827702 h 2239844" name="connsiteY1836"/>
              <a:gd fmla="*/ 1965632 w 4419601" name="connsiteX1837"/>
              <a:gd fmla="*/ 1809968 h 2239844" name="connsiteY1837"/>
              <a:gd fmla="*/ 1968050 w 4419601" name="connsiteX1838"/>
              <a:gd fmla="*/ 1808915 h 2239844" name="connsiteY1838"/>
              <a:gd fmla="*/ 1940713 w 4419601" name="connsiteX1839"/>
              <a:gd fmla="*/ 1830409 h 2239844" name="connsiteY1839"/>
              <a:gd fmla="*/ 1939658 w 4419601" name="connsiteX1840"/>
              <a:gd fmla="*/ 1834848 h 2239844" name="connsiteY1840"/>
              <a:gd fmla="*/ 1935774 w 4419601" name="connsiteX1841"/>
              <a:gd fmla="*/ 1834293 h 2239844" name="connsiteY1841"/>
              <a:gd fmla="*/ 1928259 w 4419601" name="connsiteX1842"/>
              <a:gd fmla="*/ 1840201 h 2239844" name="connsiteY1842"/>
              <a:gd fmla="*/ 1933991 w 4419601" name="connsiteX1843"/>
              <a:gd fmla="*/ 1833683 h 2239844" name="connsiteY1843"/>
              <a:gd fmla="*/ 1933241 w 4419601" name="connsiteX1844"/>
              <a:gd fmla="*/ 1828420 h 2239844" name="connsiteY1844"/>
              <a:gd fmla="*/ 1946075 w 4419601" name="connsiteX1845"/>
              <a:gd fmla="*/ 1699852 h 2239844" name="connsiteY1845"/>
              <a:gd fmla="*/ 1913990 w 4419601" name="connsiteX1846"/>
              <a:gd fmla="*/ 1641996 h 2239844" name="connsiteY1846"/>
              <a:gd fmla="*/ 1903619 w 4419601" name="connsiteX1847"/>
              <a:gd fmla="*/ 1636422 h 2239844" name="connsiteY1847"/>
              <a:gd fmla="*/ 1903462 w 4419601" name="connsiteX1848"/>
              <a:gd fmla="*/ 1636171 h 2239844" name="connsiteY1848"/>
              <a:gd fmla="*/ 2702809 w 4419601" name="connsiteX1849"/>
              <a:gd fmla="*/ 1616291 h 2239844" name="connsiteY1849"/>
              <a:gd fmla="*/ 2711330 w 4419601" name="connsiteX1850"/>
              <a:gd fmla="*/ 1621974 h 2239844" name="connsiteY1850"/>
              <a:gd fmla="*/ 2753127 w 4419601" name="connsiteX1851"/>
              <a:gd fmla="*/ 1654142 h 2239844" name="connsiteY1851"/>
              <a:gd fmla="*/ 2772840 w 4419601" name="connsiteX1852"/>
              <a:gd fmla="*/ 1669313 h 2239844" name="connsiteY1852"/>
              <a:gd fmla="*/ 2807785 w 4419601" name="connsiteX1853"/>
              <a:gd fmla="*/ 1699177 h 2239844" name="connsiteY1853"/>
              <a:gd fmla="*/ 2815502 w 4419601" name="connsiteX1854"/>
              <a:gd fmla="*/ 1704839 h 2239844" name="connsiteY1854"/>
              <a:gd fmla="*/ 2827077 w 4419601" name="connsiteX1855"/>
              <a:gd fmla="*/ 1715261 h 2239844" name="connsiteY1855"/>
              <a:gd fmla="*/ 2842692 w 4419601" name="connsiteX1856"/>
              <a:gd fmla="*/ 1729322 h 2239844" name="connsiteY1856"/>
              <a:gd fmla="*/ 2818030 w 4419601" name="connsiteX1857"/>
              <a:gd fmla="*/ 1715751 h 2239844" name="connsiteY1857"/>
              <a:gd fmla="*/ 2817431 w 4419601" name="connsiteX1858"/>
              <a:gd fmla="*/ 1715261 h 2239844" name="connsiteY1858"/>
              <a:gd fmla="*/ 2797941 w 4419601" name="connsiteX1859"/>
              <a:gd fmla="*/ 1699307 h 2239844" name="connsiteY1859"/>
              <a:gd fmla="*/ 2775633 w 4419601" name="connsiteX1860"/>
              <a:gd fmla="*/ 1679876 h 2239844" name="connsiteY1860"/>
              <a:gd fmla="*/ 2769204 w 4419601" name="connsiteX1861"/>
              <a:gd fmla="*/ 1675423 h 2239844" name="connsiteY1861"/>
              <a:gd fmla="*/ 2740266 w 4419601" name="connsiteX1862"/>
              <a:gd fmla="*/ 1650925 h 2239844" name="connsiteY1862"/>
              <a:gd fmla="*/ 2707174 w 4419601" name="connsiteX1863"/>
              <a:gd fmla="*/ 1622910 h 2239844" name="connsiteY1863"/>
              <a:gd fmla="*/ 3147417 w 4419601" name="connsiteX1864"/>
              <a:gd fmla="*/ 1616017 h 2239844" name="connsiteY1864"/>
              <a:gd fmla="*/ 3153867 w 4419601" name="connsiteX1865"/>
              <a:gd fmla="*/ 1622476 h 2239844" name="connsiteY1865"/>
              <a:gd fmla="*/ 3147417 w 4419601" name="connsiteX1866"/>
              <a:gd fmla="*/ 1616017 h 2239844" name="connsiteY1866"/>
              <a:gd fmla="*/ 1873736 w 4419601" name="connsiteX1867"/>
              <a:gd fmla="*/ 1615991 h 2239844" name="connsiteY1867"/>
              <a:gd fmla="*/ 1875487 w 4419601" name="connsiteX1868"/>
              <a:gd fmla="*/ 1616283 h 2239844" name="connsiteY1868"/>
              <a:gd fmla="*/ 1876380 w 4419601" name="connsiteX1869"/>
              <a:gd fmla="*/ 1616917 h 2239844" name="connsiteY1869"/>
              <a:gd fmla="*/ 3127030 w 4419601" name="connsiteX1870"/>
              <a:gd fmla="*/ 1607890 h 2239844" name="connsiteY1870"/>
              <a:gd fmla="*/ 3121621 w 4419601" name="connsiteX1871"/>
              <a:gd fmla="*/ 1616017 h 2239844" name="connsiteY1871"/>
              <a:gd fmla="*/ 3115171 w 4419601" name="connsiteX1872"/>
              <a:gd fmla="*/ 1616017 h 2239844" name="connsiteY1872"/>
              <a:gd fmla="*/ 3125562 w 4419601" name="connsiteX1873"/>
              <a:gd fmla="*/ 1602380 h 2239844" name="connsiteY1873"/>
              <a:gd fmla="*/ 3115171 w 4419601" name="connsiteX1874"/>
              <a:gd fmla="*/ 1616017 h 2239844" name="connsiteY1874"/>
              <a:gd fmla="*/ 3123722 w 4419601" name="connsiteX1875"/>
              <a:gd fmla="*/ 1603559 h 2239844" name="connsiteY1875"/>
              <a:gd fmla="*/ 3108722 w 4419601" name="connsiteX1876"/>
              <a:gd fmla="*/ 1596638 h 2239844" name="connsiteY1876"/>
              <a:gd fmla="*/ 3113931 w 4419601" name="connsiteX1877"/>
              <a:gd fmla="*/ 1599619 h 2239844" name="connsiteY1877"/>
              <a:gd fmla="*/ 3111391 w 4419601" name="connsiteX1878"/>
              <a:gd fmla="*/ 1601316 h 2239844" name="connsiteY1878"/>
              <a:gd fmla="*/ 3120114 w 4419601" name="connsiteX1879"/>
              <a:gd fmla="*/ 1595491 h 2239844" name="connsiteY1879"/>
              <a:gd fmla="*/ 3115171 w 4419601" name="connsiteX1880"/>
              <a:gd fmla="*/ 1603098 h 2239844" name="connsiteY1880"/>
              <a:gd fmla="*/ 3114365 w 4419601" name="connsiteX1881"/>
              <a:gd fmla="*/ 1599868 h 2239844" name="connsiteY1881"/>
              <a:gd fmla="*/ 3113931 w 4419601" name="connsiteX1882"/>
              <a:gd fmla="*/ 1599619 h 2239844" name="connsiteY1882"/>
              <a:gd fmla="*/ 1578768 w 4419601" name="connsiteX1883"/>
              <a:gd fmla="*/ 1583546 h 2239844" name="connsiteY1883"/>
              <a:gd fmla="*/ 1581937 w 4419601" name="connsiteX1884"/>
              <a:gd fmla="*/ 1585765 h 2239844" name="connsiteY1884"/>
              <a:gd fmla="*/ 1597000 w 4419601" name="connsiteX1885"/>
              <a:gd fmla="*/ 1606779 h 2239844" name="connsiteY1885"/>
              <a:gd fmla="*/ 1599595 w 4419601" name="connsiteX1886"/>
              <a:gd fmla="*/ 1609150 h 2239844" name="connsiteY1886"/>
              <a:gd fmla="*/ 1606125 w 4419601" name="connsiteX1887"/>
              <a:gd fmla="*/ 1619509 h 2239844" name="connsiteY1887"/>
              <a:gd fmla="*/ 1610031 w 4419601" name="connsiteX1888"/>
              <a:gd fmla="*/ 1624959 h 2239844" name="connsiteY1888"/>
              <a:gd fmla="*/ 1593158 w 4419601" name="connsiteX1889"/>
              <a:gd fmla="*/ 1589812 h 2239844" name="connsiteY1889"/>
              <a:gd fmla="*/ 3431748 w 4419601" name="connsiteX1890"/>
              <a:gd fmla="*/ 1582562 h 2239844" name="connsiteY1890"/>
              <a:gd fmla="*/ 3431444 w 4419601" name="connsiteX1891"/>
              <a:gd fmla="*/ 1583323 h 2239844" name="connsiteY1891"/>
              <a:gd fmla="*/ 3429838 w 4419601" name="connsiteX1892"/>
              <a:gd fmla="*/ 1584127 h 2239844" name="connsiteY1892"/>
              <a:gd fmla="*/ 3402243 w 4419601" name="connsiteX1893"/>
              <a:gd fmla="*/ 1578820 h 2239844" name="connsiteY1893"/>
              <a:gd fmla="*/ 3411768 w 4419601" name="connsiteX1894"/>
              <a:gd fmla="*/ 1581815 h 2239844" name="connsiteY1894"/>
              <a:gd fmla="*/ 3416751 w 4419601" name="connsiteX1895"/>
              <a:gd fmla="*/ 1580679 h 2239844" name="connsiteY1895"/>
              <a:gd fmla="*/ 3429838 w 4419601" name="connsiteX1896"/>
              <a:gd fmla="*/ 1584127 h 2239844" name="connsiteY1896"/>
              <a:gd fmla="*/ 3419459 w 4419601" name="connsiteX1897"/>
              <a:gd fmla="*/ 1589323 h 2239844" name="connsiteY1897"/>
              <a:gd fmla="*/ 3410563 w 4419601" name="connsiteX1898"/>
              <a:gd fmla="*/ 1586539 h 2239844" name="connsiteY1898"/>
              <a:gd fmla="*/ 3404275 w 4419601" name="connsiteX1899"/>
              <a:gd fmla="*/ 1582211 h 2239844" name="connsiteY1899"/>
              <a:gd fmla="*/ 3431220 w 4419601" name="connsiteX1900"/>
              <a:gd fmla="*/ 1576345 h 2239844" name="connsiteY1900"/>
              <a:gd fmla="*/ 3429838 w 4419601" name="connsiteX1901"/>
              <a:gd fmla="*/ 1577694 h 2239844" name="connsiteY1901"/>
              <a:gd fmla="*/ 3416751 w 4419601" name="connsiteX1902"/>
              <a:gd fmla="*/ 1580679 h 2239844" name="connsiteY1902"/>
              <a:gd fmla="*/ 3414579 w 4419601" name="connsiteX1903"/>
              <a:gd fmla="*/ 1580106 h 2239844" name="connsiteY1903"/>
              <a:gd fmla="*/ 3411383 w 4419601" name="connsiteX1904"/>
              <a:gd fmla="*/ 1577399 h 2239844" name="connsiteY1904"/>
              <a:gd fmla="*/ 3416988 w 4419601" name="connsiteX1905"/>
              <a:gd fmla="*/ 1577694 h 2239844" name="connsiteY1905"/>
              <a:gd fmla="*/ 3407351 w 4419601" name="connsiteX1906"/>
              <a:gd fmla="*/ 1573983 h 2239844" name="connsiteY1906"/>
              <a:gd fmla="*/ 3416988 w 4419601" name="connsiteX1907"/>
              <a:gd fmla="*/ 1577694 h 2239844" name="connsiteY1907"/>
              <a:gd fmla="*/ 3407712 w 4419601" name="connsiteX1908"/>
              <a:gd fmla="*/ 1574288 h 2239844" name="connsiteY1908"/>
              <a:gd fmla="*/ 3394629 w 4419601" name="connsiteX1909"/>
              <a:gd fmla="*/ 1573062 h 2239844" name="connsiteY1909"/>
              <a:gd fmla="*/ 3400780 w 4419601" name="connsiteX1910"/>
              <a:gd fmla="*/ 1576378 h 2239844" name="connsiteY1910"/>
              <a:gd fmla="*/ 3402243 w 4419601" name="connsiteX1911"/>
              <a:gd fmla="*/ 1578820 h 2239844" name="connsiteY1911"/>
              <a:gd fmla="*/ 3397461 w 4419601" name="connsiteX1912"/>
              <a:gd fmla="*/ 1577316 h 2239844" name="connsiteY1912"/>
              <a:gd fmla="*/ 1515919 w 4419601" name="connsiteX1913"/>
              <a:gd fmla="*/ 1572084 h 2239844" name="connsiteY1913"/>
              <a:gd fmla="*/ 1535938 w 4419601" name="connsiteX1914"/>
              <a:gd fmla="*/ 1575092 h 2239844" name="connsiteY1914"/>
              <a:gd fmla="*/ 1509482 w 4419601" name="connsiteX1915"/>
              <a:gd fmla="*/ 1576919 h 2239844" name="connsiteY1915"/>
              <a:gd fmla="*/ 1432243 w 4419601" name="connsiteX1916"/>
              <a:gd fmla="*/ 1615596 h 2239844" name="connsiteY1916"/>
              <a:gd fmla="*/ 1448574 w 4419601" name="connsiteX1917"/>
              <a:gd fmla="*/ 1598677 h 2239844" name="connsiteY1917"/>
              <a:gd fmla="*/ 1451553 w 4419601" name="connsiteX1918"/>
              <a:gd fmla="*/ 1596258 h 2239844" name="connsiteY1918"/>
              <a:gd fmla="*/ 1486552 w 4419601" name="connsiteX1919"/>
              <a:gd fmla="*/ 1578128 h 2239844" name="connsiteY1919"/>
              <a:gd fmla="*/ 1501759 w 4419601" name="connsiteX1920"/>
              <a:gd fmla="*/ 1574212 h 2239844" name="connsiteY1920"/>
              <a:gd fmla="*/ 3436158 w 4419601" name="connsiteX1921"/>
              <a:gd fmla="*/ 1571525 h 2239844" name="connsiteY1921"/>
              <a:gd fmla="*/ 3434544 w 4419601" name="connsiteX1922"/>
              <a:gd fmla="*/ 1575565 h 2239844" name="connsiteY1922"/>
              <a:gd fmla="*/ 3433954 w 4419601" name="connsiteX1923"/>
              <a:gd fmla="*/ 1576086 h 2239844" name="connsiteY1923"/>
              <a:gd fmla="*/ 3431220 w 4419601" name="connsiteX1924"/>
              <a:gd fmla="*/ 1576345 h 2239844" name="connsiteY1924"/>
              <a:gd fmla="*/ 3172064 w 4419601" name="connsiteX1925"/>
              <a:gd fmla="*/ 1571251 h 2239844" name="connsiteY1925"/>
              <a:gd fmla="*/ 3170348 w 4419601" name="connsiteX1926"/>
              <a:gd fmla="*/ 1581566 h 2239844" name="connsiteY1926"/>
              <a:gd fmla="*/ 3147417 w 4419601" name="connsiteX1927"/>
              <a:gd fmla="*/ 1616017 h 2239844" name="connsiteY1927"/>
              <a:gd fmla="*/ 3161928 w 4419601" name="connsiteX1928"/>
              <a:gd fmla="*/ 1593408 h 2239844" name="connsiteY1928"/>
              <a:gd fmla="*/ 3166175 w 4419601" name="connsiteX1929"/>
              <a:gd fmla="*/ 1573559 h 2239844" name="connsiteY1929"/>
              <a:gd fmla="*/ 3172139 w 4419601" name="connsiteX1930"/>
              <a:gd fmla="*/ 1570800 h 2239844" name="connsiteY1930"/>
              <a:gd fmla="*/ 3173214 w 4419601" name="connsiteX1931"/>
              <a:gd fmla="*/ 1570800 h 2239844" name="connsiteY1931"/>
              <a:gd fmla="*/ 3172064 w 4419601" name="connsiteX1932"/>
              <a:gd fmla="*/ 1571251 h 2239844" name="connsiteY1932"/>
              <a:gd fmla="*/ 3395906 w 4419601" name="connsiteX1933"/>
              <a:gd fmla="*/ 1569954 h 2239844" name="connsiteY1933"/>
              <a:gd fmla="*/ 3407712 w 4419601" name="connsiteX1934"/>
              <a:gd fmla="*/ 1574288 h 2239844" name="connsiteY1934"/>
              <a:gd fmla="*/ 3411383 w 4419601" name="connsiteX1935"/>
              <a:gd fmla="*/ 1577399 h 2239844" name="connsiteY1935"/>
              <a:gd fmla="*/ 3401729 w 4419601" name="connsiteX1936"/>
              <a:gd fmla="*/ 1576890 h 2239844" name="connsiteY1936"/>
              <a:gd fmla="*/ 3400780 w 4419601" name="connsiteX1937"/>
              <a:gd fmla="*/ 1576378 h 2239844" name="connsiteY1937"/>
              <a:gd fmla="*/ 3397713 w 4419601" name="connsiteX1938"/>
              <a:gd fmla="*/ 1571261 h 2239844" name="connsiteY1938"/>
              <a:gd fmla="*/ 3441016 w 4419601" name="connsiteX1939"/>
              <a:gd fmla="*/ 1569850 h 2239844" name="connsiteY1939"/>
              <a:gd fmla="*/ 3438673 w 4419601" name="connsiteX1940"/>
              <a:gd fmla="*/ 1576890 h 2239844" name="connsiteY1940"/>
              <a:gd fmla="*/ 3431748 w 4419601" name="connsiteX1941"/>
              <a:gd fmla="*/ 1582562 h 2239844" name="connsiteY1941"/>
              <a:gd fmla="*/ 3434544 w 4419601" name="connsiteX1942"/>
              <a:gd fmla="*/ 1575565 h 2239844" name="connsiteY1942"/>
              <a:gd fmla="*/ 3136947 w 4419601" name="connsiteX1943"/>
              <a:gd fmla="*/ 1569584 h 2239844" name="connsiteY1943"/>
              <a:gd fmla="*/ 3135772 w 4419601" name="connsiteX1944"/>
              <a:gd fmla="*/ 1571393 h 2239844" name="connsiteY1944"/>
              <a:gd fmla="*/ 3108722 w 4419601" name="connsiteX1945"/>
              <a:gd fmla="*/ 1596638 h 2239844" name="connsiteY1945"/>
              <a:gd fmla="*/ 3125920 w 4419601" name="connsiteX1946"/>
              <a:gd fmla="*/ 1575107 h 2239844" name="connsiteY1946"/>
              <a:gd fmla="*/ 3172382 w 4419601" name="connsiteX1947"/>
              <a:gd fmla="*/ 1569342 h 2239844" name="connsiteY1947"/>
              <a:gd fmla="*/ 3173214 w 4419601" name="connsiteX1948"/>
              <a:gd fmla="*/ 1570800 h 2239844" name="connsiteY1948"/>
              <a:gd fmla="*/ 3172164 w 4419601" name="connsiteX1949"/>
              <a:gd fmla="*/ 1570650 h 2239844" name="connsiteY1949"/>
              <a:gd fmla="*/ 3391690 w 4419601" name="connsiteX1950"/>
              <a:gd fmla="*/ 1566905 h 2239844" name="connsiteY1950"/>
              <a:gd fmla="*/ 3395906 w 4419601" name="connsiteX1951"/>
              <a:gd fmla="*/ 1569954 h 2239844" name="connsiteY1951"/>
              <a:gd fmla="*/ 3392895 w 4419601" name="connsiteX1952"/>
              <a:gd fmla="*/ 1568849 h 2239844" name="connsiteY1952"/>
              <a:gd fmla="*/ 3166765 w 4419601" name="connsiteX1953"/>
              <a:gd fmla="*/ 1564341 h 2239844" name="connsiteY1953"/>
              <a:gd fmla="*/ 3167571 w 4419601" name="connsiteX1954"/>
              <a:gd fmla="*/ 1569993 h 2239844" name="connsiteY1954"/>
              <a:gd fmla="*/ 3172164 w 4419601" name="connsiteX1955"/>
              <a:gd fmla="*/ 1570650 h 2239844" name="connsiteY1955"/>
              <a:gd fmla="*/ 3172139 w 4419601" name="connsiteX1956"/>
              <a:gd fmla="*/ 1570800 h 2239844" name="connsiteY1956"/>
              <a:gd fmla="*/ 3166765 w 4419601" name="connsiteX1957"/>
              <a:gd fmla="*/ 1570800 h 2239844" name="connsiteY1957"/>
              <a:gd fmla="*/ 3166175 w 4419601" name="connsiteX1958"/>
              <a:gd fmla="*/ 1573559 h 2239844" name="connsiteY1958"/>
              <a:gd fmla="*/ 3154673 w 4419601" name="connsiteX1959"/>
              <a:gd fmla="*/ 1578067 h 2239844" name="connsiteY1959"/>
              <a:gd fmla="*/ 3140968 w 4419601" name="connsiteX1960"/>
              <a:gd fmla="*/ 1590179 h 2239844" name="connsiteY1960"/>
              <a:gd fmla="*/ 3130488 w 4419601" name="connsiteX1961"/>
              <a:gd fmla="*/ 1605520 h 2239844" name="connsiteY1961"/>
              <a:gd fmla="*/ 3127030 w 4419601" name="connsiteX1962"/>
              <a:gd fmla="*/ 1607890 h 2239844" name="connsiteY1962"/>
              <a:gd fmla="*/ 3134519 w 4419601" name="connsiteX1963"/>
              <a:gd fmla="*/ 1596638 h 2239844" name="connsiteY1963"/>
              <a:gd fmla="*/ 3125562 w 4419601" name="connsiteX1964"/>
              <a:gd fmla="*/ 1602380 h 2239844" name="connsiteY1964"/>
              <a:gd fmla="*/ 3133797 w 4419601" name="connsiteX1965"/>
              <a:gd fmla="*/ 1591572 h 2239844" name="connsiteY1965"/>
              <a:gd fmla="*/ 3138550 w 4419601" name="connsiteX1966"/>
              <a:gd fmla="*/ 1585334 h 2239844" name="connsiteY1966"/>
              <a:gd fmla="*/ 3166765 w 4419601" name="connsiteX1967"/>
              <a:gd fmla="*/ 1564341 h 2239844" name="connsiteY1967"/>
              <a:gd fmla="*/ 3166765 w 4419601" name="connsiteX1968"/>
              <a:gd fmla="*/ 1564341 h 2239844" name="connsiteY1968"/>
              <a:gd fmla="*/ 3173214 w 4419601" name="connsiteX1969"/>
              <a:gd fmla="*/ 1564341 h 2239844" name="connsiteY1969"/>
              <a:gd fmla="*/ 3172382 w 4419601" name="connsiteX1970"/>
              <a:gd fmla="*/ 1569342 h 2239844" name="connsiteY1970"/>
              <a:gd fmla="*/ 3169990 w 4419601" name="connsiteX1971"/>
              <a:gd fmla="*/ 1565148 h 2239844" name="connsiteY1971"/>
              <a:gd fmla="*/ 3166765 w 4419601" name="connsiteX1972"/>
              <a:gd fmla="*/ 1564341 h 2239844" name="connsiteY1972"/>
              <a:gd fmla="*/ 3438734 w 4419601" name="connsiteX1973"/>
              <a:gd fmla="*/ 1563838 h 2239844" name="connsiteY1973"/>
              <a:gd fmla="*/ 3437278 w 4419601" name="connsiteX1974"/>
              <a:gd fmla="*/ 1568214 h 2239844" name="connsiteY1974"/>
              <a:gd fmla="*/ 3416988 w 4419601" name="connsiteX1975"/>
              <a:gd fmla="*/ 1577694 h 2239844" name="connsiteY1975"/>
              <a:gd fmla="*/ 3437869 w 4419601" name="connsiteX1976"/>
              <a:gd fmla="*/ 1564828 h 2239844" name="connsiteY1976"/>
              <a:gd fmla="*/ 3443113 w 4419601" name="connsiteX1977"/>
              <a:gd fmla="*/ 1563499 h 2239844" name="connsiteY1977"/>
              <a:gd fmla="*/ 3442688 w 4419601" name="connsiteX1978"/>
              <a:gd fmla="*/ 1564828 h 2239844" name="connsiteY1978"/>
              <a:gd fmla="*/ 3442530 w 4419601" name="connsiteX1979"/>
              <a:gd fmla="*/ 1565305 h 2239844" name="connsiteY1979"/>
              <a:gd fmla="*/ 3436158 w 4419601" name="connsiteX1980"/>
              <a:gd fmla="*/ 1571525 h 2239844" name="connsiteY1980"/>
              <a:gd fmla="*/ 3436263 w 4419601" name="connsiteX1981"/>
              <a:gd fmla="*/ 1571261 h 2239844" name="connsiteY1981"/>
              <a:gd fmla="*/ 3437278 w 4419601" name="connsiteX1982"/>
              <a:gd fmla="*/ 1568214 h 2239844" name="connsiteY1982"/>
              <a:gd fmla="*/ 3441082 w 4419601" name="connsiteX1983"/>
              <a:gd fmla="*/ 1566436 h 2239844" name="connsiteY1983"/>
              <a:gd fmla="*/ 2613568 w 4419601" name="connsiteX1984"/>
              <a:gd fmla="*/ 1561412 h 2239844" name="connsiteY1984"/>
              <a:gd fmla="*/ 2651045 w 4419601" name="connsiteX1985"/>
              <a:gd fmla="*/ 1589002 h 2239844" name="connsiteY1985"/>
              <a:gd fmla="*/ 2653023 w 4419601" name="connsiteX1986"/>
              <a:gd fmla="*/ 1590110 h 2239844" name="connsiteY1986"/>
              <a:gd fmla="*/ 2692039 w 4419601" name="connsiteX1987"/>
              <a:gd fmla="*/ 1621974 h 2239844" name="connsiteY1987"/>
              <a:gd fmla="*/ 2721517 w 4419601" name="connsiteX1988"/>
              <a:gd fmla="*/ 1642392 h 2239844" name="connsiteY1988"/>
              <a:gd fmla="*/ 2752631 w 4419601" name="connsiteX1989"/>
              <a:gd fmla="*/ 1675040 h 2239844" name="connsiteY1989"/>
              <a:gd fmla="*/ 2733836 w 4419601" name="connsiteX1990"/>
              <a:gd fmla="*/ 1660576 h 2239844" name="connsiteY1990"/>
              <a:gd fmla="*/ 2692039 w 4419601" name="connsiteX1991"/>
              <a:gd fmla="*/ 1628408 h 2239844" name="connsiteY1991"/>
              <a:gd fmla="*/ 2650937 w 4419601" name="connsiteX1992"/>
              <a:gd fmla="*/ 1595985 h 2239844" name="connsiteY1992"/>
              <a:gd fmla="*/ 3448720 w 4419601" name="connsiteX1993"/>
              <a:gd fmla="*/ 1559262 h 2239844" name="connsiteY1993"/>
              <a:gd fmla="*/ 3445851 w 4419601" name="connsiteX1994"/>
              <a:gd fmla="*/ 1565581 h 2239844" name="connsiteY1994"/>
              <a:gd fmla="*/ 3441016 w 4419601" name="connsiteX1995"/>
              <a:gd fmla="*/ 1569850 h 2239844" name="connsiteY1995"/>
              <a:gd fmla="*/ 3442530 w 4419601" name="connsiteX1996"/>
              <a:gd fmla="*/ 1565305 h 2239844" name="connsiteY1996"/>
              <a:gd fmla="*/ 2608444 w 4419601" name="connsiteX1997"/>
              <a:gd fmla="*/ 1557639 h 2239844" name="connsiteY1997"/>
              <a:gd fmla="*/ 2613346 w 4419601" name="connsiteX1998"/>
              <a:gd fmla="*/ 1561206 h 2239844" name="connsiteY1998"/>
              <a:gd fmla="*/ 2613568 w 4419601" name="connsiteX1999"/>
              <a:gd fmla="*/ 1561412 h 2239844" name="connsiteY1999"/>
              <a:gd fmla="*/ 3456282 w 4419601" name="connsiteX2000"/>
              <a:gd fmla="*/ 1551879 h 2239844" name="connsiteY2000"/>
              <a:gd fmla="*/ 3455538 w 4419601" name="connsiteX2001"/>
              <a:gd fmla="*/ 1558395 h 2239844" name="connsiteY2001"/>
              <a:gd fmla="*/ 3444295 w 4419601" name="connsiteX2002"/>
              <a:gd fmla="*/ 1579302 h 2239844" name="connsiteY2002"/>
              <a:gd fmla="*/ 3438107 w 4419601" name="connsiteX2003"/>
              <a:gd fmla="*/ 1582638 h 2239844" name="connsiteY2003"/>
              <a:gd fmla="*/ 3445851 w 4419601" name="connsiteX2004"/>
              <a:gd fmla="*/ 1565581 h 2239844" name="connsiteY2004"/>
              <a:gd fmla="*/ 3446704 w 4419601" name="connsiteX2005"/>
              <a:gd fmla="*/ 1564828 h 2239844" name="connsiteY2005"/>
              <a:gd fmla="*/ 3449884 w 4419601" name="connsiteX2006"/>
              <a:gd fmla="*/ 1558125 h 2239844" name="connsiteY2006"/>
              <a:gd fmla="*/ 3380329 w 4419601" name="connsiteX2007"/>
              <a:gd fmla="*/ 1551525 h 2239844" name="connsiteY2007"/>
              <a:gd fmla="*/ 3380848 w 4419601" name="connsiteX2008"/>
              <a:gd fmla="*/ 1551962 h 2239844" name="connsiteY2008"/>
              <a:gd fmla="*/ 3387534 w 4419601" name="connsiteX2009"/>
              <a:gd fmla="*/ 1560202 h 2239844" name="connsiteY2009"/>
              <a:gd fmla="*/ 3391690 w 4419601" name="connsiteX2010"/>
              <a:gd fmla="*/ 1566905 h 2239844" name="connsiteY2010"/>
              <a:gd fmla="*/ 3389453 w 4419601" name="connsiteX2011"/>
              <a:gd fmla="*/ 1565288 h 2239844" name="connsiteY2011"/>
              <a:gd fmla="*/ 3384863 w 4419601" name="connsiteX2012"/>
              <a:gd fmla="*/ 1558395 h 2239844" name="connsiteY2012"/>
              <a:gd fmla="*/ 3381532 w 4419601" name="connsiteX2013"/>
              <a:gd fmla="*/ 1555337 h 2239844" name="connsiteY2013"/>
              <a:gd fmla="*/ 2659887 w 4419601" name="connsiteX2014"/>
              <a:gd fmla="*/ 1551205 h 2239844" name="connsiteY2014"/>
              <a:gd fmla="*/ 2730621 w 4419601" name="connsiteX2015"/>
              <a:gd fmla="*/ 1621974 h 2239844" name="connsiteY2015"/>
              <a:gd fmla="*/ 2807785 w 4419601" name="connsiteX2016"/>
              <a:gd fmla="*/ 1692743 h 2239844" name="connsiteY2016"/>
              <a:gd fmla="*/ 2849583 w 4419601" name="connsiteX2017"/>
              <a:gd fmla="*/ 1722499 h 2239844" name="connsiteY2017"/>
              <a:gd fmla="*/ 2889772 w 4419601" name="connsiteX2018"/>
              <a:gd fmla="*/ 1755748 h 2239844" name="connsiteY2018"/>
              <a:gd fmla="*/ 2888165 w 4419601" name="connsiteX2019"/>
              <a:gd fmla="*/ 1754666 h 2239844" name="connsiteY2019"/>
              <a:gd fmla="*/ 2868334 w 4419601" name="connsiteX2020"/>
              <a:gd fmla="*/ 1743601 h 2239844" name="connsiteY2020"/>
              <a:gd fmla="*/ 2856013 w 4419601" name="connsiteX2021"/>
              <a:gd fmla="*/ 1734561 h 2239844" name="connsiteY2021"/>
              <a:gd fmla="*/ 2815502 w 4419601" name="connsiteX2022"/>
              <a:gd fmla="*/ 1704839 h 2239844" name="connsiteY2022"/>
              <a:gd fmla="*/ 2794925 w 4419601" name="connsiteX2023"/>
              <a:gd fmla="*/ 1686310 h 2239844" name="connsiteY2023"/>
              <a:gd fmla="*/ 2772840 w 4419601" name="connsiteX2024"/>
              <a:gd fmla="*/ 1669313 h 2239844" name="connsiteY2024"/>
              <a:gd fmla="*/ 2769203 w 4419601" name="connsiteX2025"/>
              <a:gd fmla="*/ 1666205 h 2239844" name="connsiteY2025"/>
              <a:gd fmla="*/ 2730621 w 4419601" name="connsiteX2026"/>
              <a:gd fmla="*/ 1628408 h 2239844" name="connsiteY2026"/>
              <a:gd fmla="*/ 2692039 w 4419601" name="connsiteX2027"/>
              <a:gd fmla="*/ 1592219 h 2239844" name="connsiteY2027"/>
              <a:gd fmla="*/ 2674965 w 4419601" name="connsiteX2028"/>
              <a:gd fmla="*/ 1574070 h 2239844" name="connsiteY2028"/>
              <a:gd fmla="*/ 2653456 w 4419601" name="connsiteX2029"/>
              <a:gd fmla="*/ 1551205 h 2239844" name="connsiteY2029"/>
              <a:gd fmla="*/ 2674965 w 4419601" name="connsiteX2030"/>
              <a:gd fmla="*/ 1574070 h 2239844" name="connsiteY2030"/>
              <a:gd fmla="*/ 2702809 w 4419601" name="connsiteX2031"/>
              <a:gd fmla="*/ 1616291 h 2239844" name="connsiteY2031"/>
              <a:gd fmla="*/ 2697300 w 4419601" name="connsiteX2032"/>
              <a:gd fmla="*/ 1612616 h 2239844" name="connsiteY2032"/>
              <a:gd fmla="*/ 1509469 w 4419601" name="connsiteX2033"/>
              <a:gd fmla="*/ 1551132 h 2239844" name="connsiteY2033"/>
              <a:gd fmla="*/ 1380637 w 4419601" name="connsiteX2034"/>
              <a:gd fmla="*/ 1641339 h 2239844" name="connsiteY2034"/>
              <a:gd fmla="*/ 1346819 w 4419601" name="connsiteX2035"/>
              <a:gd fmla="*/ 1700135 h 2239844" name="connsiteY2035"/>
              <a:gd fmla="*/ 1333641 w 4419601" name="connsiteX2036"/>
              <a:gd fmla="*/ 1734845 h 2239844" name="connsiteY2036"/>
              <a:gd fmla="*/ 1342131 w 4419601" name="connsiteX2037"/>
              <a:gd fmla="*/ 1718736 h 2239844" name="connsiteY2037"/>
              <a:gd fmla="*/ 1374314 w 4419601" name="connsiteX2038"/>
              <a:gd fmla="*/ 1660720 h 2239844" name="connsiteY2038"/>
              <a:gd fmla="*/ 1477299 w 4419601" name="connsiteX2039"/>
              <a:gd fmla="*/ 1576919 h 2239844" name="connsiteY2039"/>
              <a:gd fmla="*/ 1510890 w 4419601" name="connsiteX2040"/>
              <a:gd fmla="*/ 1568358 h 2239844" name="connsiteY2040"/>
              <a:gd fmla="*/ 1520962 w 4419601" name="connsiteX2041"/>
              <a:gd fmla="*/ 1569266 h 2239844" name="connsiteY2041"/>
              <a:gd fmla="*/ 1501759 w 4419601" name="connsiteX2042"/>
              <a:gd fmla="*/ 1574212 h 2239844" name="connsiteY2042"/>
              <a:gd fmla="*/ 1483736 w 4419601" name="connsiteX2043"/>
              <a:gd fmla="*/ 1576919 h 2239844" name="connsiteY2043"/>
              <a:gd fmla="*/ 1455576 w 4419601" name="connsiteX2044"/>
              <a:gd fmla="*/ 1591423 h 2239844" name="connsiteY2044"/>
              <a:gd fmla="*/ 1448574 w 4419601" name="connsiteX2045"/>
              <a:gd fmla="*/ 1598677 h 2239844" name="connsiteY2045"/>
              <a:gd fmla="*/ 1416453 w 4419601" name="connsiteX2046"/>
              <a:gd fmla="*/ 1624762 h 2239844" name="connsiteY2046"/>
              <a:gd fmla="*/ 1393446 w 4419601" name="connsiteX2047"/>
              <a:gd fmla="*/ 1653178 h 2239844" name="connsiteY2047"/>
              <a:gd fmla="*/ 1383164 w 4419601" name="connsiteX2048"/>
              <a:gd fmla="*/ 1663137 h 2239844" name="connsiteY2048"/>
              <a:gd fmla="*/ 1348567 w 4419601" name="connsiteX2049"/>
              <a:gd fmla="*/ 1725182 h 2239844" name="connsiteY2049"/>
              <a:gd fmla="*/ 1322312 w 4419601" name="connsiteX2050"/>
              <a:gd fmla="*/ 1773169 h 2239844" name="connsiteY2050"/>
              <a:gd fmla="*/ 1331489 w 4419601" name="connsiteX2051"/>
              <a:gd fmla="*/ 1779279 h 2239844" name="connsiteY2051"/>
              <a:gd fmla="*/ 1348567 w 4419601" name="connsiteX2052"/>
              <a:gd fmla="*/ 1738074 h 2239844" name="connsiteY2052"/>
              <a:gd fmla="*/ 1387991 w 4419601" name="connsiteX2053"/>
              <a:gd fmla="*/ 1659914 h 2239844" name="connsiteY2053"/>
              <a:gd fmla="*/ 1393446 w 4419601" name="connsiteX2054"/>
              <a:gd fmla="*/ 1653178 h 2239844" name="connsiteY2054"/>
              <a:gd fmla="*/ 1432243 w 4419601" name="connsiteX2055"/>
              <a:gd fmla="*/ 1615596 h 2239844" name="connsiteY2055"/>
              <a:gd fmla="*/ 1342131 w 4419601" name="connsiteX2056"/>
              <a:gd fmla="*/ 1770306 h 2239844" name="connsiteY2056"/>
              <a:gd fmla="*/ 1335694 w 4419601" name="connsiteX2057"/>
              <a:gd fmla="*/ 1873445 h 2239844" name="connsiteY2057"/>
              <a:gd fmla="*/ 1393623 w 4419601" name="connsiteX2058"/>
              <a:gd fmla="*/ 1944353 h 2239844" name="connsiteY2058"/>
              <a:gd fmla="*/ 1387187 w 4419601" name="connsiteX2059"/>
              <a:gd fmla="*/ 1950800 h 2239844" name="connsiteY2059"/>
              <a:gd fmla="*/ 1355004 w 4419601" name="connsiteX2060"/>
              <a:gd fmla="*/ 1912122 h 2239844" name="connsiteY2060"/>
              <a:gd fmla="*/ 1322821 w 4419601" name="connsiteX2061"/>
              <a:gd fmla="*/ 1828321 h 2239844" name="connsiteY2061"/>
              <a:gd fmla="*/ 1329541 w 4419601" name="connsiteX2062"/>
              <a:gd fmla="*/ 1788611 h 2239844" name="connsiteY2062"/>
              <a:gd fmla="*/ 1328834 w 4419601" name="connsiteX2063"/>
              <a:gd fmla="*/ 1788046 h 2239844" name="connsiteY2063"/>
              <a:gd fmla="*/ 1329618 w 4419601" name="connsiteX2064"/>
              <a:gd fmla="*/ 1788157 h 2239844" name="connsiteY2064"/>
              <a:gd fmla="*/ 1330794 w 4419601" name="connsiteX2065"/>
              <a:gd fmla="*/ 1781209 h 2239844" name="connsiteY2065"/>
              <a:gd fmla="*/ 1320365 w 4419601" name="connsiteX2066"/>
              <a:gd fmla="*/ 1778509 h 2239844" name="connsiteY2066"/>
              <a:gd fmla="*/ 1319981 w 4419601" name="connsiteX2067"/>
              <a:gd fmla="*/ 1780973 h 2239844" name="connsiteY2067"/>
              <a:gd fmla="*/ 1328834 w 4419601" name="connsiteX2068"/>
              <a:gd fmla="*/ 1788046 h 2239844" name="connsiteY2068"/>
              <a:gd fmla="*/ 1319096 w 4419601" name="connsiteX2069"/>
              <a:gd fmla="*/ 1786656 h 2239844" name="connsiteY2069"/>
              <a:gd fmla="*/ 1313000 w 4419601" name="connsiteX2070"/>
              <a:gd fmla="*/ 1825781 h 2239844" name="connsiteY2070"/>
              <a:gd fmla="*/ 1322405 w 4419601" name="connsiteX2071"/>
              <a:gd fmla="*/ 1890848 h 2239844" name="connsiteY2071"/>
              <a:gd fmla="*/ 1309779 w 4419601" name="connsiteX2072"/>
              <a:gd fmla="*/ 1853970 h 2239844" name="connsiteY2072"/>
              <a:gd fmla="*/ 1311421 w 4419601" name="connsiteX2073"/>
              <a:gd fmla="*/ 1808547 h 2239844" name="connsiteY2073"/>
              <a:gd fmla="*/ 1303511 w 4419601" name="connsiteX2074"/>
              <a:gd fmla="*/ 1847660 h 2239844" name="connsiteY2074"/>
              <a:gd fmla="*/ 1322821 w 4419601" name="connsiteX2075"/>
              <a:gd fmla="*/ 1912122 h 2239844" name="connsiteY2075"/>
              <a:gd fmla="*/ 1346958 w 4419601" name="connsiteX2076"/>
              <a:gd fmla="*/ 1941936 h 2239844" name="connsiteY2076"/>
              <a:gd fmla="*/ 1369099 w 4419601" name="connsiteX2077"/>
              <a:gd fmla="*/ 1951967 h 2239844" name="connsiteY2077"/>
              <a:gd fmla="*/ 1329909 w 4419601" name="connsiteX2078"/>
              <a:gd fmla="*/ 1912766 h 2239844" name="connsiteY2078"/>
              <a:gd fmla="*/ 1323367 w 4419601" name="connsiteX2079"/>
              <a:gd fmla="*/ 1893658 h 2239844" name="connsiteY2079"/>
              <a:gd fmla="*/ 1341987 w 4419601" name="connsiteX2080"/>
              <a:gd fmla="*/ 1920821 h 2239844" name="connsiteY2080"/>
              <a:gd fmla="*/ 1361312 w 4419601" name="connsiteX2081"/>
              <a:gd fmla="*/ 1944178 h 2239844" name="connsiteY2081"/>
              <a:gd fmla="*/ 1387999 w 4419601" name="connsiteX2082"/>
              <a:gd fmla="*/ 1957525 h 2239844" name="connsiteY2082"/>
              <a:gd fmla="*/ 1422588 w 4419601" name="connsiteX2083"/>
              <a:gd fmla="*/ 1958857 h 2239844" name="connsiteY2083"/>
              <a:gd fmla="*/ 1464426 w 4419601" name="connsiteX2084"/>
              <a:gd fmla="*/ 1950800 h 2239844" name="connsiteY2084"/>
              <a:gd fmla="*/ 1502241 w 4419601" name="connsiteX2085"/>
              <a:gd fmla="*/ 1939519 h 2239844" name="connsiteY2085"/>
              <a:gd fmla="*/ 1516130 w 4419601" name="connsiteX2086"/>
              <a:gd fmla="*/ 1930698 h 2239844" name="connsiteY2086"/>
              <a:gd fmla="*/ 1516130 w 4419601" name="connsiteX2087"/>
              <a:gd fmla="*/ 1905561 h 2239844" name="connsiteY2087"/>
              <a:gd fmla="*/ 1593135 w 4419601" name="connsiteX2088"/>
              <a:gd fmla="*/ 1770564 h 2239844" name="connsiteY2088"/>
              <a:gd fmla="*/ 1613189 w 4419601" name="connsiteX2089"/>
              <a:gd fmla="*/ 1736012 h 2239844" name="connsiteY2089"/>
              <a:gd fmla="*/ 1617383 w 4419601" name="connsiteX2090"/>
              <a:gd fmla="*/ 1730997 h 2239844" name="connsiteY2090"/>
              <a:gd fmla="*/ 1616491 w 4419601" name="connsiteX2091"/>
              <a:gd fmla="*/ 1715513 h 2239844" name="connsiteY2091"/>
              <a:gd fmla="*/ 1618905 w 4419601" name="connsiteX2092"/>
              <a:gd fmla="*/ 1673612 h 2239844" name="connsiteY2092"/>
              <a:gd fmla="*/ 1615540 w 4419601" name="connsiteX2093"/>
              <a:gd fmla="*/ 1648583 h 2239844" name="connsiteY2093"/>
              <a:gd fmla="*/ 1595896 w 4419601" name="connsiteX2094"/>
              <a:gd fmla="*/ 1613867 h 2239844" name="connsiteY2094"/>
              <a:gd fmla="*/ 1584588 w 4419601" name="connsiteX2095"/>
              <a:gd fmla="*/ 1600122 h 2239844" name="connsiteY2095"/>
              <a:gd fmla="*/ 1582235 w 4419601" name="connsiteX2096"/>
              <a:gd fmla="*/ 1597667 h 2239844" name="connsiteY2096"/>
              <a:gd fmla="*/ 1548102 w 4419601" name="connsiteX2097"/>
              <a:gd fmla="*/ 1576919 h 2239844" name="connsiteY2097"/>
              <a:gd fmla="*/ 1535938 w 4419601" name="connsiteX2098"/>
              <a:gd fmla="*/ 1575092 h 2239844" name="connsiteY2098"/>
              <a:gd fmla="*/ 1549519 w 4419601" name="connsiteX2099"/>
              <a:gd fmla="*/ 1574154 h 2239844" name="connsiteY2099"/>
              <a:gd fmla="*/ 1567750 w 4419601" name="connsiteX2100"/>
              <a:gd fmla="*/ 1582547 h 2239844" name="connsiteY2100"/>
              <a:gd fmla="*/ 1561504 w 4419601" name="connsiteX2101"/>
              <a:gd fmla="*/ 1576028 h 2239844" name="connsiteY2101"/>
              <a:gd fmla="*/ 1556148 w 4419601" name="connsiteX2102"/>
              <a:gd fmla="*/ 1573696 h 2239844" name="connsiteY2102"/>
              <a:gd fmla="*/ 1549519 w 4419601" name="connsiteX2103"/>
              <a:gd fmla="*/ 1574154 h 2239844" name="connsiteY2103"/>
              <a:gd fmla="*/ 1543274 w 4419601" name="connsiteX2104"/>
              <a:gd fmla="*/ 1571279 h 2239844" name="connsiteY2104"/>
              <a:gd fmla="*/ 1520962 w 4419601" name="connsiteX2105"/>
              <a:gd fmla="*/ 1569266 h 2239844" name="connsiteY2105"/>
              <a:gd fmla="*/ 1528792 w 4419601" name="connsiteX2106"/>
              <a:gd fmla="*/ 1567250 h 2239844" name="connsiteY2106"/>
              <a:gd fmla="*/ 1554529 w 4419601" name="connsiteX2107"/>
              <a:gd fmla="*/ 1569459 h 2239844" name="connsiteY2107"/>
              <a:gd fmla="*/ 1533423 w 4419601" name="connsiteX2108"/>
              <a:gd fmla="*/ 1556568 h 2239844" name="connsiteY2108"/>
              <a:gd fmla="*/ 1509469 w 4419601" name="connsiteX2109"/>
              <a:gd fmla="*/ 1551132 h 2239844" name="connsiteY2109"/>
              <a:gd fmla="*/ 3375828 w 4419601" name="connsiteX2110"/>
              <a:gd fmla="*/ 1550103 h 2239844" name="connsiteY2110"/>
              <a:gd fmla="*/ 3381532 w 4419601" name="connsiteX2111"/>
              <a:gd fmla="*/ 1555337 h 2239844" name="connsiteY2111"/>
              <a:gd fmla="*/ 3383257 w 4419601" name="connsiteX2112"/>
              <a:gd fmla="*/ 1560807 h 2239844" name="connsiteY2112"/>
              <a:gd fmla="*/ 3389453 w 4419601" name="connsiteX2113"/>
              <a:gd fmla="*/ 1565288 h 2239844" name="connsiteY2113"/>
              <a:gd fmla="*/ 3394629 w 4419601" name="connsiteX2114"/>
              <a:gd fmla="*/ 1573062 h 2239844" name="connsiteY2114"/>
              <a:gd fmla="*/ 3391288 w 4419601" name="connsiteX2115"/>
              <a:gd fmla="*/ 1571261 h 2239844" name="connsiteY2115"/>
              <a:gd fmla="*/ 3376029 w 4419601" name="connsiteX2116"/>
              <a:gd fmla="*/ 1555983 h 2239844" name="connsiteY2116"/>
              <a:gd fmla="*/ 3372014 w 4419601" name="connsiteX2117"/>
              <a:gd fmla="*/ 1551962 h 2239844" name="connsiteY2117"/>
              <a:gd fmla="*/ 3396107 w 4419601" name="connsiteX2118"/>
              <a:gd fmla="*/ 1576890 h 2239844" name="connsiteY2118"/>
              <a:gd fmla="*/ 3397461 w 4419601" name="connsiteX2119"/>
              <a:gd fmla="*/ 1577316 h 2239844" name="connsiteY2119"/>
              <a:gd fmla="*/ 3397713 w 4419601" name="connsiteX2120"/>
              <a:gd fmla="*/ 1577694 h 2239844" name="connsiteY2120"/>
              <a:gd fmla="*/ 3404275 w 4419601" name="connsiteX2121"/>
              <a:gd fmla="*/ 1582211 h 2239844" name="connsiteY2121"/>
              <a:gd fmla="*/ 3404941 w 4419601" name="connsiteX2122"/>
              <a:gd fmla="*/ 1583323 h 2239844" name="connsiteY2122"/>
              <a:gd fmla="*/ 3416988 w 4419601" name="connsiteX2123"/>
              <a:gd fmla="*/ 1590560 h 2239844" name="connsiteY2123"/>
              <a:gd fmla="*/ 3419459 w 4419601" name="connsiteX2124"/>
              <a:gd fmla="*/ 1589323 h 2239844" name="connsiteY2124"/>
              <a:gd fmla="*/ 3423413 w 4419601" name="connsiteX2125"/>
              <a:gd fmla="*/ 1590560 h 2239844" name="connsiteY2125"/>
              <a:gd fmla="*/ 3438107 w 4419601" name="connsiteX2126"/>
              <a:gd fmla="*/ 1582638 h 2239844" name="connsiteY2126"/>
              <a:gd fmla="*/ 3437066 w 4419601" name="connsiteX2127"/>
              <a:gd fmla="*/ 1584931 h 2239844" name="connsiteY2127"/>
              <a:gd fmla="*/ 3410563 w 4419601" name="connsiteX2128"/>
              <a:gd fmla="*/ 1596993 h 2239844" name="connsiteY2128"/>
              <a:gd fmla="*/ 3391288 w 4419601" name="connsiteX2129"/>
              <a:gd fmla="*/ 1577694 h 2239844" name="connsiteY2129"/>
              <a:gd fmla="*/ 3381651 w 4419601" name="connsiteX2130"/>
              <a:gd fmla="*/ 1562416 h 2239844" name="connsiteY2130"/>
              <a:gd fmla="*/ 3372013 w 4419601" name="connsiteX2131"/>
              <a:gd fmla="*/ 1551962 h 2239844" name="connsiteY2131"/>
              <a:gd fmla="*/ 3375226 w 4419601" name="connsiteX2132"/>
              <a:gd fmla="*/ 1551158 h 2239844" name="connsiteY2132"/>
              <a:gd fmla="*/ 3520732 w 4419601" name="connsiteX2133"/>
              <a:gd fmla="*/ 1549389 h 2239844" name="connsiteY2133"/>
              <a:gd fmla="*/ 3512058 w 4419601" name="connsiteX2134"/>
              <a:gd fmla="*/ 1554898 h 2239844" name="connsiteY2134"/>
              <a:gd fmla="*/ 3516877 w 4419601" name="connsiteX2135"/>
              <a:gd fmla="*/ 1550548 h 2239844" name="connsiteY2135"/>
              <a:gd fmla="*/ 3257565 w 4419601" name="connsiteX2136"/>
              <a:gd fmla="*/ 1548904 h 2239844" name="connsiteY2136"/>
              <a:gd fmla="*/ 3256712 w 4419601" name="connsiteX2137"/>
              <a:gd fmla="*/ 1551038 h 2239844" name="connsiteY2137"/>
              <a:gd fmla="*/ 3256453 w 4419601" name="connsiteX2138"/>
              <a:gd fmla="*/ 1549230 h 2239844" name="connsiteY2138"/>
              <a:gd fmla="*/ 2654260 w 4419601" name="connsiteX2139"/>
              <a:gd fmla="*/ 1548793 h 2239844" name="connsiteY2139"/>
              <a:gd fmla="*/ 2659887 w 4419601" name="connsiteX2140"/>
              <a:gd fmla="*/ 1551205 h 2239844" name="connsiteY2140"/>
              <a:gd fmla="*/ 2653456 w 4419601" name="connsiteX2141"/>
              <a:gd fmla="*/ 1551205 h 2239844" name="connsiteY2141"/>
              <a:gd fmla="*/ 2654260 w 4419601" name="connsiteX2142"/>
              <a:gd fmla="*/ 1548793 h 2239844" name="connsiteY2142"/>
              <a:gd fmla="*/ 3380135 w 4419601" name="connsiteX2143"/>
              <a:gd fmla="*/ 1548267 h 2239844" name="connsiteY2143"/>
              <a:gd fmla="*/ 3387273 w 4419601" name="connsiteX2144"/>
              <a:gd fmla="*/ 1552766 h 2239844" name="connsiteY2144"/>
              <a:gd fmla="*/ 3404138 w 4419601" name="connsiteX2145"/>
              <a:gd fmla="*/ 1571261 h 2239844" name="connsiteY2145"/>
              <a:gd fmla="*/ 3407351 w 4419601" name="connsiteX2146"/>
              <a:gd fmla="*/ 1573983 h 2239844" name="connsiteY2146"/>
              <a:gd fmla="*/ 3406548 w 4419601" name="connsiteX2147"/>
              <a:gd fmla="*/ 1573674 h 2239844" name="connsiteY2147"/>
              <a:gd fmla="*/ 3391288 w 4419601" name="connsiteX2148"/>
              <a:gd fmla="*/ 1564828 h 2239844" name="connsiteY2148"/>
              <a:gd fmla="*/ 3387534 w 4419601" name="connsiteX2149"/>
              <a:gd fmla="*/ 1560202 h 2239844" name="connsiteY2149"/>
              <a:gd fmla="*/ 3374883 w 4419601" name="connsiteX2150"/>
              <a:gd fmla="*/ 1546933 h 2239844" name="connsiteY2150"/>
              <a:gd fmla="*/ 3376742 w 4419601" name="connsiteX2151"/>
              <a:gd fmla="*/ 1548501 h 2239844" name="connsiteY2151"/>
              <a:gd fmla="*/ 3375828 w 4419601" name="connsiteX2152"/>
              <a:gd fmla="*/ 1550103 h 2239844" name="connsiteY2152"/>
              <a:gd fmla="*/ 3375226 w 4419601" name="connsiteX2153"/>
              <a:gd fmla="*/ 1549550 h 2239844" name="connsiteY2153"/>
              <a:gd fmla="*/ 3373743 w 4419601" name="connsiteX2154"/>
              <a:gd fmla="*/ 1548931 h 2239844" name="connsiteY2154"/>
              <a:gd fmla="*/ 3377738 w 4419601" name="connsiteX2155"/>
              <a:gd fmla="*/ 1546756 h 2239844" name="connsiteY2155"/>
              <a:gd fmla="*/ 3379095 w 4419601" name="connsiteX2156"/>
              <a:gd fmla="*/ 1547611 h 2239844" name="connsiteY2156"/>
              <a:gd fmla="*/ 3380329 w 4419601" name="connsiteX2157"/>
              <a:gd fmla="*/ 1551525 h 2239844" name="connsiteY2157"/>
              <a:gd fmla="*/ 3376742 w 4419601" name="connsiteX2158"/>
              <a:gd fmla="*/ 1548501 h 2239844" name="connsiteY2158"/>
              <a:gd fmla="*/ 3378438 w 4419601" name="connsiteX2159"/>
              <a:gd fmla="*/ 1545529 h 2239844" name="connsiteY2159"/>
              <a:gd fmla="*/ 3377738 w 4419601" name="connsiteX2160"/>
              <a:gd fmla="*/ 1546756 h 2239844" name="connsiteY2160"/>
              <a:gd fmla="*/ 3376545 w 4419601" name="connsiteX2161"/>
              <a:gd fmla="*/ 1546003 h 2239844" name="connsiteY2161"/>
              <a:gd fmla="*/ 3378438 w 4419601" name="connsiteX2162"/>
              <a:gd fmla="*/ 1545529 h 2239844" name="connsiteY2162"/>
              <a:gd fmla="*/ 3380135 w 4419601" name="connsiteX2163"/>
              <a:gd fmla="*/ 1548267 h 2239844" name="connsiteY2163"/>
              <a:gd fmla="*/ 3379095 w 4419601" name="connsiteX2164"/>
              <a:gd fmla="*/ 1547611 h 2239844" name="connsiteY2164"/>
              <a:gd fmla="*/ 3365588 w 4419601" name="connsiteX2165"/>
              <a:gd fmla="*/ 1545529 h 2239844" name="connsiteY2165"/>
              <a:gd fmla="*/ 3373743 w 4419601" name="connsiteX2166"/>
              <a:gd fmla="*/ 1548931 h 2239844" name="connsiteY2166"/>
              <a:gd fmla="*/ 3372013 w 4419601" name="connsiteX2167"/>
              <a:gd fmla="*/ 1551962 h 2239844" name="connsiteY2167"/>
              <a:gd fmla="*/ 2592368 w 4419601" name="connsiteX2168"/>
              <a:gd fmla="*/ 1542359 h 2239844" name="connsiteY2168"/>
              <a:gd fmla="*/ 2595583 w 4419601" name="connsiteX2169"/>
              <a:gd fmla="*/ 1544772 h 2239844" name="connsiteY2169"/>
              <a:gd fmla="*/ 2609490 w 4419601" name="connsiteX2170"/>
              <a:gd fmla="*/ 1557639 h 2239844" name="connsiteY2170"/>
              <a:gd fmla="*/ 2608444 w 4419601" name="connsiteX2171"/>
              <a:gd fmla="*/ 1557639 h 2239844" name="connsiteY2171"/>
              <a:gd fmla="*/ 2650241 w 4419601" name="connsiteX2172"/>
              <a:gd fmla="*/ 1595436 h 2239844" name="connsiteY2172"/>
              <a:gd fmla="*/ 2650937 w 4419601" name="connsiteX2173"/>
              <a:gd fmla="*/ 1595985 h 2239844" name="connsiteY2173"/>
              <a:gd fmla="*/ 2670336 w 4419601" name="connsiteX2174"/>
              <a:gd fmla="*/ 1613932 h 2239844" name="connsiteY2174"/>
              <a:gd fmla="*/ 2749912 w 4419601" name="connsiteX2175"/>
              <a:gd fmla="*/ 1673443 h 2239844" name="connsiteY2175"/>
              <a:gd fmla="*/ 2753058 w 4419601" name="connsiteX2176"/>
              <a:gd fmla="*/ 1675489 h 2239844" name="connsiteY2176"/>
              <a:gd fmla="*/ 2772768 w 4419601" name="connsiteX2177"/>
              <a:gd fmla="*/ 1696170 h 2239844" name="connsiteY2177"/>
              <a:gd fmla="*/ 2756342 w 4419601" name="connsiteX2178"/>
              <a:gd fmla="*/ 1686310 h 2239844" name="connsiteY2178"/>
              <a:gd fmla="*/ 2666317 w 4419601" name="connsiteX2179"/>
              <a:gd fmla="*/ 1621974 h 2239844" name="connsiteY2179"/>
              <a:gd fmla="*/ 2589152 w 4419601" name="connsiteX2180"/>
              <a:gd fmla="*/ 1544772 h 2239844" name="connsiteY2180"/>
              <a:gd fmla="*/ 2592368 w 4419601" name="connsiteX2181"/>
              <a:gd fmla="*/ 1542359 h 2239844" name="connsiteY2181"/>
              <a:gd fmla="*/ 3453649 w 4419601" name="connsiteX2182"/>
              <a:gd fmla="*/ 1541367 h 2239844" name="connsiteY2182"/>
              <a:gd fmla="*/ 3450661 w 4419601" name="connsiteX2183"/>
              <a:gd fmla="*/ 1552582 h 2239844" name="connsiteY2183"/>
              <a:gd fmla="*/ 3443113 w 4419601" name="connsiteX2184"/>
              <a:gd fmla="*/ 1563499 h 2239844" name="connsiteY2184"/>
              <a:gd fmla="*/ 3445467 w 4419601" name="connsiteX2185"/>
              <a:gd fmla="*/ 1556135 h 2239844" name="connsiteY2185"/>
              <a:gd fmla="*/ 3449113 w 4419601" name="connsiteX2186"/>
              <a:gd fmla="*/ 1551962 h 2239844" name="connsiteY2186"/>
              <a:gd fmla="*/ 3260199 w 4419601" name="connsiteX2187"/>
              <a:gd fmla="*/ 1541306 h 2239844" name="connsiteY2187"/>
              <a:gd fmla="*/ 3258036 w 4419601" name="connsiteX2188"/>
              <a:gd fmla="*/ 1542028 h 2239844" name="connsiteY2188"/>
              <a:gd fmla="*/ 3259936 w 4419601" name="connsiteX2189"/>
              <a:gd fmla="*/ 1542978 h 2239844" name="connsiteY2189"/>
              <a:gd fmla="*/ 3260573 w 4419601" name="connsiteX2190"/>
              <a:gd fmla="*/ 1541384 h 2239844" name="connsiteY2190"/>
              <a:gd fmla="*/ 3342117 w 4419601" name="connsiteX2191"/>
              <a:gd fmla="*/ 1539503 h 2239844" name="connsiteY2191"/>
              <a:gd fmla="*/ 3334056 w 4419601" name="connsiteX2192"/>
              <a:gd fmla="*/ 1544688 h 2239844" name="connsiteY2192"/>
              <a:gd fmla="*/ 3332353 w 4419601" name="connsiteX2193"/>
              <a:gd fmla="*/ 1543001 h 2239844" name="connsiteY2193"/>
              <a:gd fmla="*/ 2982531 w 4419601" name="connsiteX2194"/>
              <a:gd fmla="*/ 1539492 h 2239844" name="connsiteY2194"/>
              <a:gd fmla="*/ 2984233 w 4419601" name="connsiteX2195"/>
              <a:gd fmla="*/ 1540710 h 2239844" name="connsiteY2195"/>
              <a:gd fmla="*/ 2994054 w 4419601" name="connsiteX2196"/>
              <a:gd fmla="*/ 1546759 h 2239844" name="connsiteY2196"/>
              <a:gd fmla="*/ 3045341 w 4419601" name="connsiteX2197"/>
              <a:gd fmla="*/ 1583274 h 2239844" name="connsiteY2197"/>
              <a:gd fmla="*/ 3096801 w 4419601" name="connsiteX2198"/>
              <a:gd fmla="*/ 1647521 h 2239844" name="connsiteY2198"/>
              <a:gd fmla="*/ 3096801 w 4419601" name="connsiteX2199"/>
              <a:gd fmla="*/ 1718193 h 2239844" name="connsiteY2199"/>
              <a:gd fmla="*/ 3083936 w 4419601" name="connsiteX2200"/>
              <a:gd fmla="*/ 1743891 h 2239844" name="connsiteY2200"/>
              <a:gd fmla="*/ 3058206 w 4419601" name="connsiteX2201"/>
              <a:gd fmla="*/ 1769590 h 2239844" name="connsiteY2201"/>
              <a:gd fmla="*/ 3038909 w 4419601" name="connsiteX2202"/>
              <a:gd fmla="*/ 1795289 h 2239844" name="connsiteY2202"/>
              <a:gd fmla="*/ 3030868 w 4419601" name="connsiteX2203"/>
              <a:gd fmla="*/ 1802517 h 2239844" name="connsiteY2203"/>
              <a:gd fmla="*/ 3031247 w 4419601" name="connsiteX2204"/>
              <a:gd fmla="*/ 1805358 h 2239844" name="connsiteY2204"/>
              <a:gd fmla="*/ 3026630 w 4419601" name="connsiteX2205"/>
              <a:gd fmla="*/ 1807825 h 2239844" name="connsiteY2205"/>
              <a:gd fmla="*/ 3027652 w 4419601" name="connsiteX2206"/>
              <a:gd fmla="*/ 1796092 h 2239844" name="connsiteY2206"/>
              <a:gd fmla="*/ 3038909 w 4419601" name="connsiteX2207"/>
              <a:gd fmla="*/ 1782440 h 2239844" name="connsiteY2207"/>
              <a:gd fmla="*/ 3083936 w 4419601" name="connsiteX2208"/>
              <a:gd fmla="*/ 1737467 h 2239844" name="connsiteY2208"/>
              <a:gd fmla="*/ 3096801 w 4419601" name="connsiteX2209"/>
              <a:gd fmla="*/ 1666795 h 2239844" name="connsiteY2209"/>
              <a:gd fmla="*/ 3051774 w 4419601" name="connsiteX2210"/>
              <a:gd fmla="*/ 1602548 h 2239844" name="connsiteY2210"/>
              <a:gd fmla="*/ 3018807 w 4419601" name="connsiteX2211"/>
              <a:gd fmla="*/ 1568015 h 2239844" name="connsiteY2211"/>
              <a:gd fmla="*/ 2610599 w 4419601" name="connsiteX2212"/>
              <a:gd fmla="*/ 1539328 h 2239844" name="connsiteY2212"/>
              <a:gd fmla="*/ 2610780 w 4419601" name="connsiteX2213"/>
              <a:gd fmla="*/ 1539458 h 2239844" name="connsiteY2213"/>
              <a:gd fmla="*/ 2659063 w 4419601" name="connsiteX2214"/>
              <a:gd fmla="*/ 1577888 h 2239844" name="connsiteY2214"/>
              <a:gd fmla="*/ 2615131 w 4419601" name="connsiteX2215"/>
              <a:gd fmla="*/ 1549402 h 2239844" name="connsiteY2215"/>
              <a:gd fmla="*/ 2604413 w 4419601" name="connsiteX2216"/>
              <a:gd fmla="*/ 1539954 h 2239844" name="connsiteY2216"/>
              <a:gd fmla="*/ 3365588 w 4419601" name="connsiteX2217"/>
              <a:gd fmla="*/ 1539096 h 2239844" name="connsiteY2217"/>
              <a:gd fmla="*/ 3376545 w 4419601" name="connsiteX2218"/>
              <a:gd fmla="*/ 1546003 h 2239844" name="connsiteY2218"/>
              <a:gd fmla="*/ 3375226 w 4419601" name="connsiteX2219"/>
              <a:gd fmla="*/ 1546333 h 2239844" name="connsiteY2219"/>
              <a:gd fmla="*/ 3374883 w 4419601" name="connsiteX2220"/>
              <a:gd fmla="*/ 1546933 h 2239844" name="connsiteY2220"/>
              <a:gd fmla="*/ 3327645 w 4419601" name="connsiteX2221"/>
              <a:gd fmla="*/ 1538338 h 2239844" name="connsiteY2221"/>
              <a:gd fmla="*/ 3328446 w 4419601" name="connsiteX2222"/>
              <a:gd fmla="*/ 1539132 h 2239844" name="connsiteY2222"/>
              <a:gd fmla="*/ 3332353 w 4419601" name="connsiteX2223"/>
              <a:gd fmla="*/ 1543001 h 2239844" name="connsiteY2223"/>
              <a:gd fmla="*/ 3327645 w 4419601" name="connsiteX2224"/>
              <a:gd fmla="*/ 1544688 h 2239844" name="connsiteY2224"/>
              <a:gd fmla="*/ 3327645 w 4419601" name="connsiteX2225"/>
              <a:gd fmla="*/ 1538338 h 2239844" name="connsiteY2225"/>
              <a:gd fmla="*/ 2979842 w 4419601" name="connsiteX2226"/>
              <a:gd fmla="*/ 1537509 h 2239844" name="connsiteY2226"/>
              <a:gd fmla="*/ 2981016 w 4419601" name="connsiteX2227"/>
              <a:gd fmla="*/ 1538301 h 2239844" name="connsiteY2227"/>
              <a:gd fmla="*/ 2982531 w 4419601" name="connsiteX2228"/>
              <a:gd fmla="*/ 1539492 h 2239844" name="connsiteY2228"/>
              <a:gd fmla="*/ 2980004 w 4419601" name="connsiteX2229"/>
              <a:gd fmla="*/ 1537683 h 2239844" name="connsiteY2229"/>
              <a:gd fmla="*/ 3203886 w 4419601" name="connsiteX2230"/>
              <a:gd fmla="*/ 1537444 h 2239844" name="connsiteY2230"/>
              <a:gd fmla="*/ 3187725 w 4419601" name="connsiteX2231"/>
              <a:gd fmla="*/ 1555459 h 2239844" name="connsiteY2231"/>
              <a:gd fmla="*/ 3183298 w 4419601" name="connsiteX2232"/>
              <a:gd fmla="*/ 1562110 h 2239844" name="connsiteY2232"/>
              <a:gd fmla="*/ 3173214 w 4419601" name="connsiteX2233"/>
              <a:gd fmla="*/ 1570800 h 2239844" name="connsiteY2233"/>
              <a:gd fmla="*/ 3179576 w 4419601" name="connsiteX2234"/>
              <a:gd fmla="*/ 1555059 h 2239844" name="connsiteY2234"/>
              <a:gd fmla="*/ 2608060 w 4419601" name="connsiteX2235"/>
              <a:gd fmla="*/ 1537293 h 2239844" name="connsiteY2235"/>
              <a:gd fmla="*/ 2610614 w 4419601" name="connsiteX2236"/>
              <a:gd fmla="*/ 1539326 h 2239844" name="connsiteY2236"/>
              <a:gd fmla="*/ 2610599 w 4419601" name="connsiteX2237"/>
              <a:gd fmla="*/ 1539328 h 2239844" name="connsiteY2237"/>
              <a:gd fmla="*/ 2608033 w 4419601" name="connsiteX2238"/>
              <a:gd fmla="*/ 1537487 h 2239844" name="connsiteY2238"/>
              <a:gd fmla="*/ 2591509 w 4419601" name="connsiteX2239"/>
              <a:gd fmla="*/ 1537184 h 2239844" name="connsiteY2239"/>
              <a:gd fmla="*/ 2598218 w 4419601" name="connsiteX2240"/>
              <a:gd fmla="*/ 1540582 h 2239844" name="connsiteY2240"/>
              <a:gd fmla="*/ 2601874 w 4419601" name="connsiteX2241"/>
              <a:gd fmla="*/ 1540211 h 2239844" name="connsiteY2241"/>
              <a:gd fmla="*/ 2645083 w 4419601" name="connsiteX2242"/>
              <a:gd fmla="*/ 1577788 h 2239844" name="connsiteY2242"/>
              <a:gd fmla="*/ 2653288 w 4419601" name="connsiteX2243"/>
              <a:gd fmla="*/ 1583261 h 2239844" name="connsiteY2243"/>
              <a:gd fmla="*/ 2655861 w 4419601" name="connsiteX2244"/>
              <a:gd fmla="*/ 1578699 h 2239844" name="connsiteY2244"/>
              <a:gd fmla="*/ 2659063 w 4419601" name="connsiteX2245"/>
              <a:gd fmla="*/ 1577888 h 2239844" name="connsiteY2245"/>
              <a:gd fmla="*/ 2658263 w 4419601" name="connsiteX2246"/>
              <a:gd fmla="*/ 1581132 h 2239844" name="connsiteY2246"/>
              <a:gd fmla="*/ 2653891 w 4419601" name="connsiteX2247"/>
              <a:gd fmla="*/ 1583663 h 2239844" name="connsiteY2247"/>
              <a:gd fmla="*/ 2663102 w 4419601" name="connsiteX2248"/>
              <a:gd fmla="*/ 1589807 h 2239844" name="connsiteY2248"/>
              <a:gd fmla="*/ 2697300 w 4419601" name="connsiteX2249"/>
              <a:gd fmla="*/ 1612616 h 2239844" name="connsiteY2249"/>
              <a:gd fmla="*/ 2700791 w 4419601" name="connsiteX2250"/>
              <a:gd fmla="*/ 1617507 h 2239844" name="connsiteY2250"/>
              <a:gd fmla="*/ 2698469 w 4419601" name="connsiteX2251"/>
              <a:gd fmla="*/ 1615541 h 2239844" name="connsiteY2251"/>
              <a:gd fmla="*/ 2653023 w 4419601" name="connsiteX2252"/>
              <a:gd fmla="*/ 1590110 h 2239844" name="connsiteY2252"/>
              <a:gd fmla="*/ 2652653 w 4419601" name="connsiteX2253"/>
              <a:gd fmla="*/ 1589807 h 2239844" name="connsiteY2253"/>
              <a:gd fmla="*/ 2613346 w 4419601" name="connsiteX2254"/>
              <a:gd fmla="*/ 1561206 h 2239844" name="connsiteY2254"/>
              <a:gd fmla="*/ 2609490 w 4419601" name="connsiteX2255"/>
              <a:gd fmla="*/ 1557639 h 2239844" name="connsiteY2255"/>
              <a:gd fmla="*/ 2613613 w 4419601" name="connsiteX2256"/>
              <a:gd fmla="*/ 1557639 h 2239844" name="connsiteY2256"/>
              <a:gd fmla="*/ 2609726 w 4419601" name="connsiteX2257"/>
              <a:gd fmla="*/ 1554977 h 2239844" name="connsiteY2257"/>
              <a:gd fmla="*/ 2605406 w 4419601" name="connsiteX2258"/>
              <a:gd fmla="*/ 1535602 h 2239844" name="connsiteY2258"/>
              <a:gd fmla="*/ 2608033 w 4419601" name="connsiteX2259"/>
              <a:gd fmla="*/ 1537487 h 2239844" name="connsiteY2259"/>
              <a:gd fmla="*/ 2607825 w 4419601" name="connsiteX2260"/>
              <a:gd fmla="*/ 1538960 h 2239844" name="connsiteY2260"/>
              <a:gd fmla="*/ 2614230 w 4419601" name="connsiteX2261"/>
              <a:gd fmla="*/ 1534446 h 2239844" name="connsiteY2261"/>
              <a:gd fmla="*/ 2646254 w 4419601" name="connsiteX2262"/>
              <a:gd fmla="*/ 1558424 h 2239844" name="connsiteY2262"/>
              <a:gd fmla="*/ 2646254 w 4419601" name="connsiteX2263"/>
              <a:gd fmla="*/ 1564912 h 2239844" name="connsiteY2263"/>
              <a:gd fmla="*/ 2610780 w 4419601" name="connsiteX2264"/>
              <a:gd fmla="*/ 1539458 h 2239844" name="connsiteY2264"/>
              <a:gd fmla="*/ 2610614 w 4419601" name="connsiteX2265"/>
              <a:gd fmla="*/ 1539326 h 2239844" name="connsiteY2265"/>
              <a:gd fmla="*/ 2614230 w 4419601" name="connsiteX2266"/>
              <a:gd fmla="*/ 1538960 h 2239844" name="connsiteY2266"/>
              <a:gd fmla="*/ 2614230 w 4419601" name="connsiteX2267"/>
              <a:gd fmla="*/ 1535716 h 2239844" name="connsiteY2267"/>
              <a:gd fmla="*/ 3566670 w 4419601" name="connsiteX2268"/>
              <a:gd fmla="*/ 1534440 h 2239844" name="connsiteY2268"/>
              <a:gd fmla="*/ 3558639 w 4419601" name="connsiteX2269"/>
              <a:gd fmla="*/ 1539272 h 2239844" name="connsiteY2269"/>
              <a:gd fmla="*/ 3517587 w 4419601" name="connsiteX2270"/>
              <a:gd fmla="*/ 1560649 h 2239844" name="connsiteY2270"/>
              <a:gd fmla="*/ 3513462 w 4419601" name="connsiteX2271"/>
              <a:gd fmla="*/ 1562402 h 2239844" name="connsiteY2271"/>
              <a:gd fmla="*/ 3507446 w 4419601" name="connsiteX2272"/>
              <a:gd fmla="*/ 1564838 h 2239844" name="connsiteY2272"/>
              <a:gd fmla="*/ 3513664 w 4419601" name="connsiteX2273"/>
              <a:gd fmla="*/ 1558603 h 2239844" name="connsiteY2273"/>
              <a:gd fmla="*/ 3520089 w 4419601" name="connsiteX2274"/>
              <a:gd fmla="*/ 1552159 h 2239844" name="connsiteY2274"/>
              <a:gd fmla="*/ 3552214 w 4419601" name="connsiteX2275"/>
              <a:gd fmla="*/ 1539272 h 2239844" name="connsiteY2275"/>
              <a:gd fmla="*/ 2603221 w 4419601" name="connsiteX2276"/>
              <a:gd fmla="*/ 1533442 h 2239844" name="connsiteY2276"/>
              <a:gd fmla="*/ 2604695 w 4419601" name="connsiteX2277"/>
              <a:gd fmla="*/ 1534615 h 2239844" name="connsiteY2277"/>
              <a:gd fmla="*/ 2605406 w 4419601" name="connsiteX2278"/>
              <a:gd fmla="*/ 1535602 h 2239844" name="connsiteY2278"/>
              <a:gd fmla="*/ 2602486 w 4419601" name="connsiteX2279"/>
              <a:gd fmla="*/ 1533506 h 2239844" name="connsiteY2279"/>
              <a:gd fmla="*/ 2611870 w 4419601" name="connsiteX2280"/>
              <a:gd fmla="*/ 1532680 h 2239844" name="connsiteY2280"/>
              <a:gd fmla="*/ 2612020 w 4419601" name="connsiteX2281"/>
              <a:gd fmla="*/ 1532792 h 2239844" name="connsiteY2281"/>
              <a:gd fmla="*/ 2608626 w 4419601" name="connsiteX2282"/>
              <a:gd fmla="*/ 1533283 h 2239844" name="connsiteY2282"/>
              <a:gd fmla="*/ 2608060 w 4419601" name="connsiteX2283"/>
              <a:gd fmla="*/ 1537293 h 2239844" name="connsiteY2283"/>
              <a:gd fmla="*/ 2604695 w 4419601" name="connsiteX2284"/>
              <a:gd fmla="*/ 1534615 h 2239844" name="connsiteY2284"/>
              <a:gd fmla="*/ 2603813 w 4419601" name="connsiteX2285"/>
              <a:gd fmla="*/ 1533389 h 2239844" name="connsiteY2285"/>
              <a:gd fmla="*/ 2614230 w 4419601" name="connsiteX2286"/>
              <a:gd fmla="*/ 1532472 h 2239844" name="connsiteY2286"/>
              <a:gd fmla="*/ 2614230 w 4419601" name="connsiteX2287"/>
              <a:gd fmla="*/ 1534446 h 2239844" name="connsiteY2287"/>
              <a:gd fmla="*/ 2612020 w 4419601" name="connsiteX2288"/>
              <a:gd fmla="*/ 1532792 h 2239844" name="connsiteY2288"/>
              <a:gd fmla="*/ 2592714 w 4419601" name="connsiteX2289"/>
              <a:gd fmla="*/ 1532245 h 2239844" name="connsiteY2289"/>
              <a:gd fmla="*/ 2595816 w 4419601" name="connsiteX2290"/>
              <a:gd fmla="*/ 1534094 h 2239844" name="connsiteY2290"/>
              <a:gd fmla="*/ 2597587 w 4419601" name="connsiteX2291"/>
              <a:gd fmla="*/ 1533938 h 2239844" name="connsiteY2291"/>
              <a:gd fmla="*/ 2604413 w 4419601" name="connsiteX2292"/>
              <a:gd fmla="*/ 1539954 h 2239844" name="connsiteY2292"/>
              <a:gd fmla="*/ 2601874 w 4419601" name="connsiteX2293"/>
              <a:gd fmla="*/ 1540211 h 2239844" name="connsiteY2293"/>
              <a:gd fmla="*/ 3458562 w 4419601" name="connsiteX2294"/>
              <a:gd fmla="*/ 1531906 h 2239844" name="connsiteY2294"/>
              <a:gd fmla="*/ 3457370 w 4419601" name="connsiteX2295"/>
              <a:gd fmla="*/ 1542344 h 2239844" name="connsiteY2295"/>
              <a:gd fmla="*/ 3449884 w 4419601" name="connsiteX2296"/>
              <a:gd fmla="*/ 1558125 h 2239844" name="connsiteY2296"/>
              <a:gd fmla="*/ 3448720 w 4419601" name="connsiteX2297"/>
              <a:gd fmla="*/ 1559262 h 2239844" name="connsiteY2297"/>
              <a:gd fmla="*/ 3449113 w 4419601" name="connsiteX2298"/>
              <a:gd fmla="*/ 1558395 h 2239844" name="connsiteY2298"/>
              <a:gd fmla="*/ 3450661 w 4419601" name="connsiteX2299"/>
              <a:gd fmla="*/ 1552582 h 2239844" name="connsiteY2299"/>
              <a:gd fmla="*/ 3455538 w 4419601" name="connsiteX2300"/>
              <a:gd fmla="*/ 1545529 h 2239844" name="connsiteY2300"/>
              <a:gd fmla="*/ 2974584 w 4419601" name="connsiteX2301"/>
              <a:gd fmla="*/ 1531876 h 2239844" name="connsiteY2301"/>
              <a:gd fmla="*/ 3058206 w 4419601" name="connsiteX2302"/>
              <a:gd fmla="*/ 1583274 h 2239844" name="connsiteY2302"/>
              <a:gd fmla="*/ 3086348 w 4419601" name="connsiteX2303"/>
              <a:gd fmla="*/ 1606563 h 2239844" name="connsiteY2303"/>
              <a:gd fmla="*/ 3092474 w 4419601" name="connsiteX2304"/>
              <a:gd fmla="*/ 1613947 h 2239844" name="connsiteY2304"/>
              <a:gd fmla="*/ 3108722 w 4419601" name="connsiteX2305"/>
              <a:gd fmla="*/ 1603098 h 2239844" name="connsiteY2305"/>
              <a:gd fmla="*/ 3111391 w 4419601" name="connsiteX2306"/>
              <a:gd fmla="*/ 1601316 h 2239844" name="connsiteY2306"/>
              <a:gd fmla="*/ 3111947 w 4419601" name="connsiteX2307"/>
              <a:gd fmla="*/ 1602290 h 2239844" name="connsiteY2307"/>
              <a:gd fmla="*/ 3115171 w 4419601" name="connsiteX2308"/>
              <a:gd fmla="*/ 1603098 h 2239844" name="connsiteY2308"/>
              <a:gd fmla="*/ 3125879 w 4419601" name="connsiteX2309"/>
              <a:gd fmla="*/ 1591641 h 2239844" name="connsiteY2309"/>
              <a:gd fmla="*/ 3128070 w 4419601" name="connsiteX2310"/>
              <a:gd fmla="*/ 1590179 h 2239844" name="connsiteY2310"/>
              <a:gd fmla="*/ 3124039 w 4419601" name="connsiteX2311"/>
              <a:gd fmla="*/ 1603098 h 2239844" name="connsiteY2311"/>
              <a:gd fmla="*/ 3123722 w 4419601" name="connsiteX2312"/>
              <a:gd fmla="*/ 1603559 h 2239844" name="connsiteY2312"/>
              <a:gd fmla="*/ 3114365 w 4419601" name="connsiteX2313"/>
              <a:gd fmla="*/ 1609557 h 2239844" name="connsiteY2313"/>
              <a:gd fmla="*/ 3096495 w 4419601" name="connsiteX2314"/>
              <a:gd fmla="*/ 1618795 h 2239844" name="connsiteY2314"/>
              <a:gd fmla="*/ 3109666 w 4419601" name="connsiteX2315"/>
              <a:gd fmla="*/ 1634671 h 2239844" name="connsiteY2315"/>
              <a:gd fmla="*/ 3122531 w 4419601" name="connsiteX2316"/>
              <a:gd fmla="*/ 1698918 h 2239844" name="connsiteY2316"/>
              <a:gd fmla="*/ 3083936 w 4419601" name="connsiteX2317"/>
              <a:gd fmla="*/ 1769590 h 2239844" name="connsiteY2317"/>
              <a:gd fmla="*/ 3059814 w 4419601" name="connsiteX2318"/>
              <a:gd fmla="*/ 1796895 h 2239844" name="connsiteY2318"/>
              <a:gd fmla="*/ 3032056 w 4419601" name="connsiteX2319"/>
              <a:gd fmla="*/ 1811418 h 2239844" name="connsiteY2319"/>
              <a:gd fmla="*/ 3031247 w 4419601" name="connsiteX2320"/>
              <a:gd fmla="*/ 1805358 h 2239844" name="connsiteY2320"/>
              <a:gd fmla="*/ 3060618 w 4419601" name="connsiteX2321"/>
              <a:gd fmla="*/ 1789667 h 2239844" name="connsiteY2321"/>
              <a:gd fmla="*/ 3090368 w 4419601" name="connsiteX2322"/>
              <a:gd fmla="*/ 1756741 h 2239844" name="connsiteY2322"/>
              <a:gd fmla="*/ 3116098 w 4419601" name="connsiteX2323"/>
              <a:gd fmla="*/ 1686069 h 2239844" name="connsiteY2323"/>
              <a:gd fmla="*/ 3110470 w 4419601" name="connsiteX2324"/>
              <a:gd fmla="*/ 1648324 h 2239844" name="connsiteY2324"/>
              <a:gd fmla="*/ 3093415 w 4419601" name="connsiteX2325"/>
              <a:gd fmla="*/ 1620387 h 2239844" name="connsiteY2325"/>
              <a:gd fmla="*/ 3089374 w 4419601" name="connsiteX2326"/>
              <a:gd fmla="*/ 1622476 h 2239844" name="connsiteY2326"/>
              <a:gd fmla="*/ 3089374 w 4419601" name="connsiteX2327"/>
              <a:gd fmla="*/ 1616017 h 2239844" name="connsiteY2327"/>
              <a:gd fmla="*/ 3090339 w 4419601" name="connsiteX2328"/>
              <a:gd fmla="*/ 1615372 h 2239844" name="connsiteY2328"/>
              <a:gd fmla="*/ 3063834 w 4419601" name="connsiteX2329"/>
              <a:gd fmla="*/ 1592911 h 2239844" name="connsiteY2329"/>
              <a:gd fmla="*/ 3032476 w 4419601" name="connsiteX2330"/>
              <a:gd fmla="*/ 1570424 h 2239844" name="connsiteY2330"/>
              <a:gd fmla="*/ 2994054 w 4419601" name="connsiteX2331"/>
              <a:gd fmla="*/ 1546759 h 2239844" name="connsiteY2331"/>
              <a:gd fmla="*/ 2977425 w 4419601" name="connsiteX2332"/>
              <a:gd fmla="*/ 1534920 h 2239844" name="connsiteY2332"/>
              <a:gd fmla="*/ 3459492 w 4419601" name="connsiteX2333"/>
              <a:gd fmla="*/ 1527715 h 2239844" name="connsiteY2333"/>
              <a:gd fmla="*/ 3458562 w 4419601" name="connsiteX2334"/>
              <a:gd fmla="*/ 1531906 h 2239844" name="connsiteY2334"/>
              <a:gd fmla="*/ 3458751 w 4419601" name="connsiteX2335"/>
              <a:gd fmla="*/ 1530251 h 2239844" name="connsiteY2335"/>
              <a:gd fmla="*/ 3458914 w 4419601" name="connsiteX2336"/>
              <a:gd fmla="*/ 1529065 h 2239844" name="connsiteY2336"/>
              <a:gd fmla="*/ 3243917 w 4419601" name="connsiteX2337"/>
              <a:gd fmla="*/ 1525326 h 2239844" name="connsiteY2337"/>
              <a:gd fmla="*/ 3237490 w 4419601" name="connsiteX2338"/>
              <a:gd fmla="*/ 1531754 h 2239844" name="connsiteY2338"/>
              <a:gd fmla="*/ 3243917 w 4419601" name="connsiteX2339"/>
              <a:gd fmla="*/ 1525326 h 2239844" name="connsiteY2339"/>
              <a:gd fmla="*/ 3194788 w 4419601" name="connsiteX2340"/>
              <a:gd fmla="*/ 1517998 h 2239844" name="connsiteY2340"/>
              <a:gd fmla="*/ 3180470 w 4419601" name="connsiteX2341"/>
              <a:gd fmla="*/ 1536081 h 2239844" name="connsiteY2341"/>
              <a:gd fmla="*/ 3179381 w 4419601" name="connsiteX2342"/>
              <a:gd fmla="*/ 1538327 h 2239844" name="connsiteY2342"/>
              <a:gd fmla="*/ 3150642 w 4419601" name="connsiteX2343"/>
              <a:gd fmla="*/ 1565148 h 2239844" name="connsiteY2343"/>
              <a:gd fmla="*/ 3125879 w 4419601" name="connsiteX2344"/>
              <a:gd fmla="*/ 1591641 h 2239844" name="connsiteY2344"/>
              <a:gd fmla="*/ 3120114 w 4419601" name="connsiteX2345"/>
              <a:gd fmla="*/ 1595491 h 2239844" name="connsiteY2345"/>
              <a:gd fmla="*/ 3135772 w 4419601" name="connsiteX2346"/>
              <a:gd fmla="*/ 1571393 h 2239844" name="connsiteY2346"/>
              <a:gd fmla="*/ 3138592 w 4419601" name="connsiteX2347"/>
              <a:gd fmla="*/ 1568760 h 2239844" name="connsiteY2347"/>
              <a:gd fmla="*/ 3147417 w 4419601" name="connsiteX2348"/>
              <a:gd fmla="*/ 1564341 h 2239844" name="connsiteY2348"/>
              <a:gd fmla="*/ 3186113 w 4419601" name="connsiteX2349"/>
              <a:gd fmla="*/ 1525584 h 2239844" name="connsiteY2349"/>
              <a:gd fmla="*/ 3176872 w 4419601" name="connsiteX2350"/>
              <a:gd fmla="*/ 1517431 h 2239844" name="connsiteY2350"/>
              <a:gd fmla="*/ 3150954 w 4419601" name="connsiteX2351"/>
              <a:gd fmla="*/ 1548913 h 2239844" name="connsiteY2351"/>
              <a:gd fmla="*/ 3147417 w 4419601" name="connsiteX2352"/>
              <a:gd fmla="*/ 1551422 h 2239844" name="connsiteY2352"/>
              <a:gd fmla="*/ 3140382 w 4419601" name="connsiteX2353"/>
              <a:gd fmla="*/ 1557001 h 2239844" name="connsiteY2353"/>
              <a:gd fmla="*/ 3165475 w 4419601" name="connsiteX2354"/>
              <a:gd fmla="*/ 1525584 h 2239844" name="connsiteY2354"/>
              <a:gd fmla="*/ 3169990 w 4419601" name="connsiteX2355"/>
              <a:gd fmla="*/ 1522354 h 2239844" name="connsiteY2355"/>
              <a:gd fmla="*/ 1051653 w 4419601" name="connsiteX2356"/>
              <a:gd fmla="*/ 1514754 h 2239844" name="connsiteY2356"/>
              <a:gd fmla="*/ 1063848 w 4419601" name="connsiteX2357"/>
              <a:gd fmla="*/ 1523740 h 2239844" name="connsiteY2357"/>
              <a:gd fmla="*/ 1123326 w 4419601" name="connsiteX2358"/>
              <a:gd fmla="*/ 1586552 h 2239844" name="connsiteY2358"/>
              <a:gd fmla="*/ 1153169 w 4419601" name="connsiteX2359"/>
              <a:gd fmla="*/ 1620403 h 2239844" name="connsiteY2359"/>
              <a:gd fmla="*/ 1188258 w 4419601" name="connsiteX2360"/>
              <a:gd fmla="*/ 1672966 h 2239844" name="connsiteY2360"/>
              <a:gd fmla="*/ 1182098 w 4419601" name="connsiteX2361"/>
              <a:gd fmla="*/ 1666954 h 2239844" name="connsiteY2361"/>
              <a:gd fmla="*/ 1053283 w 4419601" name="connsiteX2362"/>
              <a:gd fmla="*/ 1519015 h 2239844" name="connsiteY2362"/>
              <a:gd fmla="*/ 1050868 w 4419601" name="connsiteX2363"/>
              <a:gd fmla="*/ 1515799 h 2239844" name="connsiteY2363"/>
              <a:gd fmla="*/ 3461045 w 4419601" name="connsiteX2364"/>
              <a:gd fmla="*/ 1513594 h 2239844" name="connsiteY2364"/>
              <a:gd fmla="*/ 3458914 w 4419601" name="connsiteX2365"/>
              <a:gd fmla="*/ 1529065 h 2239844" name="connsiteY2365"/>
              <a:gd fmla="*/ 3458751 w 4419601" name="connsiteX2366"/>
              <a:gd fmla="*/ 1529447 h 2239844" name="connsiteY2366"/>
              <a:gd fmla="*/ 3453649 w 4419601" name="connsiteX2367"/>
              <a:gd fmla="*/ 1541367 h 2239844" name="connsiteY2367"/>
              <a:gd fmla="*/ 3175251 w 4419601" name="connsiteX2368"/>
              <a:gd fmla="*/ 1513345 h 2239844" name="connsiteY2368"/>
              <a:gd fmla="*/ 3165475 w 4419601" name="connsiteX2369"/>
              <a:gd fmla="*/ 1525584 h 2239844" name="connsiteY2369"/>
              <a:gd fmla="*/ 3147417 w 4419601" name="connsiteX2370"/>
              <a:gd fmla="*/ 1538503 h 2239844" name="connsiteY2370"/>
              <a:gd fmla="*/ 3108722 w 4419601" name="connsiteX2371"/>
              <a:gd fmla="*/ 1577260 h 2239844" name="connsiteY2371"/>
              <a:gd fmla="*/ 3128070 w 4419601" name="connsiteX2372"/>
              <a:gd fmla="*/ 1566763 h 2239844" name="connsiteY2372"/>
              <a:gd fmla="*/ 3140382 w 4419601" name="connsiteX2373"/>
              <a:gd fmla="*/ 1557001 h 2239844" name="connsiteY2373"/>
              <a:gd fmla="*/ 3125920 w 4419601" name="connsiteX2374"/>
              <a:gd fmla="*/ 1575107 h 2239844" name="connsiteY2374"/>
              <a:gd fmla="*/ 3108722 w 4419601" name="connsiteX2375"/>
              <a:gd fmla="*/ 1583719 h 2239844" name="connsiteY2375"/>
              <a:gd fmla="*/ 3102273 w 4419601" name="connsiteX2376"/>
              <a:gd fmla="*/ 1577260 h 2239844" name="connsiteY2376"/>
              <a:gd fmla="*/ 3147417 w 4419601" name="connsiteX2377"/>
              <a:gd fmla="*/ 1532043 h 2239844" name="connsiteY2377"/>
              <a:gd fmla="*/ 3170796 w 4419601" name="connsiteX2378"/>
              <a:gd fmla="*/ 1515895 h 2239844" name="connsiteY2378"/>
              <a:gd fmla="*/ 3398166 w 4419601" name="connsiteX2379"/>
              <a:gd fmla="*/ 1512938 h 2239844" name="connsiteY2379"/>
              <a:gd fmla="*/ 3365310 w 4419601" name="connsiteX2380"/>
              <a:gd fmla="*/ 1531194 h 2239844" name="connsiteY2380"/>
              <a:gd fmla="*/ 3342117 w 4419601" name="connsiteX2381"/>
              <a:gd fmla="*/ 1539503 h 2239844" name="connsiteY2381"/>
              <a:gd fmla="*/ 3361874 w 4419601" name="connsiteX2382"/>
              <a:gd fmla="*/ 1526797 h 2239844" name="connsiteY2382"/>
              <a:gd fmla="*/ 3365310 w 4419601" name="connsiteX2383"/>
              <a:gd fmla="*/ 1525638 h 2239844" name="connsiteY2383"/>
              <a:gd fmla="*/ 3398166 w 4419601" name="connsiteX2384"/>
              <a:gd fmla="*/ 1512938 h 2239844" name="connsiteY2384"/>
              <a:gd fmla="*/ 2573206 w 4419601" name="connsiteX2385"/>
              <a:gd fmla="*/ 1512497 h 2239844" name="connsiteY2385"/>
              <a:gd fmla="*/ 2602486 w 4419601" name="connsiteX2386"/>
              <a:gd fmla="*/ 1533506 h 2239844" name="connsiteY2386"/>
              <a:gd fmla="*/ 2597587 w 4419601" name="connsiteX2387"/>
              <a:gd fmla="*/ 1533938 h 2239844" name="connsiteY2387"/>
              <a:gd fmla="*/ 2576602 w 4419601" name="connsiteX2388"/>
              <a:gd fmla="*/ 1515441 h 2239844" name="connsiteY2388"/>
              <a:gd fmla="*/ 3456540 w 4419601" name="connsiteX2389"/>
              <a:gd fmla="*/ 1510767 h 2239844" name="connsiteY2389"/>
              <a:gd fmla="*/ 3455538 w 4419601" name="connsiteX2390"/>
              <a:gd fmla="*/ 1519797 h 2239844" name="connsiteY2390"/>
              <a:gd fmla="*/ 3449113 w 4419601" name="connsiteX2391"/>
              <a:gd fmla="*/ 1544725 h 2239844" name="connsiteY2391"/>
              <a:gd fmla="*/ 3445467 w 4419601" name="connsiteX2392"/>
              <a:gd fmla="*/ 1556135 h 2239844" name="connsiteY2392"/>
              <a:gd fmla="*/ 3438734 w 4419601" name="connsiteX2393"/>
              <a:gd fmla="*/ 1563838 h 2239844" name="connsiteY2393"/>
              <a:gd fmla="*/ 3449113 w 4419601" name="connsiteX2394"/>
              <a:gd fmla="*/ 1532663 h 2239844" name="connsiteY2394"/>
              <a:gd fmla="*/ 3635177 w 4419601" name="connsiteX2395"/>
              <a:gd fmla="*/ 1509258 h 2239844" name="connsiteY2395"/>
              <a:gd fmla="*/ 3626625 w 4419601" name="connsiteX2396"/>
              <a:gd fmla="*/ 1514172 h 2239844" name="connsiteY2396"/>
              <a:gd fmla="*/ 3610793 w 4419601" name="connsiteX2397"/>
              <a:gd fmla="*/ 1519681 h 2239844" name="connsiteY2397"/>
              <a:gd fmla="*/ 3626190 w 4419601" name="connsiteX2398"/>
              <a:gd fmla="*/ 1512091 h 2239844" name="connsiteY2398"/>
              <a:gd fmla="*/ 3392780 w 4419601" name="connsiteX2399"/>
              <a:gd fmla="*/ 1506919 h 2239844" name="connsiteY2399"/>
              <a:gd fmla="*/ 3361874 w 4419601" name="connsiteX2400"/>
              <a:gd fmla="*/ 1526797 h 2239844" name="connsiteY2400"/>
              <a:gd fmla="*/ 3327645 w 4419601" name="connsiteX2401"/>
              <a:gd fmla="*/ 1538338 h 2239844" name="connsiteY2401"/>
              <a:gd fmla="*/ 3373094 w 4419601" name="connsiteX2402"/>
              <a:gd fmla="*/ 1510550 h 2239844" name="connsiteY2402"/>
              <a:gd fmla="*/ 3373324 w 4419601" name="connsiteX2403"/>
              <a:gd fmla="*/ 1512144 h 2239844" name="connsiteY2403"/>
              <a:gd fmla="*/ 3372522 w 4419601" name="connsiteX2404"/>
              <a:gd fmla="*/ 1512938 h 2239844" name="connsiteY2404"/>
              <a:gd fmla="*/ 3374590 w 4419601" name="connsiteX2405"/>
              <a:gd fmla="*/ 1512324 h 2239844" name="connsiteY2405"/>
              <a:gd fmla="*/ 3378933 w 4419601" name="connsiteX2406"/>
              <a:gd fmla="*/ 1512938 h 2239844" name="connsiteY2406"/>
              <a:gd fmla="*/ 3381681 w 4419601" name="connsiteX2407"/>
              <a:gd fmla="*/ 1510217 h 2239844" name="connsiteY2407"/>
              <a:gd fmla="*/ 3237706 w 4419601" name="connsiteX2408"/>
              <a:gd fmla="*/ 1506205 h 2239844" name="connsiteY2408"/>
              <a:gd fmla="*/ 3153867 w 4419601" name="connsiteX2409"/>
              <a:gd fmla="*/ 1622476 h 2239844" name="connsiteY2409"/>
              <a:gd fmla="*/ 3168377 w 4419601" name="connsiteX2410"/>
              <a:gd fmla="*/ 1593408 h 2239844" name="connsiteY2410"/>
              <a:gd fmla="*/ 3170348 w 4419601" name="connsiteX2411"/>
              <a:gd fmla="*/ 1581566 h 2239844" name="connsiteY2411"/>
              <a:gd fmla="*/ 3183298 w 4419601" name="connsiteX2412"/>
              <a:gd fmla="*/ 1562110 h 2239844" name="connsiteY2412"/>
              <a:gd fmla="*/ 3207879 w 4419601" name="connsiteX2413"/>
              <a:gd fmla="*/ 1540925 h 2239844" name="connsiteY2413"/>
              <a:gd fmla="*/ 3237706 w 4419601" name="connsiteX2414"/>
              <a:gd fmla="*/ 1506205 h 2239844" name="connsiteY2414"/>
              <a:gd fmla="*/ 2936828 w 4419601" name="connsiteX2415"/>
              <a:gd fmla="*/ 1504222 h 2239844" name="connsiteY2415"/>
              <a:gd fmla="*/ 2974584 w 4419601" name="connsiteX2416"/>
              <a:gd fmla="*/ 1531876 h 2239844" name="connsiteY2416"/>
              <a:gd fmla="*/ 2945638 w 4419601" name="connsiteX2417"/>
              <a:gd fmla="*/ 1511799 h 2239844" name="connsiteY2417"/>
              <a:gd fmla="*/ 3381748 w 4419601" name="connsiteX2418"/>
              <a:gd fmla="*/ 1503800 h 2239844" name="connsiteY2418"/>
              <a:gd fmla="*/ 3377899 w 4419601" name="connsiteX2419"/>
              <a:gd fmla="*/ 1507612 h 2239844" name="connsiteY2419"/>
              <a:gd fmla="*/ 3373094 w 4419601" name="connsiteX2420"/>
              <a:gd fmla="*/ 1510550 h 2239844" name="connsiteY2420"/>
              <a:gd fmla="*/ 3372568 w 4419601" name="connsiteX2421"/>
              <a:gd fmla="*/ 1506907 h 2239844" name="connsiteY2421"/>
              <a:gd fmla="*/ 3374340 w 4419601" name="connsiteX2422"/>
              <a:gd fmla="*/ 1506039 h 2239844" name="connsiteY2422"/>
              <a:gd fmla="*/ 2556169 w 4419601" name="connsiteX2423"/>
              <a:gd fmla="*/ 1502091 h 2239844" name="connsiteY2423"/>
              <a:gd fmla="*/ 2567795 w 4419601" name="connsiteX2424"/>
              <a:gd fmla="*/ 1510575 h 2239844" name="connsiteY2424"/>
              <a:gd fmla="*/ 2592714 w 4419601" name="connsiteX2425"/>
              <a:gd fmla="*/ 1532245 h 2239844" name="connsiteY2425"/>
              <a:gd fmla="*/ 2582206 w 4419601" name="connsiteX2426"/>
              <a:gd fmla="*/ 1525984 h 2239844" name="connsiteY2426"/>
              <a:gd fmla="*/ 2575193 w 4419601" name="connsiteX2427"/>
              <a:gd fmla="*/ 1521247 h 2239844" name="connsiteY2427"/>
              <a:gd fmla="*/ 2573400 w 4419601" name="connsiteX2428"/>
              <a:gd fmla="*/ 1519496 h 2239844" name="connsiteY2428"/>
              <a:gd fmla="*/ 3390973 w 4419601" name="connsiteX2429"/>
              <a:gd fmla="*/ 1501013 h 2239844" name="connsiteY2429"/>
              <a:gd fmla="*/ 3381681 w 4419601" name="connsiteX2430"/>
              <a:gd fmla="*/ 1510217 h 2239844" name="connsiteY2430"/>
              <a:gd fmla="*/ 3374590 w 4419601" name="connsiteX2431"/>
              <a:gd fmla="*/ 1512324 h 2239844" name="connsiteY2431"/>
              <a:gd fmla="*/ 3373324 w 4419601" name="connsiteX2432"/>
              <a:gd fmla="*/ 1512144 h 2239844" name="connsiteY2432"/>
              <a:gd fmla="*/ 3377899 w 4419601" name="connsiteX2433"/>
              <a:gd fmla="*/ 1507612 h 2239844" name="connsiteY2433"/>
              <a:gd fmla="*/ 3386466 w 4419601" name="connsiteX2434"/>
              <a:gd fmla="*/ 1502375 h 2239844" name="connsiteY2434"/>
              <a:gd fmla="*/ 3237706 w 4419601" name="connsiteX2435"/>
              <a:gd fmla="*/ 1499746 h 2239844" name="connsiteY2435"/>
              <a:gd fmla="*/ 3204654 w 4419601" name="connsiteX2436"/>
              <a:gd fmla="*/ 1536888 h 2239844" name="connsiteY2436"/>
              <a:gd fmla="*/ 3203886 w 4419601" name="connsiteX2437"/>
              <a:gd fmla="*/ 1537444 h 2239844" name="connsiteY2437"/>
              <a:gd fmla="*/ 3237706 w 4419601" name="connsiteX2438"/>
              <a:gd fmla="*/ 1499746 h 2239844" name="connsiteY2438"/>
              <a:gd fmla="*/ 3237706 w 4419601" name="connsiteX2439"/>
              <a:gd fmla="*/ 1506205 h 2239844" name="connsiteY2439"/>
              <a:gd fmla="*/ 3237706 w 4419601" name="connsiteX2440"/>
              <a:gd fmla="*/ 1499746 h 2239844" name="connsiteY2440"/>
              <a:gd fmla="*/ 3393599 w 4419601" name="connsiteX2441"/>
              <a:gd fmla="*/ 1498200 h 2239844" name="connsiteY2441"/>
              <a:gd fmla="*/ 3392557 w 4419601" name="connsiteX2442"/>
              <a:gd fmla="*/ 1498651 h 2239844" name="connsiteY2442"/>
              <a:gd fmla="*/ 3386466 w 4419601" name="connsiteX2443"/>
              <a:gd fmla="*/ 1502375 h 2239844" name="connsiteY2443"/>
              <a:gd fmla="*/ 3381748 w 4419601" name="connsiteX2444"/>
              <a:gd fmla="*/ 1503800 h 2239844" name="connsiteY2444"/>
              <a:gd fmla="*/ 3384161 w 4419601" name="connsiteX2445"/>
              <a:gd fmla="*/ 1501410 h 2239844" name="connsiteY2445"/>
              <a:gd fmla="*/ 3393979 w 4419601" name="connsiteX2446"/>
              <a:gd fmla="*/ 1498035 h 2239844" name="connsiteY2446"/>
              <a:gd fmla="*/ 3393925 w 4419601" name="connsiteX2447"/>
              <a:gd fmla="*/ 1498089 h 2239844" name="connsiteY2447"/>
              <a:gd fmla="*/ 3393599 w 4419601" name="connsiteX2448"/>
              <a:gd fmla="*/ 1498200 h 2239844" name="connsiteY2448"/>
              <a:gd fmla="*/ 2556476 w 4419601" name="connsiteX2449"/>
              <a:gd fmla="*/ 1496235 h 2239844" name="connsiteY2449"/>
              <a:gd fmla="*/ 2572150 w 4419601" name="connsiteX2450"/>
              <a:gd fmla="*/ 1502940 h 2239844" name="connsiteY2450"/>
              <a:gd fmla="*/ 2572599 w 4419601" name="connsiteX2451"/>
              <a:gd fmla="*/ 1503276 h 2239844" name="connsiteY2451"/>
              <a:gd fmla="*/ 2593267 w 4419601" name="connsiteX2452"/>
              <a:gd fmla="*/ 1518751 h 2239844" name="connsiteY2452"/>
              <a:gd fmla="*/ 2603813 w 4419601" name="connsiteX2453"/>
              <a:gd fmla="*/ 1533389 h 2239844" name="connsiteY2453"/>
              <a:gd fmla="*/ 2603221 w 4419601" name="connsiteX2454"/>
              <a:gd fmla="*/ 1533442 h 2239844" name="connsiteY2454"/>
              <a:gd fmla="*/ 2569397 w 4419601" name="connsiteX2455"/>
              <a:gd fmla="*/ 1506520 h 2239844" name="connsiteY2455"/>
              <a:gd fmla="*/ 3289101 w 4419601" name="connsiteX2456"/>
              <a:gd fmla="*/ 1493565 h 2239844" name="connsiteY2456"/>
              <a:gd fmla="*/ 3275669 w 4419601" name="connsiteX2457"/>
              <a:gd fmla="*/ 1503642 h 2239844" name="connsiteY2457"/>
              <a:gd fmla="*/ 3263441 w 4419601" name="connsiteX2458"/>
              <a:gd fmla="*/ 1534214 h 2239844" name="connsiteY2458"/>
              <a:gd fmla="*/ 3274538 w 4419601" name="connsiteX2459"/>
              <a:gd fmla="*/ 1536527 h 2239844" name="connsiteY2459"/>
              <a:gd fmla="*/ 3278537 w 4419601" name="connsiteX2460"/>
              <a:gd fmla="*/ 1535193 h 2239844" name="connsiteY2460"/>
              <a:gd fmla="*/ 3282484 w 4419601" name="connsiteX2461"/>
              <a:gd fmla="*/ 1525326 h 2239844" name="connsiteY2461"/>
              <a:gd fmla="*/ 2550182 w 4419601" name="connsiteX2462"/>
              <a:gd fmla="*/ 1491226 h 2239844" name="connsiteY2462"/>
              <a:gd fmla="*/ 2556476 w 4419601" name="connsiteX2463"/>
              <a:gd fmla="*/ 1496235 h 2239844" name="connsiteY2463"/>
              <a:gd fmla="*/ 2552468 w 4419601" name="connsiteX2464"/>
              <a:gd fmla="*/ 1494521 h 2239844" name="connsiteY2464"/>
              <a:gd fmla="*/ 2550182 w 4419601" name="connsiteX2465"/>
              <a:gd fmla="*/ 1492540 h 2239844" name="connsiteY2465"/>
              <a:gd fmla="*/ 3219838 w 4419601" name="connsiteX2466"/>
              <a:gd fmla="*/ 1489849 h 2239844" name="connsiteY2466"/>
              <a:gd fmla="*/ 3206622 w 4419601" name="connsiteX2467"/>
              <a:gd fmla="*/ 1504328 h 2239844" name="connsiteY2467"/>
              <a:gd fmla="*/ 3179664 w 4419601" name="connsiteX2468"/>
              <a:gd fmla="*/ 1525584 h 2239844" name="connsiteY2468"/>
              <a:gd fmla="*/ 3144193 w 4419601" name="connsiteX2469"/>
              <a:gd fmla="*/ 1563533 h 2239844" name="connsiteY2469"/>
              <a:gd fmla="*/ 3138592 w 4419601" name="connsiteX2470"/>
              <a:gd fmla="*/ 1568760 h 2239844" name="connsiteY2470"/>
              <a:gd fmla="*/ 3136947 w 4419601" name="connsiteX2471"/>
              <a:gd fmla="*/ 1569584 h 2239844" name="connsiteY2471"/>
              <a:gd fmla="*/ 3148224 w 4419601" name="connsiteX2472"/>
              <a:gd fmla="*/ 1552229 h 2239844" name="connsiteY2472"/>
              <a:gd fmla="*/ 3150954 w 4419601" name="connsiteX2473"/>
              <a:gd fmla="*/ 1548913 h 2239844" name="connsiteY2473"/>
              <a:gd fmla="*/ 3166765 w 4419601" name="connsiteX2474"/>
              <a:gd fmla="*/ 1537695 h 2239844" name="connsiteY2474"/>
              <a:gd fmla="*/ 3186113 w 4419601" name="connsiteX2475"/>
              <a:gd fmla="*/ 1519124 h 2239844" name="connsiteY2475"/>
              <a:gd fmla="*/ 2551767 w 4419601" name="connsiteX2476"/>
              <a:gd fmla="*/ 1487678 h 2239844" name="connsiteY2476"/>
              <a:gd fmla="*/ 2589411 w 4419601" name="connsiteX2477"/>
              <a:gd fmla="*/ 1502465 h 2239844" name="connsiteY2477"/>
              <a:gd fmla="*/ 2614230 w 4419601" name="connsiteX2478"/>
              <a:gd fmla="*/ 1532472 h 2239844" name="connsiteY2478"/>
              <a:gd fmla="*/ 2611870 w 4419601" name="connsiteX2479"/>
              <a:gd fmla="*/ 1532680 h 2239844" name="connsiteY2479"/>
              <a:gd fmla="*/ 2593267 w 4419601" name="connsiteX2480"/>
              <a:gd fmla="*/ 1518751 h 2239844" name="connsiteY2480"/>
              <a:gd fmla="*/ 2586209 w 4419601" name="connsiteX2481"/>
              <a:gd fmla="*/ 1508953 h 2239844" name="connsiteY2481"/>
              <a:gd fmla="*/ 2572150 w 4419601" name="connsiteX2482"/>
              <a:gd fmla="*/ 1502940 h 2239844" name="connsiteY2482"/>
              <a:gd fmla="*/ 3443044 w 4419601" name="connsiteX2483"/>
              <a:gd fmla="*/ 1487538 h 2239844" name="connsiteY2483"/>
              <a:gd fmla="*/ 3435030 w 4419601" name="connsiteX2484"/>
              <a:gd fmla="*/ 1495476 h 2239844" name="connsiteY2484"/>
              <a:gd fmla="*/ 3398166 w 4419601" name="connsiteX2485"/>
              <a:gd fmla="*/ 1512938 h 2239844" name="connsiteY2485"/>
              <a:gd fmla="*/ 3432626 w 4419601" name="connsiteX2486"/>
              <a:gd fmla="*/ 1493094 h 2239844" name="connsiteY2486"/>
              <a:gd fmla="*/ 3433812 w 4419601" name="connsiteX2487"/>
              <a:gd fmla="*/ 1492110 h 2239844" name="connsiteY2487"/>
              <a:gd fmla="*/ 3313892 w 4419601" name="connsiteX2488"/>
              <a:gd fmla="*/ 1485744 h 2239844" name="connsiteY2488"/>
              <a:gd fmla="*/ 3300089 w 4419601" name="connsiteX2489"/>
              <a:gd fmla="*/ 1521314 h 2239844" name="connsiteY2489"/>
              <a:gd fmla="*/ 3285048 w 4419601" name="connsiteX2490"/>
              <a:gd fmla="*/ 1536721 h 2239844" name="connsiteY2490"/>
              <a:gd fmla="*/ 3298353 w 4419601" name="connsiteX2491"/>
              <a:gd fmla="*/ 1529143 h 2239844" name="connsiteY2491"/>
              <a:gd fmla="*/ 3311234 w 4419601" name="connsiteX2492"/>
              <a:gd fmla="*/ 1505414 h 2239844" name="connsiteY2492"/>
              <a:gd fmla="*/ 3433477 w 4419601" name="connsiteX2493"/>
              <a:gd fmla="*/ 1484635 h 2239844" name="connsiteY2493"/>
              <a:gd fmla="*/ 3419804 w 4419601" name="connsiteX2494"/>
              <a:gd fmla="*/ 1492301 h 2239844" name="connsiteY2494"/>
              <a:gd fmla="*/ 3390973 w 4419601" name="connsiteX2495"/>
              <a:gd fmla="*/ 1501013 h 2239844" name="connsiteY2495"/>
              <a:gd fmla="*/ 3393925 w 4419601" name="connsiteX2496"/>
              <a:gd fmla="*/ 1498089 h 2239844" name="connsiteY2496"/>
              <a:gd fmla="*/ 3226420 w 4419601" name="connsiteX2497"/>
              <a:gd fmla="*/ 1484136 h 2239844" name="connsiteY2497"/>
              <a:gd fmla="*/ 3219838 w 4419601" name="connsiteX2498"/>
              <a:gd fmla="*/ 1489849 h 2239844" name="connsiteY2498"/>
              <a:gd fmla="*/ 3224455 w 4419601" name="connsiteX2499"/>
              <a:gd fmla="*/ 1484792 h 2239844" name="connsiteY2499"/>
              <a:gd fmla="*/ 3445406 w 4419601" name="connsiteX2500"/>
              <a:gd fmla="*/ 1482489 h 2239844" name="connsiteY2500"/>
              <a:gd fmla="*/ 3433812 w 4419601" name="connsiteX2501"/>
              <a:gd fmla="*/ 1492110 h 2239844" name="connsiteY2501"/>
              <a:gd fmla="*/ 3420605 w 4419601" name="connsiteX2502"/>
              <a:gd fmla="*/ 1498651 h 2239844" name="connsiteY2502"/>
              <a:gd fmla="*/ 3392780 w 4419601" name="connsiteX2503"/>
              <a:gd fmla="*/ 1506919 h 2239844" name="connsiteY2503"/>
              <a:gd fmla="*/ 3395762 w 4419601" name="connsiteX2504"/>
              <a:gd fmla="*/ 1505001 h 2239844" name="connsiteY2504"/>
              <a:gd fmla="*/ 3236900 w 4419601" name="connsiteX2505"/>
              <a:gd fmla="*/ 1481175 h 2239844" name="connsiteY2505"/>
              <a:gd fmla="*/ 3231257 w 4419601" name="connsiteX2506"/>
              <a:gd fmla="*/ 1486827 h 2239844" name="connsiteY2506"/>
              <a:gd fmla="*/ 3205460 w 4419601" name="connsiteX2507"/>
              <a:gd fmla="*/ 1512665 h 2239844" name="connsiteY2507"/>
              <a:gd fmla="*/ 3186919 w 4419601" name="connsiteX2508"/>
              <a:gd fmla="*/ 1536888 h 2239844" name="connsiteY2508"/>
              <a:gd fmla="*/ 3179576 w 4419601" name="connsiteX2509"/>
              <a:gd fmla="*/ 1555059 h 2239844" name="connsiteY2509"/>
              <a:gd fmla="*/ 3166765 w 4419601" name="connsiteX2510"/>
              <a:gd fmla="*/ 1564341 h 2239844" name="connsiteY2510"/>
              <a:gd fmla="*/ 3179381 w 4419601" name="connsiteX2511"/>
              <a:gd fmla="*/ 1538327 h 2239844" name="connsiteY2511"/>
              <a:gd fmla="*/ 3186113 w 4419601" name="connsiteX2512"/>
              <a:gd fmla="*/ 1532043 h 2239844" name="connsiteY2512"/>
              <a:gd fmla="*/ 3218333 w 4419601" name="connsiteX2513"/>
              <a:gd fmla="*/ 1497410 h 2239844" name="connsiteY2513"/>
              <a:gd fmla="*/ 3236902 w 4419601" name="connsiteX2514"/>
              <a:gd fmla="*/ 1481173 h 2239844" name="connsiteY2514"/>
              <a:gd fmla="*/ 3236900 w 4419601" name="connsiteX2515"/>
              <a:gd fmla="*/ 1481175 h 2239844" name="connsiteY2515"/>
              <a:gd fmla="*/ 3236900 w 4419601" name="connsiteX2516"/>
              <a:gd fmla="*/ 1481175 h 2239844" name="connsiteY2516"/>
              <a:gd fmla="*/ 3235658 w 4419601" name="connsiteX2517"/>
              <a:gd fmla="*/ 1481051 h 2239844" name="connsiteY2517"/>
              <a:gd fmla="*/ 3219165 w 4419601" name="connsiteX2518"/>
              <a:gd fmla="*/ 1496516 h 2239844" name="connsiteY2518"/>
              <a:gd fmla="*/ 3218333 w 4419601" name="connsiteX2519"/>
              <a:gd fmla="*/ 1497410 h 2239844" name="connsiteY2519"/>
              <a:gd fmla="*/ 3194788 w 4419601" name="connsiteX2520"/>
              <a:gd fmla="*/ 1517998 h 2239844" name="connsiteY2520"/>
              <a:gd fmla="*/ 3199011 w 4419601" name="connsiteX2521"/>
              <a:gd fmla="*/ 1512665 h 2239844" name="connsiteY2521"/>
              <a:gd fmla="*/ 3206622 w 4419601" name="connsiteX2522"/>
              <a:gd fmla="*/ 1504328 h 2239844" name="connsiteY2522"/>
              <a:gd fmla="*/ 3217553 w 4419601" name="connsiteX2523"/>
              <a:gd fmla="*/ 1495709 h 2239844" name="connsiteY2523"/>
              <a:gd fmla="*/ 3229572 w 4419601" name="connsiteX2524"/>
              <a:gd fmla="*/ 1483083 h 2239844" name="connsiteY2524"/>
              <a:gd fmla="*/ 3472342 w 4419601" name="connsiteX2525"/>
              <a:gd fmla="*/ 1480704 h 2239844" name="connsiteY2525"/>
              <a:gd fmla="*/ 3474813 w 4419601" name="connsiteX2526"/>
              <a:gd fmla="*/ 1500498 h 2239844" name="connsiteY2526"/>
              <a:gd fmla="*/ 3461963 w 4419601" name="connsiteX2527"/>
              <a:gd fmla="*/ 1546333 h 2239844" name="connsiteY2527"/>
              <a:gd fmla="*/ 3456282 w 4419601" name="connsiteX2528"/>
              <a:gd fmla="*/ 1551879 h 2239844" name="connsiteY2528"/>
              <a:gd fmla="*/ 3457370 w 4419601" name="connsiteX2529"/>
              <a:gd fmla="*/ 1542344 h 2239844" name="connsiteY2529"/>
              <a:gd fmla="*/ 3461963 w 4419601" name="connsiteX2530"/>
              <a:gd fmla="*/ 1532663 h 2239844" name="connsiteY2530"/>
              <a:gd fmla="*/ 3465979 w 4419601" name="connsiteX2531"/>
              <a:gd fmla="*/ 1512560 h 2239844" name="connsiteY2531"/>
              <a:gd fmla="*/ 3468388 w 4419601" name="connsiteX2532"/>
              <a:gd fmla="*/ 1506931 h 2239844" name="connsiteY2532"/>
              <a:gd fmla="*/ 3469031 w 4419601" name="connsiteX2533"/>
              <a:gd fmla="*/ 1497282 h 2239844" name="connsiteY2533"/>
              <a:gd fmla="*/ 3237706 w 4419601" name="connsiteX2534"/>
              <a:gd fmla="*/ 1480368 h 2239844" name="connsiteY2534"/>
              <a:gd fmla="*/ 3237838 w 4419601" name="connsiteX2535"/>
              <a:gd fmla="*/ 1480368 h 2239844" name="connsiteY2535"/>
              <a:gd fmla="*/ 3236902 w 4419601" name="connsiteX2536"/>
              <a:gd fmla="*/ 1481173 h 2239844" name="connsiteY2536"/>
              <a:gd fmla="*/ 3238908 w 4419601" name="connsiteX2537"/>
              <a:gd fmla="*/ 1479446 h 2239844" name="connsiteY2537"/>
              <a:gd fmla="*/ 3238828 w 4419601" name="connsiteX2538"/>
              <a:gd fmla="*/ 1480368 h 2239844" name="connsiteY2538"/>
              <a:gd fmla="*/ 3237838 w 4419601" name="connsiteX2539"/>
              <a:gd fmla="*/ 1480368 h 2239844" name="connsiteY2539"/>
              <a:gd fmla="*/ 3470244 w 4419601" name="connsiteX2540"/>
              <a:gd fmla="*/ 1479055 h 2239844" name="connsiteY2540"/>
              <a:gd fmla="*/ 3469031 w 4419601" name="connsiteX2541"/>
              <a:gd fmla="*/ 1497282 h 2239844" name="connsiteY2541"/>
              <a:gd fmla="*/ 3465979 w 4419601" name="connsiteX2542"/>
              <a:gd fmla="*/ 1512560 h 2239844" name="connsiteY2542"/>
              <a:gd fmla="*/ 3459492 w 4419601" name="connsiteX2543"/>
              <a:gd fmla="*/ 1527715 h 2239844" name="connsiteY2543"/>
              <a:gd fmla="*/ 3468388 w 4419601" name="connsiteX2544"/>
              <a:gd fmla="*/ 1487632 h 2239844" name="connsiteY2544"/>
              <a:gd fmla="*/ 3468242 w 4419601" name="connsiteX2545"/>
              <a:gd fmla="*/ 1486572 h 2239844" name="connsiteY2545"/>
              <a:gd fmla="*/ 3410187 w 4419601" name="connsiteX2546"/>
              <a:gd fmla="*/ 1478807 h 2239844" name="connsiteY2546"/>
              <a:gd fmla="*/ 3410989 w 4419601" name="connsiteX2547"/>
              <a:gd fmla="*/ 1481188 h 2239844" name="connsiteY2547"/>
              <a:gd fmla="*/ 3404856 w 4419601" name="connsiteX2548"/>
              <a:gd fmla="*/ 1487262 h 2239844" name="connsiteY2548"/>
              <a:gd fmla="*/ 3395286 w 4419601" name="connsiteX2549"/>
              <a:gd fmla="*/ 1490391 h 2239844" name="connsiteY2549"/>
              <a:gd fmla="*/ 3404577 w 4419601" name="connsiteX2550"/>
              <a:gd fmla="*/ 1481188 h 2239844" name="connsiteY2550"/>
              <a:gd fmla="*/ 3410187 w 4419601" name="connsiteX2551"/>
              <a:gd fmla="*/ 1478807 h 2239844" name="connsiteY2551"/>
              <a:gd fmla="*/ 3452513 w 4419601" name="connsiteX2552"/>
              <a:gd fmla="*/ 1478160 h 2239844" name="connsiteY2552"/>
              <a:gd fmla="*/ 3450452 w 4419601" name="connsiteX2553"/>
              <a:gd fmla="*/ 1480200 h 2239844" name="connsiteY2553"/>
              <a:gd fmla="*/ 3445406 w 4419601" name="connsiteX2554"/>
              <a:gd fmla="*/ 1482489 h 2239844" name="connsiteY2554"/>
              <a:gd fmla="*/ 3449310 w 4419601" name="connsiteX2555"/>
              <a:gd fmla="*/ 1479249 h 2239844" name="connsiteY2555"/>
              <a:gd fmla="*/ 3239044 w 4419601" name="connsiteX2556"/>
              <a:gd fmla="*/ 1477876 h 2239844" name="connsiteY2556"/>
              <a:gd fmla="*/ 3238935 w 4419601" name="connsiteX2557"/>
              <a:gd fmla="*/ 1479137 h 2239844" name="connsiteY2557"/>
              <a:gd fmla="*/ 3237706 w 4419601" name="connsiteX2558"/>
              <a:gd fmla="*/ 1480368 h 2239844" name="connsiteY2558"/>
              <a:gd fmla="*/ 3235658 w 4419601" name="connsiteX2559"/>
              <a:gd fmla="*/ 1481051 h 2239844" name="connsiteY2559"/>
              <a:gd fmla="*/ 3238800 w 4419601" name="connsiteX2560"/>
              <a:gd fmla="*/ 1473389 h 2239844" name="connsiteY2560"/>
              <a:gd fmla="*/ 3229572 w 4419601" name="connsiteX2561"/>
              <a:gd fmla="*/ 1483083 h 2239844" name="connsiteY2561"/>
              <a:gd fmla="*/ 3228033 w 4419601" name="connsiteX2562"/>
              <a:gd fmla="*/ 1483597 h 2239844" name="connsiteY2562"/>
              <a:gd fmla="*/ 3226420 w 4419601" name="connsiteX2563"/>
              <a:gd fmla="*/ 1484136 h 2239844" name="connsiteY2563"/>
              <a:gd fmla="*/ 3234482 w 4419601" name="connsiteX2564"/>
              <a:gd fmla="*/ 1477138 h 2239844" name="connsiteY2564"/>
              <a:gd fmla="*/ 3245446 w 4419601" name="connsiteX2565"/>
              <a:gd fmla="*/ 1472616 h 2239844" name="connsiteY2565"/>
              <a:gd fmla="*/ 3246526 w 4419601" name="connsiteX2566"/>
              <a:gd fmla="*/ 1472887 h 2239844" name="connsiteY2566"/>
              <a:gd fmla="*/ 3238908 w 4419601" name="connsiteX2567"/>
              <a:gd fmla="*/ 1479446 h 2239844" name="connsiteY2567"/>
              <a:gd fmla="*/ 3238935 w 4419601" name="connsiteX2568"/>
              <a:gd fmla="*/ 1479137 h 2239844" name="connsiteY2568"/>
              <a:gd fmla="*/ 3238320 w 4419601" name="connsiteX2569"/>
              <a:gd fmla="*/ 1472139 h 2239844" name="connsiteY2569"/>
              <a:gd fmla="*/ 3224808 w 4419601" name="connsiteX2570"/>
              <a:gd fmla="*/ 1484405 h 2239844" name="connsiteY2570"/>
              <a:gd fmla="*/ 3224455 w 4419601" name="connsiteX2571"/>
              <a:gd fmla="*/ 1484792 h 2239844" name="connsiteY2571"/>
              <a:gd fmla="*/ 3218359 w 4419601" name="connsiteX2572"/>
              <a:gd fmla="*/ 1486827 h 2239844" name="connsiteY2572"/>
              <a:gd fmla="*/ 3192562 w 4419601" name="connsiteX2573"/>
              <a:gd fmla="*/ 1506205 h 2239844" name="connsiteY2573"/>
              <a:gd fmla="*/ 3176872 w 4419601" name="connsiteX2574"/>
              <a:gd fmla="*/ 1517431 h 2239844" name="connsiteY2574"/>
              <a:gd fmla="*/ 3184676 w 4419601" name="connsiteX2575"/>
              <a:gd fmla="*/ 1507950 h 2239844" name="connsiteY2575"/>
              <a:gd fmla="*/ 3199011 w 4419601" name="connsiteX2576"/>
              <a:gd fmla="*/ 1499746 h 2239844" name="connsiteY2576"/>
              <a:gd fmla="*/ 3231257 w 4419601" name="connsiteX2577"/>
              <a:gd fmla="*/ 1473908 h 2239844" name="connsiteY2577"/>
              <a:gd fmla="*/ 3241796 w 4419601" name="connsiteX2578"/>
              <a:gd fmla="*/ 1471702 h 2239844" name="connsiteY2578"/>
              <a:gd fmla="*/ 3244821 w 4419601" name="connsiteX2579"/>
              <a:gd fmla="*/ 1472460 h 2239844" name="connsiteY2579"/>
              <a:gd fmla="*/ 3239044 w 4419601" name="connsiteX2580"/>
              <a:gd fmla="*/ 1477876 h 2239844" name="connsiteY2580"/>
              <a:gd fmla="*/ 3239319 w 4419601" name="connsiteX2581"/>
              <a:gd fmla="*/ 1474716 h 2239844" name="connsiteY2581"/>
              <a:gd fmla="*/ 3240931 w 4419601" name="connsiteX2582"/>
              <a:gd fmla="*/ 1471486 h 2239844" name="connsiteY2582"/>
              <a:gd fmla="*/ 3240979 w 4419601" name="connsiteX2583"/>
              <a:gd fmla="*/ 1471498 h 2239844" name="connsiteY2583"/>
              <a:gd fmla="*/ 3238800 w 4419601" name="connsiteX2584"/>
              <a:gd fmla="*/ 1473389 h 2239844" name="connsiteY2584"/>
              <a:gd fmla="*/ 3240512 w 4419601" name="connsiteX2585"/>
              <a:gd fmla="*/ 1471591 h 2239844" name="connsiteY2585"/>
              <a:gd fmla="*/ 992455 w 4419601" name="connsiteX2586"/>
              <a:gd fmla="*/ 1471132 h 2239844" name="connsiteY2586"/>
              <a:gd fmla="*/ 1037094 w 4419601" name="connsiteX2587"/>
              <a:gd fmla="*/ 1504025 h 2239844" name="connsiteY2587"/>
              <a:gd fmla="*/ 1072605 w 4419601" name="connsiteX2588"/>
              <a:gd fmla="*/ 1544744 h 2239844" name="connsiteY2588"/>
              <a:gd fmla="*/ 1188538 w 4419601" name="connsiteX2589"/>
              <a:gd fmla="*/ 1699114 h 2239844" name="connsiteY2589"/>
              <a:gd fmla="*/ 1259386 w 4419601" name="connsiteX2590"/>
              <a:gd fmla="*/ 1750571 h 2239844" name="connsiteY2590"/>
              <a:gd fmla="*/ 1270980 w 4419601" name="connsiteX2591"/>
              <a:gd fmla="*/ 1757739 h 2239844" name="connsiteY2591"/>
              <a:gd fmla="*/ 1285149 w 4419601" name="connsiteX2592"/>
              <a:gd fmla="*/ 1769868 h 2239844" name="connsiteY2592"/>
              <a:gd fmla="*/ 1290785 w 4419601" name="connsiteX2593"/>
              <a:gd fmla="*/ 1772280 h 2239844" name="connsiteY2593"/>
              <a:gd fmla="*/ 1291420 w 4419601" name="connsiteX2594"/>
              <a:gd fmla="*/ 1770376 h 2239844" name="connsiteY2594"/>
              <a:gd fmla="*/ 1293200 w 4419601" name="connsiteX2595"/>
              <a:gd fmla="*/ 1771476 h 2239844" name="connsiteY2595"/>
              <a:gd fmla="*/ 1314927 w 4419601" name="connsiteX2596"/>
              <a:gd fmla="*/ 1777101 h 2239844" name="connsiteY2596"/>
              <a:gd fmla="*/ 1314964 w 4419601" name="connsiteX2597"/>
              <a:gd fmla="*/ 1776964 h 2239844" name="connsiteY2597"/>
              <a:gd fmla="*/ 1294005 w 4419601" name="connsiteX2598"/>
              <a:gd fmla="*/ 1760220 h 2239844" name="connsiteY2598"/>
              <a:gd fmla="*/ 1252945 w 4419601" name="connsiteX2599"/>
              <a:gd fmla="*/ 1731275 h 2239844" name="connsiteY2599"/>
              <a:gd fmla="*/ 1219141 w 4419601" name="connsiteX2600"/>
              <a:gd fmla="*/ 1702887 h 2239844" name="connsiteY2600"/>
              <a:gd fmla="*/ 1178411 w 4419601" name="connsiteX2601"/>
              <a:gd fmla="*/ 1649035 h 2239844" name="connsiteY2601"/>
              <a:gd fmla="*/ 1188538 w 4419601" name="connsiteX2602"/>
              <a:gd fmla="*/ 1660522 h 2239844" name="connsiteY2602"/>
              <a:gd fmla="*/ 1259386 w 4419601" name="connsiteX2603"/>
              <a:gd fmla="*/ 1731275 h 2239844" name="connsiteY2603"/>
              <a:gd fmla="*/ 1298031 w 4419601" name="connsiteX2604"/>
              <a:gd fmla="*/ 1757004 h 2239844" name="connsiteY2604"/>
              <a:gd fmla="*/ 1316969 w 4419601" name="connsiteX2605"/>
              <a:gd fmla="*/ 1769612 h 2239844" name="connsiteY2605"/>
              <a:gd fmla="*/ 1329104 w 4419601" name="connsiteX2606"/>
              <a:gd fmla="*/ 1725103 h 2239844" name="connsiteY2606"/>
              <a:gd fmla="*/ 1393520 w 4419601" name="connsiteX2607"/>
              <a:gd fmla="*/ 1609122 h 2239844" name="connsiteY2607"/>
              <a:gd fmla="*/ 1457936 w 4419601" name="connsiteX2608"/>
              <a:gd fmla="*/ 1557575 h 2239844" name="connsiteY2608"/>
              <a:gd fmla="*/ 1499806 w 4419601" name="connsiteX2609"/>
              <a:gd fmla="*/ 1547910 h 2239844" name="connsiteY2609"/>
              <a:gd fmla="*/ 1541677 w 4419601" name="connsiteX2610"/>
              <a:gd fmla="*/ 1557575 h 2239844" name="connsiteY2610"/>
              <a:gd fmla="*/ 1559225 w 4419601" name="connsiteX2611"/>
              <a:gd fmla="*/ 1569862 h 2239844" name="connsiteY2611"/>
              <a:gd fmla="*/ 1571033 w 4419601" name="connsiteX2612"/>
              <a:gd fmla="*/ 1570876 h 2239844" name="connsiteY2612"/>
              <a:gd fmla="*/ 1606032 w 4419601" name="connsiteX2613"/>
              <a:gd fmla="*/ 1596258 h 2239844" name="connsiteY2613"/>
              <a:gd fmla="*/ 1620816 w 4419601" name="connsiteX2614"/>
              <a:gd fmla="*/ 1632216 h 2239844" name="connsiteY2614"/>
              <a:gd fmla="*/ 1621598 w 4419601" name="connsiteX2615"/>
              <a:gd fmla="*/ 1646651 h 2239844" name="connsiteY2615"/>
              <a:gd fmla="*/ 1619911 w 4419601" name="connsiteX2616"/>
              <a:gd fmla="*/ 1641381 h 2239844" name="connsiteY2616"/>
              <a:gd fmla="*/ 1614448 w 4419601" name="connsiteX2617"/>
              <a:gd fmla="*/ 1632714 h 2239844" name="connsiteY2617"/>
              <a:gd fmla="*/ 1621721 w 4419601" name="connsiteX2618"/>
              <a:gd fmla="*/ 1648917 h 2239844" name="connsiteY2618"/>
              <a:gd fmla="*/ 1621598 w 4419601" name="connsiteX2619"/>
              <a:gd fmla="*/ 1646651 h 2239844" name="connsiteY2619"/>
              <a:gd fmla="*/ 1623823 w 4419601" name="connsiteX2620"/>
              <a:gd fmla="*/ 1653602 h 2239844" name="connsiteY2620"/>
              <a:gd fmla="*/ 1630249 w 4419601" name="connsiteX2621"/>
              <a:gd fmla="*/ 1667918 h 2239844" name="connsiteY2621"/>
              <a:gd fmla="*/ 1637371 w 4419601" name="connsiteX2622"/>
              <a:gd fmla="*/ 1707098 h 2239844" name="connsiteY2622"/>
              <a:gd fmla="*/ 1638055 w 4419601" name="connsiteX2623"/>
              <a:gd fmla="*/ 1706280 h 2239844" name="connsiteY2623"/>
              <a:gd fmla="*/ 1702226 w 4419601" name="connsiteX2624"/>
              <a:gd fmla="*/ 1654853 h 2239844" name="connsiteY2624"/>
              <a:gd fmla="*/ 1814124 w 4419601" name="connsiteX2625"/>
              <a:gd fmla="*/ 1609654 h 2239844" name="connsiteY2625"/>
              <a:gd fmla="*/ 1856236 w 4419601" name="connsiteX2626"/>
              <a:gd fmla="*/ 1609855 h 2239844" name="connsiteY2626"/>
              <a:gd fmla="*/ 1873736 w 4419601" name="connsiteX2627"/>
              <a:gd fmla="*/ 1615991 h 2239844" name="connsiteY2627"/>
              <a:gd fmla="*/ 1846610 w 4419601" name="connsiteX2628"/>
              <a:gd fmla="*/ 1611462 h 2239844" name="connsiteY2628"/>
              <a:gd fmla="*/ 1817733 w 4419601" name="connsiteX2629"/>
              <a:gd fmla="*/ 1616283 h 2239844" name="connsiteY2629"/>
              <a:gd fmla="*/ 1815819 w 4419601" name="connsiteX2630"/>
              <a:gd fmla="*/ 1616863 h 2239844" name="connsiteY2630"/>
              <a:gd fmla="*/ 1800387 w 4419601" name="connsiteX2631"/>
              <a:gd fmla="*/ 1617187 h 2239844" name="connsiteY2631"/>
              <a:gd fmla="*/ 1689392 w 4419601" name="connsiteX2632"/>
              <a:gd fmla="*/ 1674138 h 2239844" name="connsiteY2632"/>
              <a:gd fmla="*/ 1636616 w 4419601" name="connsiteX2633"/>
              <a:gd fmla="*/ 1723435 h 2239844" name="connsiteY2633"/>
              <a:gd fmla="*/ 1633469 w 4419601" name="connsiteX2634"/>
              <a:gd fmla="*/ 1744395 h 2239844" name="connsiteY2634"/>
              <a:gd fmla="*/ 1638055 w 4419601" name="connsiteX2635"/>
              <a:gd fmla="*/ 1738422 h 2239844" name="connsiteY2635"/>
              <a:gd fmla="*/ 1753562 w 4419601" name="connsiteX2636"/>
              <a:gd fmla="*/ 1641996 h 2239844" name="connsiteY2636"/>
              <a:gd fmla="*/ 1783241 w 4419601" name="connsiteX2637"/>
              <a:gd fmla="*/ 1626729 h 2239844" name="connsiteY2637"/>
              <a:gd fmla="*/ 1815819 w 4419601" name="connsiteX2638"/>
              <a:gd fmla="*/ 1616863 h 2239844" name="connsiteY2638"/>
              <a:gd fmla="*/ 1843402 w 4419601" name="connsiteX2639"/>
              <a:gd fmla="*/ 1616283 h 2239844" name="connsiteY2639"/>
              <a:gd fmla="*/ 1857667 w 4419601" name="connsiteX2640"/>
              <a:gd fmla="*/ 1619323 h 2239844" name="connsiteY2640"/>
              <a:gd fmla="*/ 1847412 w 4419601" name="connsiteX2641"/>
              <a:gd fmla="*/ 1617890 h 2239844" name="connsiteY2641"/>
              <a:gd fmla="*/ 1817733 w 4419601" name="connsiteX2642"/>
              <a:gd fmla="*/ 1622711 h 2239844" name="connsiteY2642"/>
              <a:gd fmla="*/ 1747145 w 4419601" name="connsiteX2643"/>
              <a:gd fmla="*/ 1654853 h 2239844" name="connsiteY2643"/>
              <a:gd fmla="*/ 1638055 w 4419601" name="connsiteX2644"/>
              <a:gd fmla="*/ 1751279 h 2239844" name="connsiteY2644"/>
              <a:gd fmla="*/ 1629128 w 4419601" name="connsiteX2645"/>
              <a:gd fmla="*/ 1762301 h 2239844" name="connsiteY2645"/>
              <a:gd fmla="*/ 1613340 w 4419601" name="connsiteX2646"/>
              <a:gd fmla="*/ 1795980 h 2239844" name="connsiteY2646"/>
              <a:gd fmla="*/ 1577965 w 4419601" name="connsiteX2647"/>
              <a:gd fmla="*/ 1834757 h 2239844" name="connsiteY2647"/>
              <a:gd fmla="*/ 1573884 w 4419601" name="connsiteX2648"/>
              <a:gd fmla="*/ 1841277 h 2239844" name="connsiteY2648"/>
              <a:gd fmla="*/ 1528964 w 4419601" name="connsiteX2649"/>
              <a:gd fmla="*/ 1911989 h 2239844" name="connsiteY2649"/>
              <a:gd fmla="*/ 1527120 w 4419601" name="connsiteX2650"/>
              <a:gd fmla="*/ 1921021 h 2239844" name="connsiteY2650"/>
              <a:gd fmla="*/ 1525441 w 4419601" name="connsiteX2651"/>
              <a:gd fmla="*/ 1924784 h 2239844" name="connsiteY2651"/>
              <a:gd fmla="*/ 1526487 w 4419601" name="connsiteX2652"/>
              <a:gd fmla="*/ 1924120 h 2239844" name="connsiteY2652"/>
              <a:gd fmla="*/ 1527120 w 4419601" name="connsiteX2653"/>
              <a:gd fmla="*/ 1921021 h 2239844" name="connsiteY2653"/>
              <a:gd fmla="*/ 1539392 w 4419601" name="connsiteX2654"/>
              <a:gd fmla="*/ 1893508 h 2239844" name="connsiteY2654"/>
              <a:gd fmla="*/ 1561049 w 4419601" name="connsiteX2655"/>
              <a:gd fmla="*/ 1860562 h 2239844" name="connsiteY2655"/>
              <a:gd fmla="*/ 1695809 w 4419601" name="connsiteX2656"/>
              <a:gd fmla="*/ 1706280 h 2239844" name="connsiteY2656"/>
              <a:gd fmla="*/ 1747145 w 4419601" name="connsiteX2657"/>
              <a:gd fmla="*/ 1661282 h 2239844" name="connsiteY2657"/>
              <a:gd fmla="*/ 1811316 w 4419601" name="connsiteX2658"/>
              <a:gd fmla="*/ 1629140 h 2239844" name="connsiteY2658"/>
              <a:gd fmla="*/ 1843402 w 4419601" name="connsiteX2659"/>
              <a:gd fmla="*/ 1624318 h 2239844" name="connsiteY2659"/>
              <a:gd fmla="*/ 1875487 w 4419601" name="connsiteX2660"/>
              <a:gd fmla="*/ 1629140 h 2239844" name="connsiteY2660"/>
              <a:gd fmla="*/ 1920407 w 4419601" name="connsiteX2661"/>
              <a:gd fmla="*/ 1686995 h 2239844" name="connsiteY2661"/>
              <a:gd fmla="*/ 1920407 w 4419601" name="connsiteX2662"/>
              <a:gd fmla="*/ 1770564 h 2239844" name="connsiteY2662"/>
              <a:gd fmla="*/ 1920805 w 4419601" name="connsiteX2663"/>
              <a:gd fmla="*/ 1797705 h 2239844" name="connsiteY2663"/>
              <a:gd fmla="*/ 1918803 w 4419601" name="connsiteX2664"/>
              <a:gd fmla="*/ 1813153 h 2239844" name="connsiteY2664"/>
              <a:gd fmla="*/ 1919688 w 4419601" name="connsiteX2665"/>
              <a:gd fmla="*/ 1849948 h 2239844" name="connsiteY2665"/>
              <a:gd fmla="*/ 1923326 w 4419601" name="connsiteX2666"/>
              <a:gd fmla="*/ 1845811 h 2239844" name="connsiteY2666"/>
              <a:gd fmla="*/ 1921209 w 4419601" name="connsiteX2667"/>
              <a:gd fmla="*/ 1825206 h 2239844" name="connsiteY2667"/>
              <a:gd fmla="*/ 1920805 w 4419601" name="connsiteX2668"/>
              <a:gd fmla="*/ 1797705 h 2239844" name="connsiteY2668"/>
              <a:gd fmla="*/ 1926824 w 4419601" name="connsiteX2669"/>
              <a:gd fmla="*/ 1751279 h 2239844" name="connsiteY2669"/>
              <a:gd fmla="*/ 1907873 w 4419601" name="connsiteX2670"/>
              <a:gd fmla="*/ 1644608 h 2239844" name="connsiteY2670"/>
              <a:gd fmla="*/ 1888573 w 4419601" name="connsiteX2671"/>
              <a:gd fmla="*/ 1628334 h 2239844" name="connsiteY2671"/>
              <a:gd fmla="*/ 1903619 w 4419601" name="connsiteX2672"/>
              <a:gd fmla="*/ 1636422 h 2239844" name="connsiteY2672"/>
              <a:gd fmla="*/ 1921209 w 4419601" name="connsiteX2673"/>
              <a:gd fmla="*/ 1664496 h 2239844" name="connsiteY2673"/>
              <a:gd fmla="*/ 1933241 w 4419601" name="connsiteX2674"/>
              <a:gd fmla="*/ 1731994 h 2239844" name="connsiteY2674"/>
              <a:gd fmla="*/ 1926824 w 4419601" name="connsiteX2675"/>
              <a:gd fmla="*/ 1809135 h 2239844" name="connsiteY2675"/>
              <a:gd fmla="*/ 1924417 w 4419601" name="connsiteX2676"/>
              <a:gd fmla="*/ 1844491 h 2239844" name="connsiteY2676"/>
              <a:gd fmla="*/ 1924422 w 4419601" name="connsiteX2677"/>
              <a:gd fmla="*/ 1844564 h 2239844" name="connsiteY2677"/>
              <a:gd fmla="*/ 1925906 w 4419601" name="connsiteX2678"/>
              <a:gd fmla="*/ 1842877 h 2239844" name="connsiteY2678"/>
              <a:gd fmla="*/ 1924440 w 4419601" name="connsiteX2679"/>
              <a:gd fmla="*/ 1844827 h 2239844" name="connsiteY2679"/>
              <a:gd fmla="*/ 1925086 w 4419601" name="connsiteX2680"/>
              <a:gd fmla="*/ 1854319 h 2239844" name="connsiteY2680"/>
              <a:gd fmla="*/ 1938686 w 4419601" name="connsiteX2681"/>
              <a:gd fmla="*/ 1838443 h 2239844" name="connsiteY2681"/>
              <a:gd fmla="*/ 1954071 w 4419601" name="connsiteX2682"/>
              <a:gd fmla="*/ 1827812 h 2239844" name="connsiteY2682"/>
              <a:gd fmla="*/ 1927424 w 4419601" name="connsiteX2683"/>
              <a:gd fmla="*/ 1853736 h 2239844" name="connsiteY2683"/>
              <a:gd fmla="*/ 1925216 w 4419601" name="connsiteX2684"/>
              <a:gd fmla="*/ 1856228 h 2239844" name="connsiteY2684"/>
              <a:gd fmla="*/ 1925544 w 4419601" name="connsiteX2685"/>
              <a:gd fmla="*/ 1861043 h 2239844" name="connsiteY2685"/>
              <a:gd fmla="*/ 1926620 w 4419601" name="connsiteX2686"/>
              <a:gd fmla="*/ 1859371 h 2239844" name="connsiteY2686"/>
              <a:gd fmla="*/ 1978905 w 4419601" name="connsiteX2687"/>
              <a:gd fmla="*/ 1815100 h 2239844" name="connsiteY2687"/>
              <a:gd fmla="*/ 2007863 w 4419601" name="connsiteX2688"/>
              <a:gd fmla="*/ 1801416 h 2239844" name="connsiteY2688"/>
              <a:gd fmla="*/ 2036820 w 4419601" name="connsiteX2689"/>
              <a:gd fmla="*/ 1802221 h 2239844" name="connsiteY2689"/>
              <a:gd fmla="*/ 2039790 w 4419601" name="connsiteX2690"/>
              <a:gd fmla="*/ 1802716 h 2239844" name="connsiteY2690"/>
              <a:gd fmla="*/ 2015102 w 4419601" name="connsiteX2691"/>
              <a:gd fmla="*/ 1806246 h 2239844" name="connsiteY2691"/>
              <a:gd fmla="*/ 1991775 w 4419601" name="connsiteX2692"/>
              <a:gd fmla="*/ 1815100 h 2239844" name="connsiteY2692"/>
              <a:gd fmla="*/ 1933860 w 4419601" name="connsiteX2693"/>
              <a:gd fmla="*/ 1856151 h 2239844" name="connsiteY2693"/>
              <a:gd fmla="*/ 1925982 w 4419601" name="connsiteX2694"/>
              <a:gd fmla="*/ 1867482 h 2239844" name="connsiteY2694"/>
              <a:gd fmla="*/ 1926824 w 4419601" name="connsiteX2695"/>
              <a:gd fmla="*/ 1879847 h 2239844" name="connsiteY2695"/>
              <a:gd fmla="*/ 1925608 w 4419601" name="connsiteX2696"/>
              <a:gd fmla="*/ 1868020 h 2239844" name="connsiteY2696"/>
              <a:gd fmla="*/ 1920407 w 4419601" name="connsiteX2697"/>
              <a:gd fmla="*/ 1875503 h 2239844" name="connsiteY2697"/>
              <a:gd fmla="*/ 1920407 w 4419601" name="connsiteX2698"/>
              <a:gd fmla="*/ 1879847 h 2239844" name="connsiteY2698"/>
              <a:gd fmla="*/ 1920306 w 4419601" name="connsiteX2699"/>
              <a:gd fmla="*/ 1875648 h 2239844" name="connsiteY2699"/>
              <a:gd fmla="*/ 1895249 w 4419601" name="connsiteX2700"/>
              <a:gd fmla="*/ 1911691 h 2239844" name="connsiteY2700"/>
              <a:gd fmla="*/ 1837334 w 4419601" name="connsiteX2701"/>
              <a:gd fmla="*/ 2034041 h 2239844" name="connsiteY2701"/>
              <a:gd fmla="*/ 1821950 w 4419601" name="connsiteX2702"/>
              <a:gd fmla="*/ 2097429 h 2239844" name="connsiteY2702"/>
              <a:gd fmla="*/ 1825368 w 4419601" name="connsiteX2703"/>
              <a:gd fmla="*/ 2105192 h 2239844" name="connsiteY2703"/>
              <a:gd fmla="*/ 1818028 w 4419601" name="connsiteX2704"/>
              <a:gd fmla="*/ 2098435 h 2239844" name="connsiteY2704"/>
              <a:gd fmla="*/ 1815349 w 4419601" name="connsiteX2705"/>
              <a:gd fmla="*/ 2092601 h 2239844" name="connsiteY2705"/>
              <a:gd fmla="*/ 1814811 w 4419601" name="connsiteX2706"/>
              <a:gd fmla="*/ 2075092 h 2239844" name="connsiteY2706"/>
              <a:gd fmla="*/ 1824464 w 4419601" name="connsiteX2707"/>
              <a:gd fmla="*/ 2034041 h 2239844" name="connsiteY2707"/>
              <a:gd fmla="*/ 1888814 w 4419601" name="connsiteX2708"/>
              <a:gd fmla="*/ 1918131 h 2239844" name="connsiteY2708"/>
              <a:gd fmla="*/ 1920156 w 4419601" name="connsiteX2709"/>
              <a:gd fmla="*/ 1869418 h 2239844" name="connsiteY2709"/>
              <a:gd fmla="*/ 1919981 w 4419601" name="connsiteX2710"/>
              <a:gd fmla="*/ 1862136 h 2239844" name="connsiteY2710"/>
              <a:gd fmla="*/ 1904159 w 4419601" name="connsiteX2711"/>
              <a:gd fmla="*/ 1879990 h 2239844" name="connsiteY2711"/>
              <a:gd fmla="*/ 1914554 w 4419601" name="connsiteX2712"/>
              <a:gd fmla="*/ 1866615 h 2239844" name="connsiteY2712"/>
              <a:gd fmla="*/ 1919937 w 4419601" name="connsiteX2713"/>
              <a:gd fmla="*/ 1860331 h 2239844" name="connsiteY2713"/>
              <a:gd fmla="*/ 1919820 w 4419601" name="connsiteX2714"/>
              <a:gd fmla="*/ 1855436 h 2239844" name="connsiteY2714"/>
              <a:gd fmla="*/ 1920328 w 4419601" name="connsiteX2715"/>
              <a:gd fmla="*/ 1859875 h 2239844" name="connsiteY2715"/>
              <a:gd fmla="*/ 1924295 w 4419601" name="connsiteX2716"/>
              <a:gd fmla="*/ 1855243 h 2239844" name="connsiteY2716"/>
              <a:gd fmla="*/ 1923371 w 4419601" name="connsiteX2717"/>
              <a:gd fmla="*/ 1846249 h 2239844" name="connsiteY2717"/>
              <a:gd fmla="*/ 1919716 w 4419601" name="connsiteX2718"/>
              <a:gd fmla="*/ 1851111 h 2239844" name="connsiteY2718"/>
              <a:gd fmla="*/ 1919820 w 4419601" name="connsiteX2719"/>
              <a:gd fmla="*/ 1855436 h 2239844" name="connsiteY2719"/>
              <a:gd fmla="*/ 1919376 w 4419601" name="connsiteX2720"/>
              <a:gd fmla="*/ 1851563 h 2239844" name="connsiteY2720"/>
              <a:gd fmla="*/ 1861465 w 4419601" name="connsiteX2721"/>
              <a:gd fmla="*/ 1928595 h 2239844" name="connsiteY2721"/>
              <a:gd fmla="*/ 1810183 w 4419601" name="connsiteX2722"/>
              <a:gd fmla="*/ 2012901 h 2239844" name="connsiteY2722"/>
              <a:gd fmla="*/ 1811593 w 4419601" name="connsiteX2723"/>
              <a:gd fmla="*/ 2008283 h 2239844" name="connsiteY2723"/>
              <a:gd fmla="*/ 1850204 w 4419601" name="connsiteX2724"/>
              <a:gd fmla="*/ 1943889 h 2239844" name="connsiteY2724"/>
              <a:gd fmla="*/ 1882379 w 4419601" name="connsiteX2725"/>
              <a:gd fmla="*/ 1892373 h 2239844" name="connsiteY2725"/>
              <a:gd fmla="*/ 1919248 w 4419601" name="connsiteX2726"/>
              <a:gd fmla="*/ 1850448 h 2239844" name="connsiteY2726"/>
              <a:gd fmla="*/ 1914792 w 4419601" name="connsiteX2727"/>
              <a:gd fmla="*/ 1811545 h 2239844" name="connsiteY2727"/>
              <a:gd fmla="*/ 1913990 w 4419601" name="connsiteX2728"/>
              <a:gd fmla="*/ 1757708 h 2239844" name="connsiteY2728"/>
              <a:gd fmla="*/ 1907572 w 4419601" name="connsiteX2729"/>
              <a:gd fmla="*/ 1674138 h 2239844" name="connsiteY2729"/>
              <a:gd fmla="*/ 1856236 w 4419601" name="connsiteX2730"/>
              <a:gd fmla="*/ 1629140 h 2239844" name="connsiteY2730"/>
              <a:gd fmla="*/ 1785648 w 4419601" name="connsiteX2731"/>
              <a:gd fmla="*/ 1648425 h 2239844" name="connsiteY2731"/>
              <a:gd fmla="*/ 1721477 w 4419601" name="connsiteX2732"/>
              <a:gd fmla="*/ 1686995 h 2239844" name="connsiteY2732"/>
              <a:gd fmla="*/ 1663723 w 4419601" name="connsiteX2733"/>
              <a:gd fmla="*/ 1751279 h 2239844" name="connsiteY2733"/>
              <a:gd fmla="*/ 1593135 w 4419601" name="connsiteX2734"/>
              <a:gd fmla="*/ 1841277 h 2239844" name="connsiteY2734"/>
              <a:gd fmla="*/ 1541798 w 4419601" name="connsiteX2735"/>
              <a:gd fmla="*/ 1905561 h 2239844" name="connsiteY2735"/>
              <a:gd fmla="*/ 1536257 w 4419601" name="connsiteX2736"/>
              <a:gd fmla="*/ 1917539 h 2239844" name="connsiteY2736"/>
              <a:gd fmla="*/ 1526558 w 4419601" name="connsiteX2737"/>
              <a:gd fmla="*/ 1938506 h 2239844" name="connsiteY2737"/>
              <a:gd fmla="*/ 1526506 w 4419601" name="connsiteX2738"/>
              <a:gd fmla="*/ 1948059 h 2239844" name="connsiteY2738"/>
              <a:gd fmla="*/ 1523307 w 4419601" name="connsiteX2739"/>
              <a:gd fmla="*/ 1939692 h 2239844" name="connsiteY2739"/>
              <a:gd fmla="*/ 1526456 w 4419601" name="connsiteX2740"/>
              <a:gd fmla="*/ 1924272 h 2239844" name="connsiteY2740"/>
              <a:gd fmla="*/ 1525349 w 4419601" name="connsiteX2741"/>
              <a:gd fmla="*/ 1924991 h 2239844" name="connsiteY2741"/>
              <a:gd fmla="*/ 1522547 w 4419601" name="connsiteX2742"/>
              <a:gd fmla="*/ 1931274 h 2239844" name="connsiteY2742"/>
              <a:gd fmla="*/ 1523094 w 4419601" name="connsiteX2743"/>
              <a:gd fmla="*/ 1939135 h 2239844" name="connsiteY2743"/>
              <a:gd fmla="*/ 1522547 w 4419601" name="connsiteX2744"/>
              <a:gd fmla="*/ 1937703 h 2239844" name="connsiteY2744"/>
              <a:gd fmla="*/ 1522323 w 4419601" name="connsiteX2745"/>
              <a:gd fmla="*/ 1926958 h 2239844" name="connsiteY2745"/>
              <a:gd fmla="*/ 1521108 w 4419601" name="connsiteX2746"/>
              <a:gd fmla="*/ 1927748 h 2239844" name="connsiteY2746"/>
              <a:gd fmla="*/ 1520140 w 4419601" name="connsiteX2747"/>
              <a:gd fmla="*/ 1931274 h 2239844" name="connsiteY2747"/>
              <a:gd fmla="*/ 1518195 w 4419601" name="connsiteX2748"/>
              <a:gd fmla="*/ 1946862 h 2239844" name="connsiteY2748"/>
              <a:gd fmla="*/ 1516130 w 4419601" name="connsiteX2749"/>
              <a:gd fmla="*/ 1943327 h 2239844" name="connsiteY2749"/>
              <a:gd fmla="*/ 1516130 w 4419601" name="connsiteX2750"/>
              <a:gd fmla="*/ 1930985 h 2239844" name="connsiteY2750"/>
              <a:gd fmla="*/ 1489368 w 4419601" name="connsiteX2751"/>
              <a:gd fmla="*/ 1948382 h 2239844" name="connsiteY2751"/>
              <a:gd fmla="*/ 1438680 w 4419601" name="connsiteX2752"/>
              <a:gd fmla="*/ 1963692 h 2239844" name="connsiteY2752"/>
              <a:gd fmla="*/ 1407254 w 4419601" name="connsiteX2753"/>
              <a:gd fmla="*/ 1964926 h 2239844" name="connsiteY2753"/>
              <a:gd fmla="*/ 1428949 w 4419601" name="connsiteX2754"/>
              <a:gd fmla="*/ 1969146 h 2239844" name="connsiteY2754"/>
              <a:gd fmla="*/ 1457936 w 4419601" name="connsiteX2755"/>
              <a:gd fmla="*/ 1969951 h 2239844" name="connsiteY2755"/>
              <a:gd fmla="*/ 1517162 w 4419601" name="connsiteX2756"/>
              <a:gd fmla="*/ 1955141 h 2239844" name="connsiteY2756"/>
              <a:gd fmla="*/ 1518195 w 4419601" name="connsiteX2757"/>
              <a:gd fmla="*/ 1946862 h 2239844" name="connsiteY2757"/>
              <a:gd fmla="*/ 1522284 w 4419601" name="connsiteX2758"/>
              <a:gd fmla="*/ 1953860 h 2239844" name="connsiteY2758"/>
              <a:gd fmla="*/ 1523037 w 4419601" name="connsiteX2759"/>
              <a:gd fmla="*/ 1953672 h 2239844" name="connsiteY2759"/>
              <a:gd fmla="*/ 1521745 w 4419601" name="connsiteX2760"/>
              <a:gd fmla="*/ 1947345 h 2239844" name="connsiteY2760"/>
              <a:gd fmla="*/ 1523177 w 4419601" name="connsiteX2761"/>
              <a:gd fmla="*/ 1940329 h 2239844" name="connsiteY2761"/>
              <a:gd fmla="*/ 1524088 w 4419601" name="connsiteX2762"/>
              <a:gd fmla="*/ 1953409 h 2239844" name="connsiteY2762"/>
              <a:gd fmla="*/ 1526480 w 4419601" name="connsiteX2763"/>
              <a:gd fmla="*/ 1952811 h 2239844" name="connsiteY2763"/>
              <a:gd fmla="*/ 1526506 w 4419601" name="connsiteX2764"/>
              <a:gd fmla="*/ 1948059 h 2239844" name="connsiteY2764"/>
              <a:gd fmla="*/ 1528162 w 4419601" name="connsiteX2765"/>
              <a:gd fmla="*/ 1952390 h 2239844" name="connsiteY2765"/>
              <a:gd fmla="*/ 1535235 w 4419601" name="connsiteX2766"/>
              <a:gd fmla="*/ 1950621 h 2239844" name="connsiteY2766"/>
              <a:gd fmla="*/ 1567444 w 4419601" name="connsiteX2767"/>
              <a:gd fmla="*/ 1937735 h 2239844" name="connsiteY2767"/>
              <a:gd fmla="*/ 1586768 w 4419601" name="connsiteX2768"/>
              <a:gd fmla="*/ 1931291 h 2239844" name="connsiteY2768"/>
              <a:gd fmla="*/ 1586768 w 4419601" name="connsiteX2769"/>
              <a:gd fmla="*/ 1937735 h 2239844" name="connsiteY2769"/>
              <a:gd fmla="*/ 1573885 w 4419601" name="connsiteX2770"/>
              <a:gd fmla="*/ 1944178 h 2239844" name="connsiteY2770"/>
              <a:gd fmla="*/ 1548118 w 4419601" name="connsiteX2771"/>
              <a:gd fmla="*/ 1950621 h 2239844" name="connsiteY2771"/>
              <a:gd fmla="*/ 1529008 w 4419601" name="connsiteX2772"/>
              <a:gd fmla="*/ 1954604 h 2239844" name="connsiteY2772"/>
              <a:gd fmla="*/ 1536985 w 4419601" name="connsiteX2773"/>
              <a:gd fmla="*/ 1975469 h 2239844" name="connsiteY2773"/>
              <a:gd fmla="*/ 1545166 w 4419601" name="connsiteX2774"/>
              <a:gd fmla="*/ 1986669 h 2239844" name="connsiteY2774"/>
              <a:gd fmla="*/ 1535381 w 4419601" name="connsiteX2775"/>
              <a:gd fmla="*/ 1976273 h 2239844" name="connsiteY2775"/>
              <a:gd fmla="*/ 1526457 w 4419601" name="connsiteX2776"/>
              <a:gd fmla="*/ 1957089 h 2239844" name="connsiteY2776"/>
              <a:gd fmla="*/ 1526465 w 4419601" name="connsiteX2777"/>
              <a:gd fmla="*/ 1955716 h 2239844" name="connsiteY2777"/>
              <a:gd fmla="*/ 1524318 w 4419601" name="connsiteX2778"/>
              <a:gd fmla="*/ 1956701 h 2239844" name="connsiteY2778"/>
              <a:gd fmla="*/ 1524368 w 4419601" name="connsiteX2779"/>
              <a:gd fmla="*/ 1957426 h 2239844" name="connsiteY2779"/>
              <a:gd fmla="*/ 1524023 w 4419601" name="connsiteX2780"/>
              <a:gd fmla="*/ 1956836 h 2239844" name="connsiteY2780"/>
              <a:gd fmla="*/ 1523712 w 4419601" name="connsiteX2781"/>
              <a:gd fmla="*/ 1956978 h 2239844" name="connsiteY2781"/>
              <a:gd fmla="*/ 1524661 w 4419601" name="connsiteX2782"/>
              <a:gd fmla="*/ 1961626 h 2239844" name="connsiteY2782"/>
              <a:gd fmla="*/ 1524953 w 4419601" name="connsiteX2783"/>
              <a:gd fmla="*/ 1965827 h 2239844" name="connsiteY2783"/>
              <a:gd fmla="*/ 1525837 w 4419601" name="connsiteX2784"/>
              <a:gd fmla="*/ 1967387 h 2239844" name="connsiteY2784"/>
              <a:gd fmla="*/ 1528964 w 4419601" name="connsiteX2785"/>
              <a:gd fmla="*/ 1982702 h 2239844" name="connsiteY2785"/>
              <a:gd fmla="*/ 1541798 w 4419601" name="connsiteX2786"/>
              <a:gd fmla="*/ 1995558 h 2239844" name="connsiteY2786"/>
              <a:gd fmla="*/ 1559445 w 4419601" name="connsiteX2787"/>
              <a:gd fmla="*/ 2013236 h 2239844" name="connsiteY2787"/>
              <a:gd fmla="*/ 1566923 w 4419601" name="connsiteX2788"/>
              <a:gd fmla="*/ 2017132 h 2239844" name="connsiteY2788"/>
              <a:gd fmla="*/ 1586718 w 4419601" name="connsiteX2789"/>
              <a:gd fmla="*/ 2034129 h 2239844" name="connsiteY2789"/>
              <a:gd fmla="*/ 1591891 w 4419601" name="connsiteX2790"/>
              <a:gd fmla="*/ 2037782 h 2239844" name="connsiteY2790"/>
              <a:gd fmla="*/ 1589125 w 4419601" name="connsiteX2791"/>
              <a:gd fmla="*/ 2036539 h 2239844" name="connsiteY2791"/>
              <a:gd fmla="*/ 1561049 w 4419601" name="connsiteX2792"/>
              <a:gd fmla="*/ 2021272 h 2239844" name="connsiteY2792"/>
              <a:gd fmla="*/ 1516130 w 4419601" name="connsiteX2793"/>
              <a:gd fmla="*/ 1963416 h 2239844" name="connsiteY2793"/>
              <a:gd fmla="*/ 1516522 w 4419601" name="connsiteX2794"/>
              <a:gd fmla="*/ 1960275 h 2239844" name="connsiteY2794"/>
              <a:gd fmla="*/ 1509469 w 4419601" name="connsiteX2795"/>
              <a:gd fmla="*/ 1963508 h 2239844" name="connsiteY2795"/>
              <a:gd fmla="*/ 1405296 w 4419601" name="connsiteX2796"/>
              <a:gd fmla="*/ 1970757 h 2239844" name="connsiteY2796"/>
              <a:gd fmla="*/ 1388067 w 4419601" name="connsiteX2797"/>
              <a:gd fmla="*/ 1963172 h 2239844" name="connsiteY2797"/>
              <a:gd fmla="*/ 1361440 w 4419601" name="connsiteX2798"/>
              <a:gd fmla="*/ 1957246 h 2239844" name="connsiteY2798"/>
              <a:gd fmla="*/ 1309948 w 4419601" name="connsiteX2799"/>
              <a:gd fmla="*/ 1905676 h 2239844" name="connsiteY2799"/>
              <a:gd fmla="*/ 1298684 w 4419601" name="connsiteX2800"/>
              <a:gd fmla="*/ 1841214 h 2239844" name="connsiteY2800"/>
              <a:gd fmla="*/ 1311992 w 4419601" name="connsiteX2801"/>
              <a:gd fmla="*/ 1792749 h 2239844" name="connsiteY2801"/>
              <a:gd fmla="*/ 1312195 w 4419601" name="connsiteX2802"/>
              <a:gd fmla="*/ 1787120 h 2239844" name="connsiteY2802"/>
              <a:gd fmla="*/ 1312575 w 4419601" name="connsiteX2803"/>
              <a:gd fmla="*/ 1785726 h 2239844" name="connsiteY2803"/>
              <a:gd fmla="*/ 1308497 w 4419601" name="connsiteX2804"/>
              <a:gd fmla="*/ 1785144 h 2239844" name="connsiteY2804"/>
              <a:gd fmla="*/ 1285149 w 4419601" name="connsiteX2805"/>
              <a:gd fmla="*/ 1776300 h 2239844" name="connsiteY2805"/>
              <a:gd fmla="*/ 1227183 w 4419601" name="connsiteX2806"/>
              <a:gd fmla="*/ 1737707 h 2239844" name="connsiteY2806"/>
              <a:gd fmla="*/ 1175657 w 4419601" name="connsiteX2807"/>
              <a:gd fmla="*/ 1699114 h 2239844" name="connsiteY2807"/>
              <a:gd fmla="*/ 1137013 w 4419601" name="connsiteX2808"/>
              <a:gd fmla="*/ 1654090 h 2239844" name="connsiteY2808"/>
              <a:gd fmla="*/ 1085487 w 4419601" name="connsiteX2809"/>
              <a:gd fmla="*/ 1570472 h 2239844" name="connsiteY2809"/>
              <a:gd fmla="*/ 1021080 w 4419601" name="connsiteX2810"/>
              <a:gd fmla="*/ 1493287 h 2239844" name="connsiteY2810"/>
              <a:gd fmla="*/ 2514499 w 4419601" name="connsiteX2811"/>
              <a:gd fmla="*/ 1470372 h 2239844" name="connsiteY2811"/>
              <a:gd fmla="*/ 2549953 w 4419601" name="connsiteX2812"/>
              <a:gd fmla="*/ 1495812 h 2239844" name="connsiteY2812"/>
              <a:gd fmla="*/ 2556169 w 4419601" name="connsiteX2813"/>
              <a:gd fmla="*/ 1502091 h 2239844" name="connsiteY2813"/>
              <a:gd fmla="*/ 2519129 w 4419601" name="connsiteX2814"/>
              <a:gd fmla="*/ 1475063 h 2239844" name="connsiteY2814"/>
              <a:gd fmla="*/ 3470902 w 4419601" name="connsiteX2815"/>
              <a:gd fmla="*/ 1469172 h 2239844" name="connsiteY2815"/>
              <a:gd fmla="*/ 3471532 w 4419601" name="connsiteX2816"/>
              <a:gd fmla="*/ 1474219 h 2239844" name="connsiteY2816"/>
              <a:gd fmla="*/ 3470244 w 4419601" name="connsiteX2817"/>
              <a:gd fmla="*/ 1479055 h 2239844" name="connsiteY2817"/>
              <a:gd fmla="*/ 3244421 w 4419601" name="connsiteX2818"/>
              <a:gd fmla="*/ 1468511 h 2239844" name="connsiteY2818"/>
              <a:gd fmla="*/ 3241796 w 4419601" name="connsiteX2819"/>
              <a:gd fmla="*/ 1471702 h 2239844" name="connsiteY2819"/>
              <a:gd fmla="*/ 3240979 w 4419601" name="connsiteX2820"/>
              <a:gd fmla="*/ 1471498 h 2239844" name="connsiteY2820"/>
              <a:gd fmla="*/ 1663700 w 4419601" name="connsiteX2821"/>
              <a:gd fmla="*/ 1468488 h 2239844" name="connsiteY2821"/>
              <a:gd fmla="*/ 1663700 w 4419601" name="connsiteX2822"/>
              <a:gd fmla="*/ 1474838 h 2239844" name="connsiteY2822"/>
              <a:gd fmla="*/ 1663700 w 4419601" name="connsiteX2823"/>
              <a:gd fmla="*/ 1468488 h 2239844" name="connsiteY2823"/>
              <a:gd fmla="*/ 3289755 w 4419601" name="connsiteX2824"/>
              <a:gd fmla="*/ 1468423 h 2239844" name="connsiteY2824"/>
              <a:gd fmla="*/ 3278870 w 4419601" name="connsiteX2825"/>
              <a:gd fmla="*/ 1495638 h 2239844" name="connsiteY2825"/>
              <a:gd fmla="*/ 3289794 w 4419601" name="connsiteX2826"/>
              <a:gd fmla="*/ 1488022 h 2239844" name="connsiteY2826"/>
              <a:gd fmla="*/ 3290492 w 4419601" name="connsiteX2827"/>
              <a:gd fmla="*/ 1486111 h 2239844" name="connsiteY2827"/>
              <a:gd fmla="*/ 987699 w 4419601" name="connsiteX2828"/>
              <a:gd fmla="*/ 1467627 h 2239844" name="connsiteY2828"/>
              <a:gd fmla="*/ 988876 w 4419601" name="connsiteX2829"/>
              <a:gd fmla="*/ 1468362 h 2239844" name="connsiteY2829"/>
              <a:gd fmla="*/ 992455 w 4419601" name="connsiteX2830"/>
              <a:gd fmla="*/ 1471132 h 2239844" name="connsiteY2830"/>
              <a:gd fmla="*/ 3256594 w 4419601" name="connsiteX2831"/>
              <a:gd fmla="*/ 1464219 h 2239844" name="connsiteY2831"/>
              <a:gd fmla="*/ 3257054 w 4419601" name="connsiteX2832"/>
              <a:gd fmla="*/ 1467449 h 2239844" name="connsiteY2832"/>
              <a:gd fmla="*/ 3250214 w 4419601" name="connsiteX2833"/>
              <a:gd fmla="*/ 1473810 h 2239844" name="connsiteY2833"/>
              <a:gd fmla="*/ 3246526 w 4419601" name="connsiteX2834"/>
              <a:gd fmla="*/ 1472887 h 2239844" name="connsiteY2834"/>
              <a:gd fmla="*/ 2882036 w 4419601" name="connsiteX2835"/>
              <a:gd fmla="*/ 1464089 h 2239844" name="connsiteY2835"/>
              <a:gd fmla="*/ 2916692 w 4419601" name="connsiteX2836"/>
              <a:gd fmla="*/ 1486903 h 2239844" name="connsiteY2836"/>
              <a:gd fmla="*/ 2936828 w 4419601" name="connsiteX2837"/>
              <a:gd fmla="*/ 1504222 h 2239844" name="connsiteY2837"/>
              <a:gd fmla="*/ 2926341 w 4419601" name="connsiteX2838"/>
              <a:gd fmla="*/ 1496540 h 2239844" name="connsiteY2838"/>
              <a:gd fmla="*/ 3474309 w 4419601" name="connsiteX2839"/>
              <a:gd fmla="*/ 1463792 h 2239844" name="connsiteY2839"/>
              <a:gd fmla="*/ 3474813 w 4419601" name="connsiteX2840"/>
              <a:gd fmla="*/ 1468333 h 2239844" name="connsiteY2840"/>
              <a:gd fmla="*/ 3472342 w 4419601" name="connsiteX2841"/>
              <a:gd fmla="*/ 1480704 h 2239844" name="connsiteY2841"/>
              <a:gd fmla="*/ 3471601 w 4419601" name="connsiteX2842"/>
              <a:gd fmla="*/ 1474766 h 2239844" name="connsiteY2842"/>
              <a:gd fmla="*/ 3471532 w 4419601" name="connsiteX2843"/>
              <a:gd fmla="*/ 1474219 h 2239844" name="connsiteY2843"/>
              <a:gd fmla="*/ 980664 w 4419601" name="connsiteX2844"/>
              <a:gd fmla="*/ 1463236 h 2239844" name="connsiteY2844"/>
              <a:gd fmla="*/ 983241 w 4419601" name="connsiteX2845"/>
              <a:gd fmla="*/ 1464342 h 2239844" name="connsiteY2845"/>
              <a:gd fmla="*/ 987699 w 4419601" name="connsiteX2846"/>
              <a:gd fmla="*/ 1467627 h 2239844" name="connsiteY2846"/>
              <a:gd fmla="*/ 2880449 w 4419601" name="connsiteX2847"/>
              <a:gd fmla="*/ 1462927 h 2239844" name="connsiteY2847"/>
              <a:gd fmla="*/ 2882036 w 4419601" name="connsiteX2848"/>
              <a:gd fmla="*/ 1464089 h 2239844" name="connsiteY2848"/>
              <a:gd fmla="*/ 2881313 w 4419601" name="connsiteX2849"/>
              <a:gd fmla="*/ 1463614 h 2239844" name="connsiteY2849"/>
              <a:gd fmla="*/ 3256200 w 4419601" name="connsiteX2850"/>
              <a:gd fmla="*/ 1461790 h 2239844" name="connsiteY2850"/>
              <a:gd fmla="*/ 3256248 w 4419601" name="connsiteX2851"/>
              <a:gd fmla="*/ 1461797 h 2239844" name="connsiteY2851"/>
              <a:gd fmla="*/ 3245446 w 4419601" name="connsiteX2852"/>
              <a:gd fmla="*/ 1472616 h 2239844" name="connsiteY2852"/>
              <a:gd fmla="*/ 3244821 w 4419601" name="connsiteX2853"/>
              <a:gd fmla="*/ 1472460 h 2239844" name="connsiteY2853"/>
              <a:gd fmla="*/ 3253085 w 4419601" name="connsiteX2854"/>
              <a:gd fmla="*/ 1460989 h 2239844" name="connsiteY2854"/>
              <a:gd fmla="*/ 3257054 w 4419601" name="connsiteX2855"/>
              <a:gd fmla="*/ 1460989 h 2239844" name="connsiteY2855"/>
              <a:gd fmla="*/ 3256200 w 4419601" name="connsiteX2856"/>
              <a:gd fmla="*/ 1461790 h 2239844" name="connsiteY2856"/>
              <a:gd fmla="*/ 3252734 w 4419601" name="connsiteX2857"/>
              <a:gd fmla="*/ 1461294 h 2239844" name="connsiteY2857"/>
              <a:gd fmla="*/ 3250605 w 4419601" name="connsiteX2858"/>
              <a:gd fmla="*/ 1460989 h 2239844" name="connsiteY2858"/>
              <a:gd fmla="*/ 3240512 w 4419601" name="connsiteX2859"/>
              <a:gd fmla="*/ 1471591 h 2239844" name="connsiteY2859"/>
              <a:gd fmla="*/ 3238320 w 4419601" name="connsiteX2860"/>
              <a:gd fmla="*/ 1472139 h 2239844" name="connsiteY2860"/>
              <a:gd fmla="*/ 3250605 w 4419601" name="connsiteX2861"/>
              <a:gd fmla="*/ 1460989 h 2239844" name="connsiteY2861"/>
              <a:gd fmla="*/ 3252734 w 4419601" name="connsiteX2862"/>
              <a:gd fmla="*/ 1461294 h 2239844" name="connsiteY2862"/>
              <a:gd fmla="*/ 3244421 w 4419601" name="connsiteX2863"/>
              <a:gd fmla="*/ 1468511 h 2239844" name="connsiteY2863"/>
              <a:gd fmla="*/ 2862188 w 4419601" name="connsiteX2864"/>
              <a:gd fmla="*/ 1459386 h 2239844" name="connsiteY2864"/>
              <a:gd fmla="*/ 2891728 w 4419601" name="connsiteX2865"/>
              <a:gd fmla="*/ 1478115 h 2239844" name="connsiteY2865"/>
              <a:gd fmla="*/ 2978459 w 4419601" name="connsiteX2866"/>
              <a:gd fmla="*/ 1536577 h 2239844" name="connsiteY2866"/>
              <a:gd fmla="*/ 2980004 w 4419601" name="connsiteX2867"/>
              <a:gd fmla="*/ 1537683 h 2239844" name="connsiteY2867"/>
              <a:gd fmla="*/ 3018807 w 4419601" name="connsiteX2868"/>
              <a:gd fmla="*/ 1579258 h 2239844" name="connsiteY2868"/>
              <a:gd fmla="*/ 3038909 w 4419601" name="connsiteX2869"/>
              <a:gd fmla="*/ 1641096 h 2239844" name="connsiteY2869"/>
              <a:gd fmla="*/ 3032476 w 4419601" name="connsiteX2870"/>
              <a:gd fmla="*/ 1641096 h 2239844" name="connsiteY2870"/>
              <a:gd fmla="*/ 2935989 w 4419601" name="connsiteX2871"/>
              <a:gd fmla="*/ 1512602 h 2239844" name="connsiteY2871"/>
              <a:gd fmla="*/ 2878097 w 4419601" name="connsiteX2872"/>
              <a:gd fmla="*/ 1474054 h 2239844" name="connsiteY2872"/>
              <a:gd fmla="*/ 981308 w 4419601" name="connsiteX2873"/>
              <a:gd fmla="*/ 1458714 h 2239844" name="connsiteY2873"/>
              <a:gd fmla="*/ 1027520 w 4419601" name="connsiteX2874"/>
              <a:gd fmla="*/ 1486854 h 2239844" name="connsiteY2874"/>
              <a:gd fmla="*/ 1104809 w 4419601" name="connsiteX2875"/>
              <a:gd fmla="*/ 1551176 h 2239844" name="connsiteY2875"/>
              <a:gd fmla="*/ 1162775 w 4419601" name="connsiteX2876"/>
              <a:gd fmla="*/ 1628361 h 2239844" name="connsiteY2876"/>
              <a:gd fmla="*/ 1178411 w 4419601" name="connsiteX2877"/>
              <a:gd fmla="*/ 1649035 h 2239844" name="connsiteY2877"/>
              <a:gd fmla="*/ 1153169 w 4419601" name="connsiteX2878"/>
              <a:gd fmla="*/ 1620403 h 2239844" name="connsiteY2878"/>
              <a:gd fmla="*/ 1137013 w 4419601" name="connsiteX2879"/>
              <a:gd fmla="*/ 1596201 h 2239844" name="connsiteY2879"/>
              <a:gd fmla="*/ 1066165 w 4419601" name="connsiteX2880"/>
              <a:gd fmla="*/ 1525447 h 2239844" name="connsiteY2880"/>
              <a:gd fmla="*/ 1063848 w 4419601" name="connsiteX2881"/>
              <a:gd fmla="*/ 1523740 h 2239844" name="connsiteY2881"/>
              <a:gd fmla="*/ 1053283 w 4419601" name="connsiteX2882"/>
              <a:gd fmla="*/ 1512583 h 2239844" name="connsiteY2882"/>
              <a:gd fmla="*/ 1051653 w 4419601" name="connsiteX2883"/>
              <a:gd fmla="*/ 1514754 h 2239844" name="connsiteY2883"/>
              <a:gd fmla="*/ 1037094 w 4419601" name="connsiteX2884"/>
              <a:gd fmla="*/ 1504025 h 2239844" name="connsiteY2884"/>
              <a:gd fmla="*/ 1029131 w 4419601" name="connsiteX2885"/>
              <a:gd fmla="*/ 1494895 h 2239844" name="connsiteY2885"/>
              <a:gd fmla="*/ 3253830 w 4419601" name="connsiteX2886"/>
              <a:gd fmla="*/ 1458567 h 2239844" name="connsiteY2886"/>
              <a:gd fmla="*/ 3254927 w 4419601" name="connsiteX2887"/>
              <a:gd fmla="*/ 1459391 h 2239844" name="connsiteY2887"/>
              <a:gd fmla="*/ 3253085 w 4419601" name="connsiteX2888"/>
              <a:gd fmla="*/ 1460989 h 2239844" name="connsiteY2888"/>
              <a:gd fmla="*/ 3250605 w 4419601" name="connsiteX2889"/>
              <a:gd fmla="*/ 1460989 h 2239844" name="connsiteY2889"/>
              <a:gd fmla="*/ 3253830 w 4419601" name="connsiteX2890"/>
              <a:gd fmla="*/ 1458567 h 2239844" name="connsiteY2890"/>
              <a:gd fmla="*/ 3478170 w 4419601" name="connsiteX2891"/>
              <a:gd fmla="*/ 1451530 h 2239844" name="connsiteY2891"/>
              <a:gd fmla="*/ 3480435 w 4419601" name="connsiteX2892"/>
              <a:gd fmla="*/ 1461900 h 2239844" name="connsiteY2892"/>
              <a:gd fmla="*/ 3481238 w 4419601" name="connsiteX2893"/>
              <a:gd fmla="*/ 1487632 h 2239844" name="connsiteY2893"/>
              <a:gd fmla="*/ 3488466 w 4419601" name="connsiteX2894"/>
              <a:gd fmla="*/ 1529447 h 2239844" name="connsiteY2894"/>
              <a:gd fmla="*/ 3481908 w 4419601" name="connsiteX2895"/>
              <a:gd fmla="*/ 1567386 h 2239844" name="connsiteY2895"/>
              <a:gd fmla="*/ 3502420 w 4419601" name="connsiteX2896"/>
              <a:gd fmla="*/ 1561019 h 2239844" name="connsiteY2896"/>
              <a:gd fmla="*/ 3512058 w 4419601" name="connsiteX2897"/>
              <a:gd fmla="*/ 1554898 h 2239844" name="connsiteY2897"/>
              <a:gd fmla="*/ 3500814 w 4419601" name="connsiteX2898"/>
              <a:gd fmla="*/ 1565046 h 2239844" name="connsiteY2898"/>
              <a:gd fmla="*/ 3502574 w 4419601" name="connsiteX2899"/>
              <a:gd fmla="*/ 1566811 h 2239844" name="connsiteY2899"/>
              <a:gd fmla="*/ 3475113 w 4419601" name="connsiteX2900"/>
              <a:gd fmla="*/ 1577933 h 2239844" name="connsiteY2900"/>
              <a:gd fmla="*/ 3468688 w 4419601" name="connsiteX2901"/>
              <a:gd fmla="*/ 1571489 h 2239844" name="connsiteY2901"/>
              <a:gd fmla="*/ 3475059 w 4419601" name="connsiteX2902"/>
              <a:gd fmla="*/ 1569512 h 2239844" name="connsiteY2902"/>
              <a:gd fmla="*/ 3482041 w 4419601" name="connsiteX2903"/>
              <a:gd fmla="*/ 1519797 h 2239844" name="connsiteY2903"/>
              <a:gd fmla="*/ 3474813 w 4419601" name="connsiteX2904"/>
              <a:gd fmla="*/ 1468333 h 2239844" name="connsiteY2904"/>
              <a:gd fmla="*/ 2494869 w 4419601" name="connsiteX2905"/>
              <a:gd fmla="*/ 1450487 h 2239844" name="connsiteY2905"/>
              <a:gd fmla="*/ 2494941 w 4419601" name="connsiteX2906"/>
              <a:gd fmla="*/ 1450560 h 2239844" name="connsiteY2906"/>
              <a:gd fmla="*/ 2498944 w 4419601" name="connsiteX2907"/>
              <a:gd fmla="*/ 1454615 h 2239844" name="connsiteY2907"/>
              <a:gd fmla="*/ 2498944 w 4419601" name="connsiteX2908"/>
              <a:gd fmla="*/ 1454615 h 2239844" name="connsiteY2908"/>
              <a:gd fmla="*/ 2498945 w 4419601" name="connsiteX2909"/>
              <a:gd fmla="*/ 1454616 h 2239844" name="connsiteY2909"/>
              <a:gd fmla="*/ 2505349 w 4419601" name="connsiteX2910"/>
              <a:gd fmla="*/ 1461103 h 2239844" name="connsiteY2910"/>
              <a:gd fmla="*/ 2514499 w 4419601" name="connsiteX2911"/>
              <a:gd fmla="*/ 1470372 h 2239844" name="connsiteY2911"/>
              <a:gd fmla="*/ 2492540 w 4419601" name="connsiteX2912"/>
              <a:gd fmla="*/ 1454615 h 2239844" name="connsiteY2912"/>
              <a:gd fmla="*/ 2498944 w 4419601" name="connsiteX2913"/>
              <a:gd fmla="*/ 1450444 h 2239844" name="connsiteY2913"/>
              <a:gd fmla="*/ 2531642 w 4419601" name="connsiteX2914"/>
              <a:gd fmla="*/ 1476469 h 2239844" name="connsiteY2914"/>
              <a:gd fmla="*/ 2550182 w 4419601" name="connsiteX2915"/>
              <a:gd fmla="*/ 1492540 h 2239844" name="connsiteY2915"/>
              <a:gd fmla="*/ 2550182 w 4419601" name="connsiteX2916"/>
              <a:gd fmla="*/ 1493544 h 2239844" name="connsiteY2916"/>
              <a:gd fmla="*/ 2552468 w 4419601" name="connsiteX2917"/>
              <a:gd fmla="*/ 1494521 h 2239844" name="connsiteY2917"/>
              <a:gd fmla="*/ 2573206 w 4419601" name="connsiteX2918"/>
              <a:gd fmla="*/ 1512497 h 2239844" name="connsiteY2918"/>
              <a:gd fmla="*/ 2569397 w 4419601" name="connsiteX2919"/>
              <a:gd fmla="*/ 1509764 h 2239844" name="connsiteY2919"/>
              <a:gd fmla="*/ 2549953 w 4419601" name="connsiteX2920"/>
              <a:gd fmla="*/ 1495812 h 2239844" name="connsiteY2920"/>
              <a:gd fmla="*/ 2538274 w 4419601" name="connsiteX2921"/>
              <a:gd fmla="*/ 1484014 h 2239844" name="connsiteY2921"/>
              <a:gd fmla="*/ 2498945 w 4419601" name="connsiteX2922"/>
              <a:gd fmla="*/ 1454616 h 2239844" name="connsiteY2922"/>
              <a:gd fmla="*/ 2498944 w 4419601" name="connsiteX2923"/>
              <a:gd fmla="*/ 1454615 h 2239844" name="connsiteY2923"/>
              <a:gd fmla="*/ 2498944 w 4419601" name="connsiteX2924"/>
              <a:gd fmla="*/ 1448127 h 2239844" name="connsiteY2924"/>
              <a:gd fmla="*/ 2498944 w 4419601" name="connsiteX2925"/>
              <a:gd fmla="*/ 1448938 h 2239844" name="connsiteY2925"/>
              <a:gd fmla="*/ 2498944 w 4419601" name="connsiteX2926"/>
              <a:gd fmla="*/ 1450444 h 2239844" name="connsiteY2926"/>
              <a:gd fmla="*/ 2496736 w 4419601" name="connsiteX2927"/>
              <a:gd fmla="*/ 1448686 h 2239844" name="connsiteY2927"/>
              <a:gd fmla="*/ 2498944 w 4419601" name="connsiteX2928"/>
              <a:gd fmla="*/ 1448127 h 2239844" name="connsiteY2928"/>
              <a:gd fmla="*/ 2551767 w 4419601" name="connsiteX2929"/>
              <a:gd fmla="*/ 1487678 h 2239844" name="connsiteY2929"/>
              <a:gd fmla="*/ 2550182 w 4419601" name="connsiteX2930"/>
              <a:gd fmla="*/ 1487055 h 2239844" name="connsiteY2930"/>
              <a:gd fmla="*/ 2550182 w 4419601" name="connsiteX2931"/>
              <a:gd fmla="*/ 1490299 h 2239844" name="connsiteY2931"/>
              <a:gd fmla="*/ 2550182 w 4419601" name="connsiteX2932"/>
              <a:gd fmla="*/ 1491226 h 2239844" name="connsiteY2932"/>
              <a:gd fmla="*/ 2531642 w 4419601" name="connsiteX2933"/>
              <a:gd fmla="*/ 1476469 h 2239844" name="connsiteY2933"/>
              <a:gd fmla="*/ 3308656 w 4419601" name="connsiteX2934"/>
              <a:gd fmla="*/ 1444527 h 2239844" name="connsiteY2934"/>
              <a:gd fmla="*/ 3308273 w 4419601" name="connsiteX2935"/>
              <a:gd fmla="*/ 1455068 h 2239844" name="connsiteY2935"/>
              <a:gd fmla="*/ 3296632 w 4419601" name="connsiteX2936"/>
              <a:gd fmla="*/ 1485636 h 2239844" name="connsiteY2936"/>
              <a:gd fmla="*/ 3296947 w 4419601" name="connsiteX2937"/>
              <a:gd fmla="*/ 1493186 h 2239844" name="connsiteY2937"/>
              <a:gd fmla="*/ 3288948 w 4419601" name="connsiteX2938"/>
              <a:gd fmla="*/ 1531583 h 2239844" name="connsiteY2938"/>
              <a:gd fmla="*/ 3308122 w 4419601" name="connsiteX2939"/>
              <a:gd fmla="*/ 1499624 h 2239844" name="connsiteY2939"/>
              <a:gd fmla="*/ 3313797 w 4419601" name="connsiteX2940"/>
              <a:gd fmla="*/ 1475374 h 2239844" name="connsiteY2940"/>
              <a:gd fmla="*/ 3468302 w 4419601" name="connsiteX2941"/>
              <a:gd fmla="*/ 1443446 h 2239844" name="connsiteY2941"/>
              <a:gd fmla="*/ 3468388 w 4419601" name="connsiteX2942"/>
              <a:gd fmla="*/ 1449034 h 2239844" name="connsiteY2942"/>
              <a:gd fmla="*/ 3466016 w 4419601" name="connsiteX2943"/>
              <a:gd fmla="*/ 1470411 h 2239844" name="connsiteY2943"/>
              <a:gd fmla="*/ 3465756 w 4419601" name="connsiteX2944"/>
              <a:gd fmla="*/ 1468521 h 2239844" name="connsiteY2944"/>
              <a:gd fmla="*/ 2473325 w 4419601" name="connsiteX2945"/>
              <a:gd fmla="*/ 1441639 h 2239844" name="connsiteY2945"/>
              <a:gd fmla="*/ 2519129 w 4419601" name="connsiteX2946"/>
              <a:gd fmla="*/ 1475063 h 2239844" name="connsiteY2946"/>
              <a:gd fmla="*/ 2543778 w 4419601" name="connsiteX2947"/>
              <a:gd fmla="*/ 1500032 h 2239844" name="connsiteY2947"/>
              <a:gd fmla="*/ 2562992 w 4419601" name="connsiteX2948"/>
              <a:gd fmla="*/ 1513008 h 2239844" name="connsiteY2948"/>
              <a:gd fmla="*/ 2575193 w 4419601" name="connsiteX2949"/>
              <a:gd fmla="*/ 1521247 h 2239844" name="connsiteY2949"/>
              <a:gd fmla="*/ 2591509 w 4419601" name="connsiteX2950"/>
              <a:gd fmla="*/ 1537184 h 2239844" name="connsiteY2950"/>
              <a:gd fmla="*/ 2582206 w 4419601" name="connsiteX2951"/>
              <a:gd fmla="*/ 1532472 h 2239844" name="connsiteY2951"/>
              <a:gd fmla="*/ 2543778 w 4419601" name="connsiteX2952"/>
              <a:gd fmla="*/ 1506520 h 2239844" name="connsiteY2952"/>
              <a:gd fmla="*/ 2505349 w 4419601" name="connsiteX2953"/>
              <a:gd fmla="*/ 1467591 h 2239844" name="connsiteY2953"/>
              <a:gd fmla="*/ 2473325 w 4419601" name="connsiteX2954"/>
              <a:gd fmla="*/ 1441639 h 2239844" name="connsiteY2954"/>
              <a:gd fmla="*/ 2836111 w 4419601" name="connsiteX2955"/>
              <a:gd fmla="*/ 1435344 h 2239844" name="connsiteY2955"/>
              <a:gd fmla="*/ 2857692 w 4419601" name="connsiteX2956"/>
              <a:gd fmla="*/ 1448636 h 2239844" name="connsiteY2956"/>
              <a:gd fmla="*/ 2888550 w 4419601" name="connsiteX2957"/>
              <a:gd fmla="*/ 1471644 h 2239844" name="connsiteY2957"/>
              <a:gd fmla="*/ 2977425 w 4419601" name="connsiteX2958"/>
              <a:gd fmla="*/ 1534920 h 2239844" name="connsiteY2958"/>
              <a:gd fmla="*/ 2979842 w 4419601" name="connsiteX2959"/>
              <a:gd fmla="*/ 1537509 h 2239844" name="connsiteY2959"/>
              <a:gd fmla="*/ 2978459 w 4419601" name="connsiteX2960"/>
              <a:gd fmla="*/ 1536577 h 2239844" name="connsiteY2960"/>
              <a:gd fmla="*/ 2935989 w 4419601" name="connsiteX2961"/>
              <a:gd fmla="*/ 1506177 h 2239844" name="connsiteY2961"/>
              <a:gd fmla="*/ 2891728 w 4419601" name="connsiteX2962"/>
              <a:gd fmla="*/ 1478115 h 2239844" name="connsiteY2962"/>
              <a:gd fmla="*/ 2857416 w 4419601" name="connsiteX2963"/>
              <a:gd fmla="*/ 1454986 h 2239844" name="connsiteY2963"/>
              <a:gd fmla="*/ 2479730 w 4419601" name="connsiteX2964"/>
              <a:gd fmla="*/ 1435151 h 2239844" name="connsiteY2964"/>
              <a:gd fmla="*/ 2473325 w 4419601" name="connsiteX2965"/>
              <a:gd fmla="*/ 1441639 h 2239844" name="connsiteY2965"/>
              <a:gd fmla="*/ 2479730 w 4419601" name="connsiteX2966"/>
              <a:gd fmla="*/ 1435151 h 2239844" name="connsiteY2966"/>
              <a:gd fmla="*/ 2479730 w 4419601" name="connsiteX2967"/>
              <a:gd fmla="*/ 1435151 h 2239844" name="connsiteY2967"/>
              <a:gd fmla="*/ 2496736 w 4419601" name="connsiteX2968"/>
              <a:gd fmla="*/ 1448686 h 2239844" name="connsiteY2968"/>
              <a:gd fmla="*/ 2495742 w 4419601" name="connsiteX2969"/>
              <a:gd fmla="*/ 1448938 h 2239844" name="connsiteY2969"/>
              <a:gd fmla="*/ 2494869 w 4419601" name="connsiteX2970"/>
              <a:gd fmla="*/ 1450487 h 2239844" name="connsiteY2970"/>
              <a:gd fmla="*/ 885825 w 4419601" name="connsiteX2971"/>
              <a:gd fmla="*/ 1422533 h 2239844" name="connsiteY2971"/>
              <a:gd fmla="*/ 903677 w 4419601" name="connsiteX2972"/>
              <a:gd fmla="*/ 1423308 h 2239844" name="connsiteY2972"/>
              <a:gd fmla="*/ 946368 w 4419601" name="connsiteX2973"/>
              <a:gd fmla="*/ 1440543 h 2239844" name="connsiteY2973"/>
              <a:gd fmla="*/ 956673 w 4419601" name="connsiteX2974"/>
              <a:gd fmla="*/ 1448262 h 2239844" name="connsiteY2974"/>
              <a:gd fmla="*/ 980664 w 4419601" name="connsiteX2975"/>
              <a:gd fmla="*/ 1463236 h 2239844" name="connsiteY2975"/>
              <a:gd fmla="*/ 815441 w 4419601" name="connsiteX2976"/>
              <a:gd fmla="*/ 1422296 h 2239844" name="connsiteY2976"/>
              <a:gd fmla="*/ 819252 w 4419601" name="connsiteX2977"/>
              <a:gd fmla="*/ 1424914 h 2239844" name="connsiteY2977"/>
              <a:gd fmla="*/ 815441 w 4419601" name="connsiteX2978"/>
              <a:gd fmla="*/ 1428723 h 2239844" name="connsiteY2978"/>
              <a:gd fmla="*/ 815441 w 4419601" name="connsiteX2979"/>
              <a:gd fmla="*/ 1422296 h 2239844" name="connsiteY2979"/>
              <a:gd fmla="*/ 817031 w 4419601" name="connsiteX2980"/>
              <a:gd fmla="*/ 1420274 h 2239844" name="connsiteY2980"/>
              <a:gd fmla="*/ 817204 w 4419601" name="connsiteX2981"/>
              <a:gd fmla="*/ 1420403 h 2239844" name="connsiteY2981"/>
              <a:gd fmla="*/ 815441 w 4419601" name="connsiteX2982"/>
              <a:gd fmla="*/ 1422296 h 2239844" name="connsiteY2982"/>
              <a:gd fmla="*/ 825248 w 4419601" name="connsiteX2983"/>
              <a:gd fmla="*/ 1418921 h 2239844" name="connsiteY2983"/>
              <a:gd fmla="*/ 828303 w 4419601" name="connsiteX2984"/>
              <a:gd fmla="*/ 1422296 h 2239844" name="connsiteY2984"/>
              <a:gd fmla="*/ 824092 w 4419601" name="connsiteX2985"/>
              <a:gd fmla="*/ 1420077 h 2239844" name="connsiteY2985"/>
              <a:gd fmla="*/ 819675 w 4419601" name="connsiteX2986"/>
              <a:gd fmla="*/ 1417750 h 2239844" name="connsiteY2986"/>
              <a:gd fmla="*/ 824092 w 4419601" name="connsiteX2987"/>
              <a:gd fmla="*/ 1420077 h 2239844" name="connsiteY2987"/>
              <a:gd fmla="*/ 820953 w 4419601" name="connsiteX2988"/>
              <a:gd fmla="*/ 1423214 h 2239844" name="connsiteY2988"/>
              <a:gd fmla="*/ 817204 w 4419601" name="connsiteX2989"/>
              <a:gd fmla="*/ 1420403 h 2239844" name="connsiteY2989"/>
              <a:gd fmla="*/ 818354 w 4419601" name="connsiteX2990"/>
              <a:gd fmla="*/ 1417054 h 2239844" name="connsiteY2990"/>
              <a:gd fmla="*/ 819210 w 4419601" name="connsiteX2991"/>
              <a:gd fmla="*/ 1417505 h 2239844" name="connsiteY2991"/>
              <a:gd fmla="*/ 817031 w 4419601" name="connsiteX2992"/>
              <a:gd fmla="*/ 1420274 h 2239844" name="connsiteY2992"/>
              <a:gd fmla="*/ 816702 w 4419601" name="connsiteX2993"/>
              <a:gd fmla="*/ 1420027 h 2239844" name="connsiteY2993"/>
              <a:gd fmla="*/ 885825 w 4419601" name="connsiteX2994"/>
              <a:gd fmla="*/ 1416101 h 2239844" name="connsiteY2994"/>
              <a:gd fmla="*/ 930910 w 4419601" name="connsiteX2995"/>
              <a:gd fmla="*/ 1422533 h 2239844" name="connsiteY2995"/>
              <a:gd fmla="*/ 975995 w 4419601" name="connsiteX2996"/>
              <a:gd fmla="*/ 1454694 h 2239844" name="connsiteY2996"/>
              <a:gd fmla="*/ 981308 w 4419601" name="connsiteX2997"/>
              <a:gd fmla="*/ 1458714 h 2239844" name="connsiteY2997"/>
              <a:gd fmla="*/ 961503 w 4419601" name="connsiteX2998"/>
              <a:gd fmla="*/ 1446654 h 2239844" name="connsiteY2998"/>
              <a:gd fmla="*/ 946368 w 4419601" name="connsiteX2999"/>
              <a:gd fmla="*/ 1440543 h 2239844" name="connsiteY2999"/>
              <a:gd fmla="*/ 937351 w 4419601" name="connsiteX3000"/>
              <a:gd fmla="*/ 1433789 h 2239844" name="connsiteY3000"/>
              <a:gd fmla="*/ 918028 w 4419601" name="connsiteX3001"/>
              <a:gd fmla="*/ 1428965 h 2239844" name="connsiteY3001"/>
              <a:gd fmla="*/ 904342 w 4419601" name="connsiteX3002"/>
              <a:gd fmla="*/ 1423337 h 2239844" name="connsiteY3002"/>
              <a:gd fmla="*/ 903677 w 4419601" name="connsiteX3003"/>
              <a:gd fmla="*/ 1423308 h 2239844" name="connsiteY3003"/>
              <a:gd fmla="*/ 828303 w 4419601" name="connsiteX3004"/>
              <a:gd fmla="*/ 1415868 h 2239844" name="connsiteY3004"/>
              <a:gd fmla="*/ 828303 w 4419601" name="connsiteX3005"/>
              <a:gd fmla="*/ 1422296 h 2239844" name="connsiteY3005"/>
              <a:gd fmla="*/ 828303 w 4419601" name="connsiteX3006"/>
              <a:gd fmla="*/ 1415868 h 2239844" name="connsiteY3006"/>
              <a:gd fmla="*/ 821422 w 4419601" name="connsiteX3007"/>
              <a:gd fmla="*/ 1414694 h 2239844" name="connsiteY3007"/>
              <a:gd fmla="*/ 821964 w 4419601" name="connsiteX3008"/>
              <a:gd fmla="*/ 1415293 h 2239844" name="connsiteY3008"/>
              <a:gd fmla="*/ 819675 w 4419601" name="connsiteX3009"/>
              <a:gd fmla="*/ 1417750 h 2239844" name="connsiteY3009"/>
              <a:gd fmla="*/ 819210 w 4419601" name="connsiteX3010"/>
              <a:gd fmla="*/ 1417505 h 2239844" name="connsiteY3010"/>
              <a:gd fmla="*/ 823869 w 4419601" name="connsiteX3011"/>
              <a:gd fmla="*/ 1413248 h 2239844" name="connsiteY3011"/>
              <a:gd fmla="*/ 828303 w 4419601" name="connsiteX3012"/>
              <a:gd fmla="*/ 1415868 h 2239844" name="connsiteY3012"/>
              <a:gd fmla="*/ 825248 w 4419601" name="connsiteX3013"/>
              <a:gd fmla="*/ 1418921 h 2239844" name="connsiteY3013"/>
              <a:gd fmla="*/ 821964 w 4419601" name="connsiteX3014"/>
              <a:gd fmla="*/ 1415293 h 2239844" name="connsiteY3014"/>
              <a:gd fmla="*/ 825629 w 4419601" name="connsiteX3015"/>
              <a:gd fmla="*/ 1412834 h 2239844" name="connsiteY3015"/>
              <a:gd fmla="*/ 829911 w 4419601" name="connsiteX3016"/>
              <a:gd fmla="*/ 1414261 h 2239844" name="connsiteY3016"/>
              <a:gd fmla="*/ 828303 w 4419601" name="connsiteX3017"/>
              <a:gd fmla="*/ 1415868 h 2239844" name="connsiteY3017"/>
              <a:gd fmla="*/ 3806007 w 4419601" name="connsiteX3018"/>
              <a:gd fmla="*/ 1412386 h 2239844" name="connsiteY3018"/>
              <a:gd fmla="*/ 3725692 w 4419601" name="connsiteX3019"/>
              <a:gd fmla="*/ 1461952 h 2239844" name="connsiteY3019"/>
              <a:gd fmla="*/ 3642166 w 4419601" name="connsiteX3020"/>
              <a:gd fmla="*/ 1507056 h 2239844" name="connsiteY3020"/>
              <a:gd fmla="*/ 3635177 w 4419601" name="connsiteX3021"/>
              <a:gd fmla="*/ 1509258 h 2239844" name="connsiteY3021"/>
              <a:gd fmla="*/ 3661441 w 4419601" name="connsiteX3022"/>
              <a:gd fmla="*/ 1494169 h 2239844" name="connsiteY3022"/>
              <a:gd fmla="*/ 2810964 w 4419601" name="connsiteX3023"/>
              <a:gd fmla="*/ 1412160 h 2239844" name="connsiteY3023"/>
              <a:gd fmla="*/ 2809973 w 4419601" name="connsiteX3024"/>
              <a:gd fmla="*/ 1413057 h 2239844" name="connsiteY3024"/>
              <a:gd fmla="*/ 2816379 w 4419601" name="connsiteX3025"/>
              <a:gd fmla="*/ 1417833 h 2239844" name="connsiteY3025"/>
              <a:gd fmla="*/ 2816669 w 4419601" name="connsiteX3026"/>
              <a:gd fmla="*/ 1417419 h 2239844" name="connsiteY3026"/>
              <a:gd fmla="*/ 823455 w 4419601" name="connsiteX3027"/>
              <a:gd fmla="*/ 1412110 h 2239844" name="connsiteY3027"/>
              <a:gd fmla="*/ 824580 w 4419601" name="connsiteX3028"/>
              <a:gd fmla="*/ 1412485 h 2239844" name="connsiteY3028"/>
              <a:gd fmla="*/ 823869 w 4419601" name="connsiteX3029"/>
              <a:gd fmla="*/ 1413248 h 2239844" name="connsiteY3029"/>
              <a:gd fmla="*/ 822975 w 4419601" name="connsiteX3030"/>
              <a:gd fmla="*/ 1412720 h 2239844" name="connsiteY3030"/>
              <a:gd fmla="*/ 824960 w 4419601" name="connsiteX3031"/>
              <a:gd fmla="*/ 1412076 h 2239844" name="connsiteY3031"/>
              <a:gd fmla="*/ 825629 w 4419601" name="connsiteX3032"/>
              <a:gd fmla="*/ 1412834 h 2239844" name="connsiteY3032"/>
              <a:gd fmla="*/ 824580 w 4419601" name="connsiteX3033"/>
              <a:gd fmla="*/ 1412485 h 2239844" name="connsiteY3033"/>
              <a:gd fmla="*/ 821310 w 4419601" name="connsiteX3034"/>
              <a:gd fmla="*/ 1411736 h 2239844" name="connsiteY3034"/>
              <a:gd fmla="*/ 822975 w 4419601" name="connsiteX3035"/>
              <a:gd fmla="*/ 1412720 h 2239844" name="connsiteY3035"/>
              <a:gd fmla="*/ 821422 w 4419601" name="connsiteX3036"/>
              <a:gd fmla="*/ 1414694 h 2239844" name="connsiteY3036"/>
              <a:gd fmla="*/ 820334 w 4419601" name="connsiteX3037"/>
              <a:gd fmla="*/ 1413492 h 2239844" name="connsiteY3037"/>
              <a:gd fmla="*/ 819992 w 4419601" name="connsiteX3038"/>
              <a:gd fmla="*/ 1410956 h 2239844" name="connsiteY3038"/>
              <a:gd fmla="*/ 821470 w 4419601" name="connsiteX3039"/>
              <a:gd fmla="*/ 1411449 h 2239844" name="connsiteY3039"/>
              <a:gd fmla="*/ 821310 w 4419601" name="connsiteX3040"/>
              <a:gd fmla="*/ 1411736 h 2239844" name="connsiteY3040"/>
              <a:gd fmla="*/ 3474813 w 4419601" name="connsiteX3041"/>
              <a:gd fmla="*/ 1410436 h 2239844" name="connsiteY3041"/>
              <a:gd fmla="*/ 3474813 w 4419601" name="connsiteX3042"/>
              <a:gd fmla="*/ 1436168 h 2239844" name="connsiteY3042"/>
              <a:gd fmla="*/ 3475557 w 4419601" name="connsiteX3043"/>
              <a:gd fmla="*/ 1439571 h 2239844" name="connsiteY3043"/>
              <a:gd fmla="*/ 3474813 w 4419601" name="connsiteX3044"/>
              <a:gd fmla="*/ 1461900 h 2239844" name="connsiteY3044"/>
              <a:gd fmla="*/ 3474309 w 4419601" name="connsiteX3045"/>
              <a:gd fmla="*/ 1463792 h 2239844" name="connsiteY3045"/>
              <a:gd fmla="*/ 3472404 w 4419601" name="connsiteX3046"/>
              <a:gd fmla="*/ 1446622 h 2239844" name="connsiteY3046"/>
              <a:gd fmla="*/ 2864772 w 4419601" name="connsiteX3047"/>
              <a:gd fmla="*/ 1409592 h 2239844" name="connsiteY3047"/>
              <a:gd fmla="*/ 2871224 w 4419601" name="connsiteX3048"/>
              <a:gd fmla="*/ 1409592 h 2239844" name="connsiteY3048"/>
              <a:gd fmla="*/ 2864772 w 4419601" name="connsiteX3049"/>
              <a:gd fmla="*/ 1409592 h 2239844" name="connsiteY3049"/>
              <a:gd fmla="*/ 822616 w 4419601" name="connsiteX3050"/>
              <a:gd fmla="*/ 1409416 h 2239844" name="connsiteY3050"/>
              <a:gd fmla="*/ 824179 w 4419601" name="connsiteX3051"/>
              <a:gd fmla="*/ 1411190 h 2239844" name="connsiteY3051"/>
              <a:gd fmla="*/ 823455 w 4419601" name="connsiteX3052"/>
              <a:gd fmla="*/ 1412110 h 2239844" name="connsiteY3052"/>
              <a:gd fmla="*/ 821470 w 4419601" name="connsiteX3053"/>
              <a:gd fmla="*/ 1411449 h 2239844" name="connsiteY3053"/>
              <a:gd fmla="*/ 822600 w 4419601" name="connsiteX3054"/>
              <a:gd fmla="*/ 1409416 h 2239844" name="connsiteY3054"/>
              <a:gd fmla="*/ 827590 w 4419601" name="connsiteX3055"/>
              <a:gd fmla="*/ 1409253 h 2239844" name="connsiteY3055"/>
              <a:gd fmla="*/ 824960 w 4419601" name="connsiteX3056"/>
              <a:gd fmla="*/ 1412076 h 2239844" name="connsiteY3056"/>
              <a:gd fmla="*/ 824179 w 4419601" name="connsiteX3057"/>
              <a:gd fmla="*/ 1411190 h 2239844" name="connsiteY3057"/>
              <a:gd fmla="*/ 825653 w 4419601" name="connsiteX3058"/>
              <a:gd fmla="*/ 1409317 h 2239844" name="connsiteY3058"/>
              <a:gd fmla="*/ 815790 w 4419601" name="connsiteX3059"/>
              <a:gd fmla="*/ 1408473 h 2239844" name="connsiteY3059"/>
              <a:gd fmla="*/ 819992 w 4419601" name="connsiteX3060"/>
              <a:gd fmla="*/ 1410956 h 2239844" name="connsiteY3060"/>
              <a:gd fmla="*/ 817195 w 4419601" name="connsiteX3061"/>
              <a:gd fmla="*/ 1410024 h 2239844" name="connsiteY3061"/>
              <a:gd fmla="*/ 3467700 w 4419601" name="connsiteX3062"/>
              <a:gd fmla="*/ 1404233 h 2239844" name="connsiteY3062"/>
              <a:gd fmla="*/ 3468388 w 4419601" name="connsiteX3063"/>
              <a:gd fmla="*/ 1410436 h 2239844" name="connsiteY3063"/>
              <a:gd fmla="*/ 3472404 w 4419601" name="connsiteX3064"/>
              <a:gd fmla="*/ 1446622 h 2239844" name="connsiteY3064"/>
              <a:gd fmla="*/ 3470902 w 4419601" name="connsiteX3065"/>
              <a:gd fmla="*/ 1469172 h 2239844" name="connsiteY3065"/>
              <a:gd fmla="*/ 3468388 w 4419601" name="connsiteX3066"/>
              <a:gd fmla="*/ 1449034 h 2239844" name="connsiteY3066"/>
              <a:gd fmla="*/ 3468388 w 4419601" name="connsiteX3067"/>
              <a:gd fmla="*/ 1442601 h 2239844" name="connsiteY3067"/>
              <a:gd fmla="*/ 3468302 w 4419601" name="connsiteX3068"/>
              <a:gd fmla="*/ 1443446 h 2239844" name="connsiteY3068"/>
              <a:gd fmla="*/ 1946363 w 4419601" name="connsiteX3069"/>
              <a:gd fmla="*/ 1403545 h 2239844" name="connsiteY3069"/>
              <a:gd fmla="*/ 2001088 w 4419601" name="connsiteX3070"/>
              <a:gd fmla="*/ 1431958 h 2239844" name="connsiteY3070"/>
              <a:gd fmla="*/ 2023775 w 4419601" name="connsiteX3071"/>
              <a:gd fmla="*/ 1441718 h 2239844" name="connsiteY3071"/>
              <a:gd fmla="*/ 2024063 w 4419601" name="connsiteX3072"/>
              <a:gd fmla="*/ 1441501 h 2239844" name="connsiteY3072"/>
              <a:gd fmla="*/ 2024166 w 4419601" name="connsiteX3073"/>
              <a:gd fmla="*/ 1441886 h 2239844" name="connsiteY3073"/>
              <a:gd fmla="*/ 2055813 w 4419601" name="connsiteX3074"/>
              <a:gd fmla="*/ 1455500 h 2239844" name="connsiteY3074"/>
              <a:gd fmla="*/ 2049375 w 4419601" name="connsiteX3075"/>
              <a:gd fmla="*/ 1461995 h 2239844" name="connsiteY3075"/>
              <a:gd fmla="*/ 2026332 w 4419601" name="connsiteX3076"/>
              <a:gd fmla="*/ 1450010 h 2239844" name="connsiteY3076"/>
              <a:gd fmla="*/ 2026445 w 4419601" name="connsiteX3077"/>
              <a:gd fmla="*/ 1450431 h 2239844" name="connsiteY3077"/>
              <a:gd fmla="*/ 2024865 w 4419601" name="connsiteX3078"/>
              <a:gd fmla="*/ 1449247 h 2239844" name="connsiteY3078"/>
              <a:gd fmla="*/ 1997869 w 4419601" name="connsiteX3079"/>
              <a:gd fmla="*/ 1435205 h 2239844" name="connsiteY3079"/>
              <a:gd fmla="*/ 1946363 w 4419601" name="connsiteX3080"/>
              <a:gd fmla="*/ 1403545 h 2239844" name="connsiteY3080"/>
              <a:gd fmla="*/ 2847717 w 4419601" name="connsiteX3081"/>
              <a:gd fmla="*/ 1392884 h 2239844" name="connsiteY3081"/>
              <a:gd fmla="*/ 2838429 w 4419601" name="connsiteX3082"/>
              <a:gd fmla="*/ 1410943 h 2239844" name="connsiteY3082"/>
              <a:gd fmla="*/ 2832510 w 4419601" name="connsiteX3083"/>
              <a:gd fmla="*/ 1416022 h 2239844" name="connsiteY3083"/>
              <a:gd fmla="*/ 2841469 w 4419601" name="connsiteX3084"/>
              <a:gd fmla="*/ 1395278 h 2239844" name="connsiteY3084"/>
              <a:gd fmla="*/ 1484313 w 4419601" name="connsiteX3085"/>
              <a:gd fmla="*/ 1390701 h 2239844" name="connsiteY3085"/>
              <a:gd fmla="*/ 1484313 w 4419601" name="connsiteX3086"/>
              <a:gd fmla="*/ 1397051 h 2239844" name="connsiteY3086"/>
              <a:gd fmla="*/ 1484313 w 4419601" name="connsiteX3087"/>
              <a:gd fmla="*/ 1390701 h 2239844" name="connsiteY3087"/>
              <a:gd fmla="*/ 3466772 w 4419601" name="connsiteX3088"/>
              <a:gd fmla="*/ 1388507 h 2239844" name="connsiteY3088"/>
              <a:gd fmla="*/ 3468388 w 4419601" name="connsiteX3089"/>
              <a:gd fmla="*/ 1397570 h 2239844" name="connsiteY3089"/>
              <a:gd fmla="*/ 3466862 w 4419601" name="connsiteX3090"/>
              <a:gd fmla="*/ 1389417 h 2239844" name="connsiteY3090"/>
              <a:gd fmla="*/ 2274292 w 4419601" name="connsiteX3091"/>
              <a:gd fmla="*/ 1388320 h 2239844" name="connsiteY3091"/>
              <a:gd fmla="*/ 2281238 w 4419601" name="connsiteX3092"/>
              <a:gd fmla="*/ 1390701 h 2239844" name="connsiteY3092"/>
              <a:gd fmla="*/ 2273300 w 4419601" name="connsiteX3093"/>
              <a:gd fmla="*/ 1390701 h 2239844" name="connsiteY3093"/>
              <a:gd fmla="*/ 2274292 w 4419601" name="connsiteX3094"/>
              <a:gd fmla="*/ 1388320 h 2239844" name="connsiteY3094"/>
              <a:gd fmla="*/ 1811418 w 4419601" name="connsiteX3095"/>
              <a:gd fmla="*/ 1384351 h 2239844" name="connsiteY3095"/>
              <a:gd fmla="*/ 2055734 w 4419601" name="connsiteX3096"/>
              <a:gd fmla="*/ 1512864 h 2239844" name="connsiteY3096"/>
              <a:gd fmla="*/ 2055734 w 4419601" name="connsiteX3097"/>
              <a:gd fmla="*/ 1519289 h 2239844" name="connsiteY3097"/>
              <a:gd fmla="*/ 1811418 w 4419601" name="connsiteX3098"/>
              <a:gd fmla="*/ 1390777 h 2239844" name="connsiteY3098"/>
              <a:gd fmla="*/ 1811418 w 4419601" name="connsiteX3099"/>
              <a:gd fmla="*/ 1384351 h 2239844" name="connsiteY3099"/>
              <a:gd fmla="*/ 3457653 w 4419601" name="connsiteX3100"/>
              <a:gd fmla="*/ 1382988 h 2239844" name="connsiteY3100"/>
              <a:gd fmla="*/ 3457948 w 4419601" name="connsiteX3101"/>
              <a:gd fmla="*/ 1384704 h 2239844" name="connsiteY3101"/>
              <a:gd fmla="*/ 3461963 w 4419601" name="connsiteX3102"/>
              <a:gd fmla="*/ 1436168 h 2239844" name="connsiteY3102"/>
              <a:gd fmla="*/ 3465176 w 4419601" name="connsiteX3103"/>
              <a:gd fmla="*/ 1464312 h 2239844" name="connsiteY3103"/>
              <a:gd fmla="*/ 3465756 w 4419601" name="connsiteX3104"/>
              <a:gd fmla="*/ 1468521 h 2239844" name="connsiteY3104"/>
              <a:gd fmla="*/ 3465570 w 4419601" name="connsiteX3105"/>
              <a:gd fmla="*/ 1470352 h 2239844" name="connsiteY3105"/>
              <a:gd fmla="*/ 3465996 w 4419601" name="connsiteX3106"/>
              <a:gd fmla="*/ 1470593 h 2239844" name="connsiteY3106"/>
              <a:gd fmla="*/ 3466016 w 4419601" name="connsiteX3107"/>
              <a:gd fmla="*/ 1470411 h 2239844" name="connsiteY3107"/>
              <a:gd fmla="*/ 3466045 w 4419601" name="connsiteX3108"/>
              <a:gd fmla="*/ 1470621 h 2239844" name="connsiteY3108"/>
              <a:gd fmla="*/ 3467887 w 4419601" name="connsiteX3109"/>
              <a:gd fmla="*/ 1471663 h 2239844" name="connsiteY3109"/>
              <a:gd fmla="*/ 3468688 w 4419601" name="connsiteX3110"/>
              <a:gd fmla="*/ 1474838 h 2239844" name="connsiteY3110"/>
              <a:gd fmla="*/ 3466757 w 4419601" name="connsiteX3111"/>
              <a:gd fmla="*/ 1475794 h 2239844" name="connsiteY3111"/>
              <a:gd fmla="*/ 3468242 w 4419601" name="connsiteX3112"/>
              <a:gd fmla="*/ 1486572 h 2239844" name="connsiteY3112"/>
              <a:gd fmla="*/ 3461045 w 4419601" name="connsiteX3113"/>
              <a:gd fmla="*/ 1513594 h 2239844" name="connsiteY3113"/>
              <a:gd fmla="*/ 3461963 w 4419601" name="connsiteX3114"/>
              <a:gd fmla="*/ 1506931 h 2239844" name="connsiteY3114"/>
              <a:gd fmla="*/ 3465341 w 4419601" name="connsiteX3115"/>
              <a:gd fmla="*/ 1476496 h 2239844" name="connsiteY3115"/>
              <a:gd fmla="*/ 3464925 w 4419601" name="connsiteX3116"/>
              <a:gd fmla="*/ 1476702 h 2239844" name="connsiteY3116"/>
              <a:gd fmla="*/ 3463570 w 4419601" name="connsiteX3117"/>
              <a:gd fmla="*/ 1490044 h 2239844" name="connsiteY3117"/>
              <a:gd fmla="*/ 3456540 w 4419601" name="connsiteX3118"/>
              <a:gd fmla="*/ 1510767 h 2239844" name="connsiteY3118"/>
              <a:gd fmla="*/ 3460053 w 4419601" name="connsiteX3119"/>
              <a:gd fmla="*/ 1479115 h 2239844" name="connsiteY3119"/>
              <a:gd fmla="*/ 3443044 w 4419601" name="connsiteX3120"/>
              <a:gd fmla="*/ 1487538 h 2239844" name="connsiteY3120"/>
              <a:gd fmla="*/ 3450452 w 4419601" name="connsiteX3121"/>
              <a:gd fmla="*/ 1480200 h 2239844" name="connsiteY3121"/>
              <a:gd fmla="*/ 3460435 w 4419601" name="connsiteX3122"/>
              <a:gd fmla="*/ 1475674 h 2239844" name="connsiteY3122"/>
              <a:gd fmla="*/ 3460459 w 4419601" name="connsiteX3123"/>
              <a:gd fmla="*/ 1475457 h 2239844" name="connsiteY3123"/>
              <a:gd fmla="*/ 3452513 w 4419601" name="connsiteX3124"/>
              <a:gd fmla="*/ 1478160 h 2239844" name="connsiteY3124"/>
              <a:gd fmla="*/ 3461103 w 4419601" name="connsiteX3125"/>
              <a:gd fmla="*/ 1469651 h 2239844" name="connsiteY3125"/>
              <a:gd fmla="*/ 3461126 w 4419601" name="connsiteX3126"/>
              <a:gd fmla="*/ 1469443 h 2239844" name="connsiteY3126"/>
              <a:gd fmla="*/ 3449310 w 4419601" name="connsiteX3127"/>
              <a:gd fmla="*/ 1479249 h 2239844" name="connsiteY3127"/>
              <a:gd fmla="*/ 3433477 w 4419601" name="connsiteX3128"/>
              <a:gd fmla="*/ 1484635 h 2239844" name="connsiteY3128"/>
              <a:gd fmla="*/ 3461163 w 4419601" name="connsiteX3129"/>
              <a:gd fmla="*/ 1469113 h 2239844" name="connsiteY3129"/>
              <a:gd fmla="*/ 3461179 w 4419601" name="connsiteX3130"/>
              <a:gd fmla="*/ 1468963 h 2239844" name="connsiteY3130"/>
              <a:gd fmla="*/ 3393979 w 4419601" name="connsiteX3131"/>
              <a:gd fmla="*/ 1498035 h 2239844" name="connsiteY3131"/>
              <a:gd fmla="*/ 3394961 w 4419601" name="connsiteX3132"/>
              <a:gd fmla="*/ 1497063 h 2239844" name="connsiteY3132"/>
              <a:gd fmla="*/ 3404856 w 4419601" name="connsiteX3133"/>
              <a:gd fmla="*/ 1487262 h 2239844" name="connsiteY3133"/>
              <a:gd fmla="*/ 3461193 w 4419601" name="connsiteX3134"/>
              <a:gd fmla="*/ 1468843 h 2239844" name="connsiteY3134"/>
              <a:gd fmla="*/ 3461963 w 4419601" name="connsiteX3135"/>
              <a:gd fmla="*/ 1461900 h 2239844" name="connsiteY3135"/>
              <a:gd fmla="*/ 2908380 w 4419601" name="connsiteX3136"/>
              <a:gd fmla="*/ 1379555 h 2239844" name="connsiteY3136"/>
              <a:gd fmla="*/ 2871224 w 4419601" name="connsiteX3137"/>
              <a:gd fmla="*/ 1409592 h 2239844" name="connsiteY3137"/>
              <a:gd fmla="*/ 2898647 w 4419601" name="connsiteX3138"/>
              <a:gd fmla="*/ 1384980 h 2239844" name="connsiteY3138"/>
              <a:gd fmla="*/ 3464884 w 4419601" name="connsiteX3139"/>
              <a:gd fmla="*/ 1378856 h 2239844" name="connsiteY3139"/>
              <a:gd fmla="*/ 3466862 w 4419601" name="connsiteX3140"/>
              <a:gd fmla="*/ 1389417 h 2239844" name="connsiteY3140"/>
              <a:gd fmla="*/ 3467585 w 4419601" name="connsiteX3141"/>
              <a:gd fmla="*/ 1396766 h 2239844" name="connsiteY3141"/>
              <a:gd fmla="*/ 3467700 w 4419601" name="connsiteX3142"/>
              <a:gd fmla="*/ 1404233 h 2239844" name="connsiteY3142"/>
              <a:gd fmla="*/ 3470530 w 4419601" name="connsiteX3143"/>
              <a:gd fmla="*/ 1378271 h 2239844" name="connsiteY3143"/>
              <a:gd fmla="*/ 3474813 w 4419601" name="connsiteX3144"/>
              <a:gd fmla="*/ 1404003 h 2239844" name="connsiteY3144"/>
              <a:gd fmla="*/ 3474813 w 4419601" name="connsiteX3145"/>
              <a:gd fmla="*/ 1410436 h 2239844" name="connsiteY3145"/>
              <a:gd fmla="*/ 765078 w 4419601" name="connsiteX3146"/>
              <a:gd fmla="*/ 1377738 h 2239844" name="connsiteY3146"/>
              <a:gd fmla="*/ 780070 w 4419601" name="connsiteX3147"/>
              <a:gd fmla="*/ 1390157 h 2239844" name="connsiteY3147"/>
              <a:gd fmla="*/ 796016 w 4419601" name="connsiteX3148"/>
              <a:gd fmla="*/ 1403367 h 2239844" name="connsiteY3148"/>
              <a:gd fmla="*/ 802579 w 4419601" name="connsiteX3149"/>
              <a:gd fmla="*/ 1409440 h 2239844" name="connsiteY3149"/>
              <a:gd fmla="*/ 816702 w 4419601" name="connsiteX3150"/>
              <a:gd fmla="*/ 1420027 h 2239844" name="connsiteY3150"/>
              <a:gd fmla="*/ 815441 w 4419601" name="connsiteX3151"/>
              <a:gd fmla="*/ 1422296 h 2239844" name="connsiteY3151"/>
              <a:gd fmla="*/ 783286 w 4419601" name="connsiteX3152"/>
              <a:gd fmla="*/ 1396585 h 2239844" name="connsiteY3152"/>
              <a:gd fmla="*/ 768012 w 4419601" name="connsiteX3153"/>
              <a:gd fmla="*/ 1382926 h 2239844" name="connsiteY3153"/>
              <a:gd fmla="*/ 2884268 w 4419601" name="connsiteX3154"/>
              <a:gd fmla="*/ 1375385 h 2239844" name="connsiteY3154"/>
              <a:gd fmla="*/ 2873272 w 4419601" name="connsiteX3155"/>
              <a:gd fmla="*/ 1382993 h 2239844" name="connsiteY3155"/>
              <a:gd fmla="*/ 2871224 w 4419601" name="connsiteX3156"/>
              <a:gd fmla="*/ 1383875 h 2239844" name="connsiteY3156"/>
              <a:gd fmla="*/ 2847717 w 4419601" name="connsiteX3157"/>
              <a:gd fmla="*/ 1392884 h 2239844" name="connsiteY3157"/>
              <a:gd fmla="*/ 2852834 w 4419601" name="connsiteX3158"/>
              <a:gd fmla="*/ 1382936 h 2239844" name="connsiteY3158"/>
              <a:gd fmla="*/ 2864772 w 4419601" name="connsiteX3159"/>
              <a:gd fmla="*/ 1377445 h 2239844" name="connsiteY3159"/>
              <a:gd fmla="*/ 2868752 w 4419601" name="connsiteX3160"/>
              <a:gd fmla="*/ 1376371 h 2239844" name="connsiteY3160"/>
              <a:gd fmla="*/ 2907299 w 4419601" name="connsiteX3161"/>
              <a:gd fmla="*/ 1374651 h 2239844" name="connsiteY3161"/>
              <a:gd fmla="*/ 2864772 w 4419601" name="connsiteX3162"/>
              <a:gd fmla="*/ 1409592 h 2239844" name="connsiteY3162"/>
              <a:gd fmla="*/ 2893203 w 4419601" name="connsiteX3163"/>
              <a:gd fmla="*/ 1382167 h 2239844" name="connsiteY3163"/>
              <a:gd fmla="*/ 3463989 w 4419601" name="connsiteX3164"/>
              <a:gd fmla="*/ 1374076 h 2239844" name="connsiteY3164"/>
              <a:gd fmla="*/ 3464373 w 4419601" name="connsiteX3165"/>
              <a:gd fmla="*/ 1375054 h 2239844" name="connsiteY3165"/>
              <a:gd fmla="*/ 3464609 w 4419601" name="connsiteX3166"/>
              <a:gd fmla="*/ 1376379 h 2239844" name="connsiteY3166"/>
              <a:gd fmla="*/ 3464884 w 4419601" name="connsiteX3167"/>
              <a:gd fmla="*/ 1378856 h 2239844" name="connsiteY3167"/>
              <a:gd fmla="*/ 2898970 w 4419601" name="connsiteX3168"/>
              <a:gd fmla="*/ 1371936 h 2239844" name="connsiteY3168"/>
              <a:gd fmla="*/ 2890582 w 4419601" name="connsiteX3169"/>
              <a:gd fmla="*/ 1377445 h 2239844" name="connsiteY3169"/>
              <a:gd fmla="*/ 2832510 w 4419601" name="connsiteX3170"/>
              <a:gd fmla="*/ 1422451 h 2239844" name="connsiteY3170"/>
              <a:gd fmla="*/ 2838429 w 4419601" name="connsiteX3171"/>
              <a:gd fmla="*/ 1410943 h 2239844" name="connsiteY3171"/>
              <a:gd fmla="*/ 2861546 w 4419601" name="connsiteX3172"/>
              <a:gd fmla="*/ 1391108 h 2239844" name="connsiteY3172"/>
              <a:gd fmla="*/ 2873272 w 4419601" name="connsiteX3173"/>
              <a:gd fmla="*/ 1382993 h 2239844" name="connsiteY3173"/>
              <a:gd fmla="*/ 764936 w 4419601" name="connsiteX3174"/>
              <a:gd fmla="*/ 1368249 h 2239844" name="connsiteY3174"/>
              <a:gd fmla="*/ 767771 w 4419601" name="connsiteX3175"/>
              <a:gd fmla="*/ 1370020 h 2239844" name="connsiteY3175"/>
              <a:gd fmla="*/ 768397 w 4419601" name="connsiteX3176"/>
              <a:gd fmla="*/ 1370944 h 2239844" name="connsiteY3176"/>
              <a:gd fmla="*/ 767474 w 4419601" name="connsiteX3177"/>
              <a:gd fmla="*/ 1370390 h 2239844" name="connsiteY3177"/>
              <a:gd fmla="*/ 716528 w 4419601" name="connsiteX3178"/>
              <a:gd fmla="*/ 1366075 h 2239844" name="connsiteY3178"/>
              <a:gd fmla="*/ 712307 w 4419601" name="connsiteX3179"/>
              <a:gd fmla="*/ 1371149 h 2239844" name="connsiteY3179"/>
              <a:gd fmla="*/ 698527 w 4419601" name="connsiteX3180"/>
              <a:gd fmla="*/ 1368274 h 2239844" name="connsiteY3180"/>
              <a:gd fmla="*/ 758848 w 4419601" name="connsiteX3181"/>
              <a:gd fmla="*/ 1364446 h 2239844" name="connsiteY3181"/>
              <a:gd fmla="*/ 760021 w 4419601" name="connsiteX3182"/>
              <a:gd fmla="*/ 1364446 h 2239844" name="connsiteY3182"/>
              <a:gd fmla="*/ 761380 w 4419601" name="connsiteX3183"/>
              <a:gd fmla="*/ 1365250 h 2239844" name="connsiteY3183"/>
              <a:gd fmla="*/ 764936 w 4419601" name="connsiteX3184"/>
              <a:gd fmla="*/ 1368249 h 2239844" name="connsiteY3184"/>
              <a:gd fmla="*/ 763993 w 4419601" name="connsiteX3185"/>
              <a:gd fmla="*/ 1367660 h 2239844" name="connsiteY3185"/>
              <a:gd fmla="*/ 757562 w 4419601" name="connsiteX3186"/>
              <a:gd fmla="*/ 1364446 h 2239844" name="connsiteY3186"/>
              <a:gd fmla="*/ 767474 w 4419601" name="connsiteX3187"/>
              <a:gd fmla="*/ 1370390 h 2239844" name="connsiteY3187"/>
              <a:gd fmla="*/ 768753 w 4419601" name="connsiteX3188"/>
              <a:gd fmla="*/ 1371469 h 2239844" name="connsiteY3188"/>
              <a:gd fmla="*/ 773875 w 4419601" name="connsiteX3189"/>
              <a:gd fmla="*/ 1379026 h 2239844" name="connsiteY3189"/>
              <a:gd fmla="*/ 762629 w 4419601" name="connsiteX3190"/>
              <a:gd fmla="*/ 1373406 h 2239844" name="connsiteY3190"/>
              <a:gd fmla="*/ 2911007 w 4419601" name="connsiteX3191"/>
              <a:gd fmla="*/ 1364031 h 2239844" name="connsiteY3191"/>
              <a:gd fmla="*/ 2909867 w 4419601" name="connsiteX3192"/>
              <a:gd fmla="*/ 1364780 h 2239844" name="connsiteY3192"/>
              <a:gd fmla="*/ 2889775 w 4419601" name="connsiteX3193"/>
              <a:gd fmla="*/ 1375034 h 2239844" name="connsiteY3193"/>
              <a:gd fmla="*/ 2884268 w 4419601" name="connsiteX3194"/>
              <a:gd fmla="*/ 1375385 h 2239844" name="connsiteY3194"/>
              <a:gd fmla="*/ 2890582 w 4419601" name="connsiteX3195"/>
              <a:gd fmla="*/ 1371016 h 2239844" name="connsiteY3195"/>
              <a:gd fmla="*/ 2892062 w 4419601" name="connsiteX3196"/>
              <a:gd fmla="*/ 1370081 h 2239844" name="connsiteY3196"/>
              <a:gd fmla="*/ 2903487 w 4419601" name="connsiteX3197"/>
              <a:gd fmla="*/ 1366998 h 2239844" name="connsiteY3197"/>
              <a:gd fmla="*/ 757736 w 4419601" name="connsiteX3198"/>
              <a:gd fmla="*/ 1363751 h 2239844" name="connsiteY3198"/>
              <a:gd fmla="*/ 758848 w 4419601" name="connsiteX3199"/>
              <a:gd fmla="*/ 1364446 h 2239844" name="connsiteY3199"/>
              <a:gd fmla="*/ 757562 w 4419601" name="connsiteX3200"/>
              <a:gd fmla="*/ 1364446 h 2239844" name="connsiteY3200"/>
              <a:gd fmla="*/ 2902680 w 4419601" name="connsiteX3201"/>
              <a:gd fmla="*/ 1363371 h 2239844" name="connsiteY3201"/>
              <a:gd fmla="*/ 2892062 w 4419601" name="connsiteX3202"/>
              <a:gd fmla="*/ 1370081 h 2239844" name="connsiteY3202"/>
              <a:gd fmla="*/ 2868752 w 4419601" name="connsiteX3203"/>
              <a:gd fmla="*/ 1376371 h 2239844" name="connsiteY3203"/>
              <a:gd fmla="*/ 2855786 w 4419601" name="connsiteX3204"/>
              <a:gd fmla="*/ 1377196 h 2239844" name="connsiteY3204"/>
              <a:gd fmla="*/ 2858955 w 4419601" name="connsiteX3205"/>
              <a:gd fmla="*/ 1371036 h 2239844" name="connsiteY3205"/>
              <a:gd fmla="*/ 2877576 w 4419601" name="connsiteX3206"/>
              <a:gd fmla="*/ 1371619 h 2239844" name="connsiteY3206"/>
              <a:gd fmla="*/ 2896227 w 4419601" name="connsiteX3207"/>
              <a:gd fmla="*/ 1366194 h 2239844" name="connsiteY3207"/>
              <a:gd fmla="*/ 724967 w 4419601" name="connsiteX3208"/>
              <a:gd fmla="*/ 1363329 h 2239844" name="connsiteY3208"/>
              <a:gd fmla="*/ 723724 w 4419601" name="connsiteX3209"/>
              <a:gd fmla="*/ 1365196 h 2239844" name="connsiteY3209"/>
              <a:gd fmla="*/ 716528 w 4419601" name="connsiteX3210"/>
              <a:gd fmla="*/ 1366075 h 2239844" name="connsiteY3210"/>
              <a:gd fmla="*/ 718332 w 4419601" name="connsiteX3211"/>
              <a:gd fmla="*/ 1363907 h 2239844" name="connsiteY3211"/>
              <a:gd fmla="*/ 721398 w 4419601" name="connsiteX3212"/>
              <a:gd fmla="*/ 1360221 h 2239844" name="connsiteY3212"/>
              <a:gd fmla="*/ 718332 w 4419601" name="connsiteX3213"/>
              <a:gd fmla="*/ 1363907 h 2239844" name="connsiteY3213"/>
              <a:gd fmla="*/ 706801 w 4419601" name="connsiteX3214"/>
              <a:gd fmla="*/ 1364912 h 2239844" name="connsiteY3214"/>
              <a:gd fmla="*/ 699254 w 4419601" name="connsiteX3215"/>
              <a:gd fmla="*/ 1360926 h 2239844" name="connsiteY3215"/>
              <a:gd fmla="*/ 719134 w 4419601" name="connsiteX3216"/>
              <a:gd fmla="*/ 1360994 h 2239844" name="connsiteY3216"/>
              <a:gd fmla="*/ 2937521 w 4419601" name="connsiteX3217"/>
              <a:gd fmla="*/ 1359535 h 2239844" name="connsiteY3217"/>
              <a:gd fmla="*/ 2927683 w 4419601" name="connsiteX3218"/>
              <a:gd fmla="*/ 1363783 h 2239844" name="connsiteY3218"/>
              <a:gd fmla="*/ 2907299 w 4419601" name="connsiteX3219"/>
              <a:gd fmla="*/ 1374651 h 2239844" name="connsiteY3219"/>
              <a:gd fmla="*/ 2910746 w 4419601" name="connsiteX3220"/>
              <a:gd fmla="*/ 1371820 h 2239844" name="connsiteY3220"/>
              <a:gd fmla="*/ 2923178 w 4419601" name="connsiteX3221"/>
              <a:gd fmla="*/ 1363758 h 2239844" name="connsiteY3221"/>
              <a:gd fmla="*/ 3289944 w 4419601" name="connsiteX3222"/>
              <a:gd fmla="*/ 1358851 h 2239844" name="connsiteY3222"/>
              <a:gd fmla="*/ 3294259 w 4419601" name="connsiteX3223"/>
              <a:gd fmla="*/ 1386469 h 2239844" name="connsiteY3223"/>
              <a:gd fmla="*/ 3295270 w 4419601" name="connsiteX3224"/>
              <a:gd fmla="*/ 1428929 h 2239844" name="connsiteY3224"/>
              <a:gd fmla="*/ 3296052 w 4419601" name="connsiteX3225"/>
              <a:gd fmla="*/ 1429599 h 2239844" name="connsiteY3225"/>
              <a:gd fmla="*/ 3295277 w 4419601" name="connsiteX3226"/>
              <a:gd fmla="*/ 1454389 h 2239844" name="connsiteY3226"/>
              <a:gd fmla="*/ 3295340 w 4419601" name="connsiteX3227"/>
              <a:gd fmla="*/ 1454617 h 2239844" name="connsiteY3227"/>
              <a:gd fmla="*/ 3296022 w 4419601" name="connsiteX3228"/>
              <a:gd fmla="*/ 1470991 h 2239844" name="connsiteY3228"/>
              <a:gd fmla="*/ 3301846 w 4419601" name="connsiteX3229"/>
              <a:gd fmla="*/ 1455068 h 2239844" name="connsiteY3229"/>
              <a:gd fmla="*/ 3303453 w 4419601" name="connsiteX3230"/>
              <a:gd fmla="*/ 1416487 h 2239844" name="connsiteY3230"/>
              <a:gd fmla="*/ 3301349 w 4419601" name="connsiteX3231"/>
              <a:gd fmla="*/ 1406387 h 2239844" name="connsiteY3231"/>
              <a:gd fmla="*/ 3301696 w 4419601" name="connsiteX3232"/>
              <a:gd fmla="*/ 1428929 h 2239844" name="connsiteY3232"/>
              <a:gd fmla="*/ 3300892 w 4419601" name="connsiteX3233"/>
              <a:gd fmla="*/ 1433749 h 2239844" name="connsiteY3233"/>
              <a:gd fmla="*/ 3296052 w 4419601" name="connsiteX3234"/>
              <a:gd fmla="*/ 1429599 h 2239844" name="connsiteY3234"/>
              <a:gd fmla="*/ 3296876 w 4419601" name="connsiteX3235"/>
              <a:gd fmla="*/ 1403221 h 2239844" name="connsiteY3235"/>
              <a:gd fmla="*/ 3294259 w 4419601" name="connsiteX3236"/>
              <a:gd fmla="*/ 1386469 h 2239844" name="connsiteY3236"/>
              <a:gd fmla="*/ 3293960 w 4419601" name="connsiteX3237"/>
              <a:gd fmla="*/ 1373912 h 2239844" name="connsiteY3237"/>
              <a:gd fmla="*/ 763993 w 4419601" name="connsiteX3238"/>
              <a:gd fmla="*/ 1358019 h 2239844" name="connsiteY3238"/>
              <a:gd fmla="*/ 798559 w 4419601" name="connsiteX3239"/>
              <a:gd fmla="*/ 1382123 h 2239844" name="connsiteY3239"/>
              <a:gd fmla="*/ 822606 w 4419601" name="connsiteX3240"/>
              <a:gd fmla="*/ 1409405 h 2239844" name="connsiteY3240"/>
              <a:gd fmla="*/ 822600 w 4419601" name="connsiteX3241"/>
              <a:gd fmla="*/ 1409416 h 2239844" name="connsiteY3241"/>
              <a:gd fmla="*/ 821872 w 4419601" name="connsiteX3242"/>
              <a:gd fmla="*/ 1409440 h 2239844" name="connsiteY3242"/>
              <a:gd fmla="*/ 807824 w 4419601" name="connsiteX3243"/>
              <a:gd fmla="*/ 1399673 h 2239844" name="connsiteY3243"/>
              <a:gd fmla="*/ 797756 w 4419601" name="connsiteX3244"/>
              <a:gd fmla="*/ 1388550 h 2239844" name="connsiteY3244"/>
              <a:gd fmla="*/ 789717 w 4419601" name="connsiteX3245"/>
              <a:gd fmla="*/ 1383730 h 2239844" name="connsiteY3245"/>
              <a:gd fmla="*/ 803383 w 4419601" name="connsiteX3246"/>
              <a:gd fmla="*/ 1396585 h 2239844" name="connsiteY3246"/>
              <a:gd fmla="*/ 807824 w 4419601" name="connsiteX3247"/>
              <a:gd fmla="*/ 1399673 h 2239844" name="connsiteY3247"/>
              <a:gd fmla="*/ 815790 w 4419601" name="connsiteX3248"/>
              <a:gd fmla="*/ 1408473 h 2239844" name="connsiteY3248"/>
              <a:gd fmla="*/ 805191 w 4419601" name="connsiteX3249"/>
              <a:gd fmla="*/ 1402209 h 2239844" name="connsiteY3249"/>
              <a:gd fmla="*/ 783286 w 4419601" name="connsiteX3250"/>
              <a:gd fmla="*/ 1383730 h 2239844" name="connsiteY3250"/>
              <a:gd fmla="*/ 799363 w 4419601" name="connsiteX3251"/>
              <a:gd fmla="*/ 1398995 h 2239844" name="connsiteY3251"/>
              <a:gd fmla="*/ 815441 w 4419601" name="connsiteX3252"/>
              <a:gd fmla="*/ 1409440 h 2239844" name="connsiteY3252"/>
              <a:gd fmla="*/ 817195 w 4419601" name="connsiteX3253"/>
              <a:gd fmla="*/ 1410024 h 2239844" name="connsiteY3253"/>
              <a:gd fmla="*/ 820334 w 4419601" name="connsiteX3254"/>
              <a:gd fmla="*/ 1413492 h 2239844" name="connsiteY3254"/>
              <a:gd fmla="*/ 818354 w 4419601" name="connsiteX3255"/>
              <a:gd fmla="*/ 1417054 h 2239844" name="connsiteY3255"/>
              <a:gd fmla="*/ 802378 w 4419601" name="connsiteX3256"/>
              <a:gd fmla="*/ 1408637 h 2239844" name="connsiteY3256"/>
              <a:gd fmla="*/ 796016 w 4419601" name="connsiteX3257"/>
              <a:gd fmla="*/ 1403367 h 2239844" name="connsiteY3257"/>
              <a:gd fmla="*/ 780874 w 4419601" name="connsiteX3258"/>
              <a:gd fmla="*/ 1389354 h 2239844" name="connsiteY3258"/>
              <a:gd fmla="*/ 773875 w 4419601" name="connsiteX3259"/>
              <a:gd fmla="*/ 1379026 h 2239844" name="connsiteY3259"/>
              <a:gd fmla="*/ 783286 w 4419601" name="connsiteX3260"/>
              <a:gd fmla="*/ 1383729 h 2239844" name="connsiteY3260"/>
              <a:gd fmla="*/ 768753 w 4419601" name="connsiteX3261"/>
              <a:gd fmla="*/ 1371469 h 2239844" name="connsiteY3261"/>
              <a:gd fmla="*/ 768397 w 4419601" name="connsiteX3262"/>
              <a:gd fmla="*/ 1370944 h 2239844" name="connsiteY3262"/>
              <a:gd fmla="*/ 789716 w 4419601" name="connsiteX3263"/>
              <a:gd fmla="*/ 1383729 h 2239844" name="connsiteY3263"/>
              <a:gd fmla="*/ 767771 w 4419601" name="connsiteX3264"/>
              <a:gd fmla="*/ 1370020 h 2239844" name="connsiteY3264"/>
              <a:gd fmla="*/ 763993 w 4419601" name="connsiteX3265"/>
              <a:gd fmla="*/ 1364446 h 2239844" name="connsiteY3265"/>
              <a:gd fmla="*/ 760021 w 4419601" name="connsiteX3266"/>
              <a:gd fmla="*/ 1364446 h 2239844" name="connsiteY3266"/>
              <a:gd fmla="*/ 757878 w 4419601" name="connsiteX3267"/>
              <a:gd fmla="*/ 1363180 h 2239844" name="connsiteY3267"/>
              <a:gd fmla="*/ 758366 w 4419601" name="connsiteX3268"/>
              <a:gd fmla="*/ 1361232 h 2239844" name="connsiteY3268"/>
              <a:gd fmla="*/ 763993 w 4419601" name="connsiteX3269"/>
              <a:gd fmla="*/ 1358019 h 2239844" name="connsiteY3269"/>
              <a:gd fmla="*/ 2941580 w 4419601" name="connsiteX3270"/>
              <a:gd fmla="*/ 1357782 h 2239844" name="connsiteY3270"/>
              <a:gd fmla="*/ 2939893 w 4419601" name="connsiteX3271"/>
              <a:gd fmla="*/ 1358837 h 2239844" name="connsiteY3271"/>
              <a:gd fmla="*/ 2937521 w 4419601" name="connsiteX3272"/>
              <a:gd fmla="*/ 1359535 h 2239844" name="connsiteY3272"/>
              <a:gd fmla="*/ 2942201 w 4419601" name="connsiteX3273"/>
              <a:gd fmla="*/ 1357394 h 2239844" name="connsiteY3273"/>
              <a:gd fmla="*/ 2942201 w 4419601" name="connsiteX3274"/>
              <a:gd fmla="*/ 1357514 h 2239844" name="connsiteY3274"/>
              <a:gd fmla="*/ 2941580 w 4419601" name="connsiteX3275"/>
              <a:gd fmla="*/ 1357782 h 2239844" name="connsiteY3275"/>
              <a:gd fmla="*/ 2119412 w 4419601" name="connsiteX3276"/>
              <a:gd fmla="*/ 1352601 h 2239844" name="connsiteY3276"/>
              <a:gd fmla="*/ 2216151 w 4419601" name="connsiteX3277"/>
              <a:gd fmla="*/ 1416101 h 2239844" name="connsiteY3277"/>
              <a:gd fmla="*/ 2209702 w 4419601" name="connsiteX3278"/>
              <a:gd fmla="*/ 1422451 h 2239844" name="connsiteY3278"/>
              <a:gd fmla="*/ 2119412 w 4419601" name="connsiteX3279"/>
              <a:gd fmla="*/ 1358951 h 2239844" name="connsiteY3279"/>
              <a:gd fmla="*/ 2119412 w 4419601" name="connsiteX3280"/>
              <a:gd fmla="*/ 1352601 h 2239844" name="connsiteY3280"/>
              <a:gd fmla="*/ 2940996 w 4419601" name="connsiteX3281"/>
              <a:gd fmla="*/ 1352203 h 2239844" name="connsiteY3281"/>
              <a:gd fmla="*/ 2923178 w 4419601" name="connsiteX3282"/>
              <a:gd fmla="*/ 1363758 h 2239844" name="connsiteY3282"/>
              <a:gd fmla="*/ 2906713 w 4419601" name="connsiteX3283"/>
              <a:gd fmla="*/ 1368605 h 2239844" name="connsiteY3283"/>
              <a:gd fmla="*/ 2898970 w 4419601" name="connsiteX3284"/>
              <a:gd fmla="*/ 1371936 h 2239844" name="connsiteY3284"/>
              <a:gd fmla="*/ 2909867 w 4419601" name="connsiteX3285"/>
              <a:gd fmla="*/ 1364780 h 2239844" name="connsiteY3285"/>
              <a:gd fmla="*/ 2912446 w 4419601" name="connsiteX3286"/>
              <a:gd fmla="*/ 1363464 h 2239844" name="connsiteY3286"/>
              <a:gd fmla="*/ 738269 w 4419601" name="connsiteX3287"/>
              <a:gd fmla="*/ 1351591 h 2239844" name="connsiteY3287"/>
              <a:gd fmla="*/ 737465 w 4419601" name="connsiteX3288"/>
              <a:gd fmla="*/ 1352394 h 2239844" name="connsiteY3288"/>
              <a:gd fmla="*/ 733910 w 4419601" name="connsiteX3289"/>
              <a:gd fmla="*/ 1355947 h 2239844" name="connsiteY3289"/>
              <a:gd fmla="*/ 734352 w 4419601" name="connsiteX3290"/>
              <a:gd fmla="*/ 1355797 h 2239844" name="connsiteY3290"/>
              <a:gd fmla="*/ 732686 w 4419601" name="connsiteX3291"/>
              <a:gd fmla="*/ 1357171 h 2239844" name="connsiteY3291"/>
              <a:gd fmla="*/ 731838 w 4419601" name="connsiteX3292"/>
              <a:gd fmla="*/ 1358019 h 2239844" name="connsiteY3292"/>
              <a:gd fmla="*/ 731862 w 4419601" name="connsiteX3293"/>
              <a:gd fmla="*/ 1357851 h 2239844" name="connsiteY3293"/>
              <a:gd fmla="*/ 725250 w 4419601" name="connsiteX3294"/>
              <a:gd fmla="*/ 1363305 h 2239844" name="connsiteY3294"/>
              <a:gd fmla="*/ 724967 w 4419601" name="connsiteX3295"/>
              <a:gd fmla="*/ 1363329 h 2239844" name="connsiteY3295"/>
              <a:gd fmla="*/ 728694 w 4419601" name="connsiteX3296"/>
              <a:gd fmla="*/ 1357729 h 2239844" name="connsiteY3296"/>
              <a:gd fmla="*/ 732043 w 4419601" name="connsiteX3297"/>
              <a:gd fmla="*/ 1356585 h 2239844" name="connsiteY3297"/>
              <a:gd fmla="*/ 732642 w 4419601" name="connsiteX3298"/>
              <a:gd fmla="*/ 1352394 h 2239844" name="connsiteY3298"/>
              <a:gd fmla="*/ 738269 w 4419601" name="connsiteX3299"/>
              <a:gd fmla="*/ 1351591 h 2239844" name="connsiteY3299"/>
              <a:gd fmla="*/ 2742512 w 4419601" name="connsiteX3300"/>
              <a:gd fmla="*/ 1351023 h 2239844" name="connsiteY3300"/>
              <a:gd fmla="*/ 2743200 w 4419601" name="connsiteX3301"/>
              <a:gd fmla="*/ 1352500 h 2239844" name="connsiteY3301"/>
              <a:gd fmla="*/ 2741442 w 4419601" name="connsiteX3302"/>
              <a:gd fmla="*/ 1355590 h 2239844" name="connsiteY3302"/>
              <a:gd fmla="*/ 2750252 w 4419601" name="connsiteX3303"/>
              <a:gd fmla="*/ 1364031 h 2239844" name="connsiteY3303"/>
              <a:gd fmla="*/ 2783473 w 4419601" name="connsiteX3304"/>
              <a:gd fmla="*/ 1388765 h 2239844" name="connsiteY3304"/>
              <a:gd fmla="*/ 2809250 w 4419601" name="connsiteX3305"/>
              <a:gd fmla="*/ 1412517 h 2239844" name="connsiteY3305"/>
              <a:gd fmla="*/ 2809432 w 4419601" name="connsiteX3306"/>
              <a:gd fmla="*/ 1412653 h 2239844" name="connsiteY3306"/>
              <a:gd fmla="*/ 2810317 w 4419601" name="connsiteX3307"/>
              <a:gd fmla="*/ 1411563 h 2239844" name="connsiteY3307"/>
              <a:gd fmla="*/ 2794475 w 4419601" name="connsiteX3308"/>
              <a:gd fmla="*/ 1396957 h 2239844" name="connsiteY3308"/>
              <a:gd fmla="*/ 2783473 w 4419601" name="connsiteX3309"/>
              <a:gd fmla="*/ 1388765 h 2239844" name="connsiteY3309"/>
              <a:gd fmla="*/ 2945459 w 4419601" name="connsiteX3310"/>
              <a:gd fmla="*/ 1349309 h 2239844" name="connsiteY3310"/>
              <a:gd fmla="*/ 2944011 w 4419601" name="connsiteX3311"/>
              <a:gd fmla="*/ 1350248 h 2239844" name="connsiteY3311"/>
              <a:gd fmla="*/ 2922844 w 4419601" name="connsiteX3312"/>
              <a:gd fmla="*/ 1358157 h 2239844" name="connsiteY3312"/>
              <a:gd fmla="*/ 2912446 w 4419601" name="connsiteX3313"/>
              <a:gd fmla="*/ 1363464 h 2239844" name="connsiteY3313"/>
              <a:gd fmla="*/ 2911007 w 4419601" name="connsiteX3314"/>
              <a:gd fmla="*/ 1364031 h 2239844" name="connsiteY3314"/>
              <a:gd fmla="*/ 2926070 w 4419601" name="connsiteX3315"/>
              <a:gd fmla="*/ 1354139 h 2239844" name="connsiteY3315"/>
              <a:gd fmla="*/ 2961558 w 4419601" name="connsiteX3316"/>
              <a:gd fmla="*/ 1345298 h 2239844" name="connsiteY3316"/>
              <a:gd fmla="*/ 2942201 w 4419601" name="connsiteX3317"/>
              <a:gd fmla="*/ 1357394 h 2239844" name="connsiteY3317"/>
              <a:gd fmla="*/ 2942201 w 4419601" name="connsiteX3318"/>
              <a:gd fmla="*/ 1354942 h 2239844" name="connsiteY3318"/>
              <a:gd fmla="*/ 2942201 w 4419601" name="connsiteX3319"/>
              <a:gd fmla="*/ 1351728 h 2239844" name="connsiteY3319"/>
              <a:gd fmla="*/ 2940996 w 4419601" name="connsiteX3320"/>
              <a:gd fmla="*/ 1352203 h 2239844" name="connsiteY3320"/>
              <a:gd fmla="*/ 2944011 w 4419601" name="connsiteX3321"/>
              <a:gd fmla="*/ 1350248 h 2239844" name="connsiteY3321"/>
              <a:gd fmla="*/ 2948653 w 4419601" name="connsiteX3322"/>
              <a:gd fmla="*/ 1348513 h 2239844" name="connsiteY3322"/>
              <a:gd fmla="*/ 627872 w 4419601" name="connsiteX3323"/>
              <a:gd fmla="*/ 1344366 h 2239844" name="connsiteY3323"/>
              <a:gd fmla="*/ 629793 w 4419601" name="connsiteX3324"/>
              <a:gd fmla="*/ 1345628 h 2239844" name="connsiteY3324"/>
              <a:gd fmla="*/ 671846 w 4419601" name="connsiteX3325"/>
              <a:gd fmla="*/ 1356299 h 2239844" name="connsiteY3325"/>
              <a:gd fmla="*/ 674714 w 4419601" name="connsiteX3326"/>
              <a:gd fmla="*/ 1358484 h 2239844" name="connsiteY3326"/>
              <a:gd fmla="*/ 693966 w 4419601" name="connsiteX3327"/>
              <a:gd fmla="*/ 1367322 h 2239844" name="connsiteY3327"/>
              <a:gd fmla="*/ 698527 w 4419601" name="connsiteX3328"/>
              <a:gd fmla="*/ 1368274 h 2239844" name="connsiteY3328"/>
              <a:gd fmla="*/ 693164 w 4419601" name="connsiteX3329"/>
              <a:gd fmla="*/ 1368929 h 2239844" name="connsiteY3329"/>
              <a:gd fmla="*/ 655462 w 4419601" name="connsiteX3330"/>
              <a:gd fmla="*/ 1358484 h 2239844" name="connsiteY3330"/>
              <a:gd fmla="*/ 629818 w 4419601" name="connsiteX3331"/>
              <a:gd fmla="*/ 1346433 h 2239844" name="connsiteY3331"/>
              <a:gd fmla="*/ 2944669 w 4419601" name="connsiteX3332"/>
              <a:gd fmla="*/ 1343882 h 2239844" name="connsiteY3332"/>
              <a:gd fmla="*/ 2929296 w 4419601" name="connsiteX3333"/>
              <a:gd fmla="*/ 1351728 h 2239844" name="connsiteY3333"/>
              <a:gd fmla="*/ 2902680 w 4419601" name="connsiteX3334"/>
              <a:gd fmla="*/ 1363371 h 2239844" name="connsiteY3334"/>
              <a:gd fmla="*/ 2923650 w 4419601" name="connsiteX3335"/>
              <a:gd fmla="*/ 1350120 h 2239844" name="connsiteY3335"/>
              <a:gd fmla="*/ 2963092 w 4419601" name="connsiteX3336"/>
              <a:gd fmla="*/ 1343261 h 2239844" name="connsiteY3336"/>
              <a:gd fmla="*/ 2961558 w 4419601" name="connsiteX3337"/>
              <a:gd fmla="*/ 1345298 h 2239844" name="connsiteY3337"/>
              <a:gd fmla="*/ 2961558 w 4419601" name="connsiteX3338"/>
              <a:gd fmla="*/ 1343691 h 2239844" name="connsiteY3338"/>
              <a:gd fmla="*/ 3460725 w 4419601" name="connsiteX3339"/>
              <a:gd fmla="*/ 1341688 h 2239844" name="connsiteY3339"/>
              <a:gd fmla="*/ 3462792 w 4419601" name="connsiteX3340"/>
              <a:gd fmla="*/ 1348084 h 2239844" name="connsiteY3340"/>
              <a:gd fmla="*/ 3466772 w 4419601" name="connsiteX3341"/>
              <a:gd fmla="*/ 1388507 h 2239844" name="connsiteY3341"/>
              <a:gd fmla="*/ 3464609 w 4419601" name="connsiteX3342"/>
              <a:gd fmla="*/ 1376379 h 2239844" name="connsiteY3342"/>
              <a:gd fmla="*/ 3461963 w 4419601" name="connsiteX3343"/>
              <a:gd fmla="*/ 1352539 h 2239844" name="connsiteY3343"/>
              <a:gd fmla="*/ 693665 w 4419601" name="connsiteX3344"/>
              <a:gd fmla="*/ 1339822 h 2239844" name="connsiteY3344"/>
              <a:gd fmla="*/ 693665 w 4419601" name="connsiteX3345"/>
              <a:gd fmla="*/ 1346251 h 2239844" name="connsiteY3345"/>
              <a:gd fmla="*/ 693665 w 4419601" name="connsiteX3346"/>
              <a:gd fmla="*/ 1339822 h 2239844" name="connsiteY3346"/>
              <a:gd fmla="*/ 2961558 w 4419601" name="connsiteX3347"/>
              <a:gd fmla="*/ 1338869 h 2239844" name="connsiteY3347"/>
              <a:gd fmla="*/ 2961558 w 4419601" name="connsiteX3348"/>
              <a:gd fmla="*/ 1342084 h 2239844" name="connsiteY3348"/>
              <a:gd fmla="*/ 2961558 w 4419601" name="connsiteX3349"/>
              <a:gd fmla="*/ 1343691 h 2239844" name="connsiteY3349"/>
              <a:gd fmla="*/ 2948653 w 4419601" name="connsiteX3350"/>
              <a:gd fmla="*/ 1348513 h 2239844" name="connsiteY3350"/>
              <a:gd fmla="*/ 2945459 w 4419601" name="connsiteX3351"/>
              <a:gd fmla="*/ 1349309 h 2239844" name="connsiteY3351"/>
              <a:gd fmla="*/ 2986384 w 4419601" name="connsiteX3352"/>
              <a:gd fmla="*/ 1338436 h 2239844" name="connsiteY3352"/>
              <a:gd fmla="*/ 3000273 w 4419601" name="connsiteX3353"/>
              <a:gd fmla="*/ 1338869 h 2239844" name="connsiteY3353"/>
              <a:gd fmla="*/ 2930909 w 4419601" name="connsiteX3354"/>
              <a:gd fmla="*/ 1366998 h 2239844" name="connsiteY3354"/>
              <a:gd fmla="*/ 2908380 w 4419601" name="connsiteX3355"/>
              <a:gd fmla="*/ 1379555 h 2239844" name="connsiteY3355"/>
              <a:gd fmla="*/ 2913972 w 4419601" name="connsiteX3356"/>
              <a:gd fmla="*/ 1375034 h 2239844" name="connsiteY3356"/>
              <a:gd fmla="*/ 2939893 w 4419601" name="connsiteX3357"/>
              <a:gd fmla="*/ 1358837 h 2239844" name="connsiteY3357"/>
              <a:gd fmla="*/ 2942201 w 4419601" name="connsiteX3358"/>
              <a:gd fmla="*/ 1358157 h 2239844" name="connsiteY3358"/>
              <a:gd fmla="*/ 2942201 w 4419601" name="connsiteX3359"/>
              <a:gd fmla="*/ 1357514 h 2239844" name="connsiteY3359"/>
              <a:gd fmla="*/ 611432 w 4419601" name="connsiteX3360"/>
              <a:gd fmla="*/ 1337793 h 2239844" name="connsiteY3360"/>
              <a:gd fmla="*/ 629818 w 4419601" name="connsiteX3361"/>
              <a:gd fmla="*/ 1346433 h 2239844" name="connsiteY3361"/>
              <a:gd fmla="*/ 643430 w 4419601" name="connsiteX3362"/>
              <a:gd fmla="*/ 1360894 h 2239844" name="connsiteY3362"/>
              <a:gd fmla="*/ 674714 w 4419601" name="connsiteX3363"/>
              <a:gd fmla="*/ 1384195 h 2239844" name="connsiteY3363"/>
              <a:gd fmla="*/ 706801 w 4419601" name="connsiteX3364"/>
              <a:gd fmla="*/ 1377767 h 2239844" name="connsiteY3364"/>
              <a:gd fmla="*/ 712307 w 4419601" name="connsiteX3365"/>
              <a:gd fmla="*/ 1371149 h 2239844" name="connsiteY3365"/>
              <a:gd fmla="*/ 713218 w 4419601" name="connsiteX3366"/>
              <a:gd fmla="*/ 1371339 h 2239844" name="connsiteY3366"/>
              <a:gd fmla="*/ 720919 w 4419601" name="connsiteX3367"/>
              <a:gd fmla="*/ 1369411 h 2239844" name="connsiteY3367"/>
              <a:gd fmla="*/ 719635 w 4419601" name="connsiteX3368"/>
              <a:gd fmla="*/ 1371339 h 2239844" name="connsiteY3368"/>
              <a:gd fmla="*/ 693966 w 4419601" name="connsiteX3369"/>
              <a:gd fmla="*/ 1390623 h 2239844" name="connsiteY3369"/>
              <a:gd fmla="*/ 629793 w 4419601" name="connsiteX3370"/>
              <a:gd fmla="*/ 1358484 h 2239844" name="connsiteY3370"/>
              <a:gd fmla="*/ 3000273 w 4419601" name="connsiteX3371"/>
              <a:gd fmla="*/ 1332440 h 2239844" name="connsiteY3371"/>
              <a:gd fmla="*/ 2986384 w 4419601" name="connsiteX3372"/>
              <a:gd fmla="*/ 1338436 h 2239844" name="connsiteY3372"/>
              <a:gd fmla="*/ 2980916 w 4419601" name="connsiteX3373"/>
              <a:gd fmla="*/ 1338266 h 2239844" name="connsiteY3373"/>
              <a:gd fmla="*/ 2963092 w 4419601" name="connsiteX3374"/>
              <a:gd fmla="*/ 1343261 h 2239844" name="connsiteY3374"/>
              <a:gd fmla="*/ 2963978 w 4419601" name="connsiteX3375"/>
              <a:gd fmla="*/ 1342084 h 2239844" name="connsiteY3375"/>
              <a:gd fmla="*/ 2961558 w 4419601" name="connsiteX3376"/>
              <a:gd fmla="*/ 1338869 h 2239844" name="connsiteY3376"/>
              <a:gd fmla="*/ 2944669 w 4419601" name="connsiteX3377"/>
              <a:gd fmla="*/ 1343882 h 2239844" name="connsiteY3377"/>
              <a:gd fmla="*/ 2962365 w 4419601" name="connsiteX3378"/>
              <a:gd fmla="*/ 1334851 h 2239844" name="connsiteY3378"/>
              <a:gd fmla="*/ 3000273 w 4419601" name="connsiteX3379"/>
              <a:gd fmla="*/ 1332440 h 2239844" name="connsiteY3379"/>
              <a:gd fmla="*/ 3000273 w 4419601" name="connsiteX3380"/>
              <a:gd fmla="*/ 1332440 h 2239844" name="connsiteY3380"/>
              <a:gd fmla="*/ 3000273 w 4419601" name="connsiteX3381"/>
              <a:gd fmla="*/ 1338869 h 2239844" name="connsiteY3381"/>
              <a:gd fmla="*/ 3000273 w 4419601" name="connsiteX3382"/>
              <a:gd fmla="*/ 1332440 h 2239844" name="connsiteY3382"/>
              <a:gd fmla="*/ 3448541 w 4419601" name="connsiteX3383"/>
              <a:gd fmla="*/ 1330891 h 2239844" name="connsiteY3383"/>
              <a:gd fmla="*/ 3454399 w 4419601" name="connsiteX3384"/>
              <a:gd fmla="*/ 1349015 h 2239844" name="connsiteY3384"/>
              <a:gd fmla="*/ 3456341 w 4419601" name="connsiteX3385"/>
              <a:gd fmla="*/ 1358972 h 2239844" name="connsiteY3385"/>
              <a:gd fmla="*/ 3457653 w 4419601" name="connsiteX3386"/>
              <a:gd fmla="*/ 1382988 h 2239844" name="connsiteY3386"/>
              <a:gd fmla="*/ 3449113 w 4419601" name="connsiteX3387"/>
              <a:gd fmla="*/ 1333240 h 2239844" name="connsiteY3387"/>
              <a:gd fmla="*/ 658472 w 4419601" name="connsiteX3388"/>
              <a:gd fmla="*/ 1327959 h 2239844" name="connsiteY3388"/>
              <a:gd fmla="*/ 693665 w 4419601" name="connsiteX3389"/>
              <a:gd fmla="*/ 1346251 h 2239844" name="connsiteY3389"/>
              <a:gd fmla="*/ 651848 w 4419601" name="connsiteX3390"/>
              <a:gd fmla="*/ 1328374 h 2239844" name="connsiteY3390"/>
              <a:gd fmla="*/ 669099 w 4419601" name="connsiteX3391"/>
              <a:gd fmla="*/ 1327294 h 2239844" name="connsiteY3391"/>
              <a:gd fmla="*/ 693665 w 4419601" name="connsiteX3392"/>
              <a:gd fmla="*/ 1339822 h 2239844" name="connsiteY3392"/>
              <a:gd fmla="*/ 665592 w 4419601" name="connsiteX3393"/>
              <a:gd fmla="*/ 1327514 h 2239844" name="connsiteY3393"/>
              <a:gd fmla="*/ 2100357 w 4419601" name="connsiteX3394"/>
              <a:gd fmla="*/ 1327201 h 2239844" name="connsiteY3394"/>
              <a:gd fmla="*/ 2312988 w 4419601" name="connsiteX3395"/>
              <a:gd fmla="*/ 1409751 h 2239844" name="connsiteY3395"/>
              <a:gd fmla="*/ 2306545 w 4419601" name="connsiteX3396"/>
              <a:gd fmla="*/ 1416101 h 2239844" name="connsiteY3396"/>
              <a:gd fmla="*/ 2100357 w 4419601" name="connsiteX3397"/>
              <a:gd fmla="*/ 1333551 h 2239844" name="connsiteY3397"/>
              <a:gd fmla="*/ 2100357 w 4419601" name="connsiteX3398"/>
              <a:gd fmla="*/ 1327201 h 2239844" name="connsiteY3398"/>
              <a:gd fmla="*/ 667715 w 4419601" name="connsiteX3399"/>
              <a:gd fmla="*/ 1326588 h 2239844" name="connsiteY3399"/>
              <a:gd fmla="*/ 668134 w 4419601" name="connsiteX3400"/>
              <a:gd fmla="*/ 1326802 h 2239844" name="connsiteY3400"/>
              <a:gd fmla="*/ 667974 w 4419601" name="connsiteX3401"/>
              <a:gd fmla="*/ 1326963 h 2239844" name="connsiteY3401"/>
              <a:gd fmla="*/ 3253188 w 4419601" name="connsiteX3402"/>
              <a:gd fmla="*/ 1324468 h 2239844" name="connsiteY3402"/>
              <a:gd fmla="*/ 3269629 w 4419601" name="connsiteX3403"/>
              <a:gd fmla="*/ 1371052 h 2239844" name="connsiteY3403"/>
              <a:gd fmla="*/ 3256773 w 4419601" name="connsiteX3404"/>
              <a:gd fmla="*/ 1441761 h 2239844" name="connsiteY3404"/>
              <a:gd fmla="*/ 3250345 w 4419601" name="connsiteX3405"/>
              <a:gd fmla="*/ 1441761 h 2239844" name="connsiteY3405"/>
              <a:gd fmla="*/ 3256773 w 4419601" name="connsiteX3406"/>
              <a:gd fmla="*/ 1364624 h 2239844" name="connsiteY3406"/>
              <a:gd fmla="*/ 665190 w 4419601" name="connsiteX3407"/>
              <a:gd fmla="*/ 1322938 h 2239844" name="connsiteY3407"/>
              <a:gd fmla="*/ 667715 w 4419601" name="connsiteX3408"/>
              <a:gd fmla="*/ 1326588 h 2239844" name="connsiteY3408"/>
              <a:gd fmla="*/ 662125 w 4419601" name="connsiteX3409"/>
              <a:gd fmla="*/ 1323738 h 2239844" name="connsiteY3409"/>
              <a:gd fmla="*/ 674396 w 4419601" name="connsiteX3410"/>
              <a:gd fmla="*/ 1320534 h 2239844" name="connsiteY3410"/>
              <a:gd fmla="*/ 674396 w 4419601" name="connsiteX3411"/>
              <a:gd fmla="*/ 1326963 h 2239844" name="connsiteY3411"/>
              <a:gd fmla="*/ 669099 w 4419601" name="connsiteX3412"/>
              <a:gd fmla="*/ 1327294 h 2239844" name="connsiteY3412"/>
              <a:gd fmla="*/ 668134 w 4419601" name="connsiteX3413"/>
              <a:gd fmla="*/ 1326802 h 2239844" name="connsiteY3413"/>
              <a:gd fmla="*/ 671185 w 4419601" name="connsiteX3414"/>
              <a:gd fmla="*/ 1323748 h 2239844" name="connsiteY3414"/>
              <a:gd fmla="*/ 674396 w 4419601" name="connsiteX3415"/>
              <a:gd fmla="*/ 1320534 h 2239844" name="connsiteY3415"/>
              <a:gd fmla="*/ 641651 w 4419601" name="connsiteX3416"/>
              <a:gd fmla="*/ 1320402 h 2239844" name="connsiteY3416"/>
              <a:gd fmla="*/ 642282 w 4419601" name="connsiteX3417"/>
              <a:gd fmla="*/ 1320534 h 2239844" name="connsiteY3417"/>
              <a:gd fmla="*/ 655931 w 4419601" name="connsiteX3418"/>
              <a:gd fmla="*/ 1325356 h 2239844" name="connsiteY3418"/>
              <a:gd fmla="*/ 658901 w 4419601" name="connsiteX3419"/>
              <a:gd fmla="*/ 1324580 h 2239844" name="connsiteY3419"/>
              <a:gd fmla="*/ 665592 w 4419601" name="connsiteX3420"/>
              <a:gd fmla="*/ 1327514 h 2239844" name="connsiteY3420"/>
              <a:gd fmla="*/ 658472 w 4419601" name="connsiteX3421"/>
              <a:gd fmla="*/ 1327959 h 2239844" name="connsiteY3421"/>
              <a:gd fmla="*/ 651917 w 4419601" name="connsiteX3422"/>
              <a:gd fmla="*/ 1324552 h 2239844" name="connsiteY3422"/>
              <a:gd fmla="*/ 1412988 w 4419601" name="connsiteX3423"/>
              <a:gd fmla="*/ 1312913 h 2239844" name="connsiteY3423"/>
              <a:gd fmla="*/ 1490549 w 4419601" name="connsiteX3424"/>
              <a:gd fmla="*/ 1352374 h 2239844" name="connsiteY3424"/>
              <a:gd fmla="*/ 1490549 w 4419601" name="connsiteX3425"/>
              <a:gd fmla="*/ 1358951 h 2239844" name="connsiteY3425"/>
              <a:gd fmla="*/ 1406525 w 4419601" name="connsiteX3426"/>
              <a:gd fmla="*/ 1319490 h 2239844" name="connsiteY3426"/>
              <a:gd fmla="*/ 1412988 w 4419601" name="connsiteX3427"/>
              <a:gd fmla="*/ 1312913 h 2239844" name="connsiteY3427"/>
              <a:gd fmla="*/ 1471613 w 4419601" name="connsiteX3428"/>
              <a:gd fmla="*/ 1306695 h 2239844" name="connsiteY3428"/>
              <a:gd fmla="*/ 1754188 w 4419601" name="connsiteX3429"/>
              <a:gd fmla="*/ 1442824 h 2239844" name="connsiteY3429"/>
              <a:gd fmla="*/ 1747766 w 4419601" name="connsiteX3430"/>
              <a:gd fmla="*/ 1449306 h 2239844" name="connsiteY3430"/>
              <a:gd fmla="*/ 1471613 w 4419601" name="connsiteX3431"/>
              <a:gd fmla="*/ 1306695 h 2239844" name="connsiteY3431"/>
              <a:gd fmla="*/ 614061 w 4419601" name="connsiteX3432"/>
              <a:gd fmla="*/ 1304921 h 2239844" name="connsiteY3432"/>
              <a:gd fmla="*/ 651114 w 4419601" name="connsiteX3433"/>
              <a:gd fmla="*/ 1318123 h 2239844" name="connsiteY3433"/>
              <a:gd fmla="*/ 662125 w 4419601" name="connsiteX3434"/>
              <a:gd fmla="*/ 1323738 h 2239844" name="connsiteY3434"/>
              <a:gd fmla="*/ 658901 w 4419601" name="connsiteX3435"/>
              <a:gd fmla="*/ 1324580 h 2239844" name="connsiteY3435"/>
              <a:gd fmla="*/ 1412952 w 4419601" name="connsiteX3436"/>
              <a:gd fmla="*/ 1300213 h 2239844" name="connsiteY3436"/>
              <a:gd fmla="*/ 1663623 w 4419601" name="connsiteX3437"/>
              <a:gd fmla="*/ 1416018 h 2239844" name="connsiteY3437"/>
              <a:gd fmla="*/ 1412952 w 4419601" name="connsiteX3438"/>
              <a:gd fmla="*/ 1306647 h 2239844" name="connsiteY3438"/>
              <a:gd fmla="*/ 1412952 w 4419601" name="connsiteX3439"/>
              <a:gd fmla="*/ 1300213 h 2239844" name="connsiteY3439"/>
              <a:gd fmla="*/ 2897034 w 4419601" name="connsiteX3440"/>
              <a:gd fmla="*/ 1293863 h 2239844" name="connsiteY3440"/>
              <a:gd fmla="*/ 2903487 w 4419601" name="connsiteX3441"/>
              <a:gd fmla="*/ 1293863 h 2239844" name="connsiteY3441"/>
              <a:gd fmla="*/ 2865579 w 4419601" name="connsiteX3442"/>
              <a:gd fmla="*/ 1358157 h 2239844" name="connsiteY3442"/>
              <a:gd fmla="*/ 2858955 w 4419601" name="connsiteX3443"/>
              <a:gd fmla="*/ 1371036 h 2239844" name="connsiteY3443"/>
              <a:gd fmla="*/ 2858320 w 4419601" name="connsiteX3444"/>
              <a:gd fmla="*/ 1371016 h 2239844" name="connsiteY3444"/>
              <a:gd fmla="*/ 2851867 w 4419601" name="connsiteX3445"/>
              <a:gd fmla="*/ 1377445 h 2239844" name="connsiteY3445"/>
              <a:gd fmla="*/ 2855786 w 4419601" name="connsiteX3446"/>
              <a:gd fmla="*/ 1377196 h 2239844" name="connsiteY3446"/>
              <a:gd fmla="*/ 2852834 w 4419601" name="connsiteX3447"/>
              <a:gd fmla="*/ 1382936 h 2239844" name="connsiteY3447"/>
              <a:gd fmla="*/ 2845305 w 4419601" name="connsiteX3448"/>
              <a:gd fmla="*/ 1386398 h 2239844" name="connsiteY3448"/>
              <a:gd fmla="*/ 2856577 w 4419601" name="connsiteX3449"/>
              <a:gd fmla="*/ 1360301 h 2239844" name="connsiteY3449"/>
              <a:gd fmla="*/ 2857513 w 4419601" name="connsiteX3450"/>
              <a:gd fmla="*/ 1358961 h 2239844" name="connsiteY3450"/>
              <a:gd fmla="*/ 2897034 w 4419601" name="connsiteX3451"/>
              <a:gd fmla="*/ 1300293 h 2239844" name="connsiteY3451"/>
              <a:gd fmla="*/ 2897034 w 4419601" name="connsiteX3452"/>
              <a:gd fmla="*/ 1293863 h 2239844" name="connsiteY3452"/>
              <a:gd fmla="*/ 3271532 w 4419601" name="connsiteX3453"/>
              <a:gd fmla="*/ 1289805 h 2239844" name="connsiteY3453"/>
              <a:gd fmla="*/ 3279204 w 4419601" name="connsiteX3454"/>
              <a:gd fmla="*/ 1323690 h 2239844" name="connsiteY3454"/>
              <a:gd fmla="*/ 3288615 w 4419601" name="connsiteX3455"/>
              <a:gd fmla="*/ 1369966 h 2239844" name="connsiteY3455"/>
              <a:gd fmla="*/ 3286386 w 4419601" name="connsiteX3456"/>
              <a:gd fmla="*/ 1421787 h 2239844" name="connsiteY3456"/>
              <a:gd fmla="*/ 3290140 w 4419601" name="connsiteX3457"/>
              <a:gd fmla="*/ 1435552 h 2239844" name="connsiteY3457"/>
              <a:gd fmla="*/ 3291253 w 4419601" name="connsiteX3458"/>
              <a:gd fmla="*/ 1413665 h 2239844" name="connsiteY3458"/>
              <a:gd fmla="*/ 3288843 w 4419601" name="connsiteX3459"/>
              <a:gd fmla="*/ 1371087 h 2239844" name="connsiteY3459"/>
              <a:gd fmla="*/ 3288615 w 4419601" name="connsiteX3460"/>
              <a:gd fmla="*/ 1369966 h 2239844" name="connsiteY3460"/>
              <a:gd fmla="*/ 3288843 w 4419601" name="connsiteX3461"/>
              <a:gd fmla="*/ 1364661 h 2239844" name="connsiteY3461"/>
              <a:gd fmla="*/ 3284428 w 4419601" name="connsiteX3462"/>
              <a:gd fmla="*/ 1338164 h 2239844" name="connsiteY3462"/>
              <a:gd fmla="*/ 615802 w 4419601" name="connsiteX3463"/>
              <a:gd fmla="*/ 1288966 h 2239844" name="connsiteY3463"/>
              <a:gd fmla="*/ 629437 w 4419601" name="connsiteX3464"/>
              <a:gd fmla="*/ 1294816 h 2239844" name="connsiteY3464"/>
              <a:gd fmla="*/ 653522 w 4419601" name="connsiteX3465"/>
              <a:gd fmla="*/ 1306067 h 2239844" name="connsiteY3465"/>
              <a:gd fmla="*/ 654100 w 4419601" name="connsiteX3466"/>
              <a:gd fmla="*/ 1306903 h 2239844" name="connsiteY3466"/>
              <a:gd fmla="*/ 648705 w 4419601" name="connsiteX3467"/>
              <a:gd fmla="*/ 1307675 h 2239844" name="connsiteY3467"/>
              <a:gd fmla="*/ 2685123 w 4419601" name="connsiteX3468"/>
              <a:gd fmla="*/ 1287737 h 2239844" name="connsiteY3468"/>
              <a:gd fmla="*/ 2687866 w 4419601" name="connsiteX3469"/>
              <a:gd fmla="*/ 1291705 h 2239844" name="connsiteY3469"/>
              <a:gd fmla="*/ 2683391 w 4419601" name="connsiteX3470"/>
              <a:gd fmla="*/ 1288726 h 2239844" name="connsiteY3470"/>
              <a:gd fmla="*/ 564337 w 4419601" name="connsiteX3471"/>
              <a:gd fmla="*/ 1287322 h 2239844" name="connsiteY3471"/>
              <a:gd fmla="*/ 571044 w 4419601" name="connsiteX3472"/>
              <a:gd fmla="*/ 1293646 h 2239844" name="connsiteY3472"/>
              <a:gd fmla="*/ 590567 w 4419601" name="connsiteX3473"/>
              <a:gd fmla="*/ 1302021 h 2239844" name="connsiteY3473"/>
              <a:gd fmla="*/ 589464 w 4419601" name="connsiteX3474"/>
              <a:gd fmla="*/ 1301703 h 2239844" name="connsiteY3474"/>
              <a:gd fmla="*/ 571399 w 4419601" name="connsiteX3475"/>
              <a:gd fmla="*/ 1293980 h 2239844" name="connsiteY3475"/>
              <a:gd fmla="*/ 575239 w 4419601" name="connsiteX3476"/>
              <a:gd fmla="*/ 1297600 h 2239844" name="connsiteY3476"/>
              <a:gd fmla="*/ 589464 w 4419601" name="connsiteX3477"/>
              <a:gd fmla="*/ 1301703 h 2239844" name="connsiteY3477"/>
              <a:gd fmla="*/ 608024 w 4419601" name="connsiteX3478"/>
              <a:gd fmla="*/ 1309638 h 2239844" name="connsiteY3478"/>
              <a:gd fmla="*/ 614465 w 4419601" name="connsiteX3479"/>
              <a:gd fmla="*/ 1312593 h 2239844" name="connsiteY3479"/>
              <a:gd fmla="*/ 613863 w 4419601" name="connsiteX3480"/>
              <a:gd fmla="*/ 1312134 h 2239844" name="connsiteY3480"/>
              <a:gd fmla="*/ 608024 w 4419601" name="connsiteX3481"/>
              <a:gd fmla="*/ 1309638 h 2239844" name="connsiteY3481"/>
              <a:gd fmla="*/ 603745 w 4419601" name="connsiteX3482"/>
              <a:gd fmla="*/ 1307675 h 2239844" name="connsiteY3482"/>
              <a:gd fmla="*/ 590567 w 4419601" name="connsiteX3483"/>
              <a:gd fmla="*/ 1302021 h 2239844" name="connsiteY3483"/>
              <a:gd fmla="*/ 606692 w 4419601" name="connsiteX3484"/>
              <a:gd fmla="*/ 1306672 h 2239844" name="connsiteY3484"/>
              <a:gd fmla="*/ 597707 w 4419601" name="connsiteX3485"/>
              <a:gd fmla="*/ 1299829 h 2239844" name="connsiteY3485"/>
              <a:gd fmla="*/ 596186 w 4419601" name="connsiteX3486"/>
              <a:gd fmla="*/ 1298575 h 2239844" name="connsiteY3486"/>
              <a:gd fmla="*/ 628320 w 4419601" name="connsiteX3487"/>
              <a:gd fmla="*/ 1286989 h 2239844" name="connsiteY3487"/>
              <a:gd fmla="*/ 650311 w 4419601" name="connsiteX3488"/>
              <a:gd fmla="*/ 1296423 h 2239844" name="connsiteY3488"/>
              <a:gd fmla="*/ 674396 w 4419601" name="connsiteX3489"/>
              <a:gd fmla="*/ 1320534 h 2239844" name="connsiteY3489"/>
              <a:gd fmla="*/ 665190 w 4419601" name="connsiteX3490"/>
              <a:gd fmla="*/ 1322938 h 2239844" name="connsiteY3490"/>
              <a:gd fmla="*/ 654100 w 4419601" name="connsiteX3491"/>
              <a:gd fmla="*/ 1306903 h 2239844" name="connsiteY3491"/>
              <a:gd fmla="*/ 654325 w 4419601" name="connsiteX3492"/>
              <a:gd fmla="*/ 1306871 h 2239844" name="connsiteY3492"/>
              <a:gd fmla="*/ 655128 w 4419601" name="connsiteX3493"/>
              <a:gd fmla="*/ 1301245 h 2239844" name="connsiteY3493"/>
              <a:gd fmla="*/ 527117 w 4419601" name="connsiteX3494"/>
              <a:gd fmla="*/ 1281349 h 2239844" name="connsiteY3494"/>
              <a:gd fmla="*/ 580862 w 4419601" name="connsiteX3495"/>
              <a:gd fmla="*/ 1313488 h 2239844" name="connsiteY3495"/>
              <a:gd fmla="*/ 593209 w 4419601" name="connsiteX3496"/>
              <a:gd fmla="*/ 1321598 h 2239844" name="connsiteY3496"/>
              <a:gd fmla="*/ 610542 w 4419601" name="connsiteX3497"/>
              <a:gd fmla="*/ 1336789 h 2239844" name="connsiteY3497"/>
              <a:gd fmla="*/ 611432 w 4419601" name="connsiteX3498"/>
              <a:gd fmla="*/ 1337793 h 2239844" name="connsiteY3498"/>
              <a:gd fmla="*/ 590488 w 4419601" name="connsiteX3499"/>
              <a:gd fmla="*/ 1327951 h 2239844" name="connsiteY3499"/>
              <a:gd fmla="*/ 520700 w 4419601" name="connsiteX3500"/>
              <a:gd fmla="*/ 1287777 h 2239844" name="connsiteY3500"/>
              <a:gd fmla="*/ 527117 w 4419601" name="connsiteX3501"/>
              <a:gd fmla="*/ 1281349 h 2239844" name="connsiteY3501"/>
              <a:gd fmla="*/ 3441157 w 4419601" name="connsiteX3502"/>
              <a:gd fmla="*/ 1281130 h 2239844" name="connsiteY3502"/>
              <a:gd fmla="*/ 3454062 w 4419601" name="connsiteX3503"/>
              <a:gd fmla="*/ 1321069 h 2239844" name="connsiteY3503"/>
              <a:gd fmla="*/ 3458751 w 4419601" name="connsiteX3504"/>
              <a:gd fmla="*/ 1346106 h 2239844" name="connsiteY3504"/>
              <a:gd fmla="*/ 3463989 w 4419601" name="connsiteX3505"/>
              <a:gd fmla="*/ 1374076 h 2239844" name="connsiteY3505"/>
              <a:gd fmla="*/ 3455538 w 4419601" name="connsiteX3506"/>
              <a:gd fmla="*/ 1352539 h 2239844" name="connsiteY3506"/>
              <a:gd fmla="*/ 3454399 w 4419601" name="connsiteX3507"/>
              <a:gd fmla="*/ 1349015 h 2239844" name="connsiteY3507"/>
              <a:gd fmla="*/ 3967186 w 4419601" name="connsiteX3508"/>
              <a:gd fmla="*/ 1279197 h 2239844" name="connsiteY3508"/>
              <a:gd fmla="*/ 3905594 w 4419601" name="connsiteX3509"/>
              <a:gd fmla="*/ 1320197 h 2239844" name="connsiteY3509"/>
              <a:gd fmla="*/ 3898814 w 4419601" name="connsiteX3510"/>
              <a:gd fmla="*/ 1324617 h 2239844" name="connsiteY3510"/>
              <a:gd fmla="*/ 3900277 w 4419601" name="connsiteX3511"/>
              <a:gd fmla="*/ 1330979 h 2239844" name="connsiteY3511"/>
              <a:gd fmla="*/ 3913187 w 4419601" name="connsiteX3512"/>
              <a:gd fmla="*/ 1322541 h 2239844" name="connsiteY3512"/>
              <a:gd fmla="*/ 3900527 w 4419601" name="connsiteX3513"/>
              <a:gd fmla="*/ 1332063 h 2239844" name="connsiteY3513"/>
              <a:gd fmla="*/ 3904434 w 4419601" name="connsiteX3514"/>
              <a:gd fmla="*/ 1349052 h 2239844" name="connsiteY3514"/>
              <a:gd fmla="*/ 3973737 w 4419601" name="connsiteX3515"/>
              <a:gd fmla="*/ 1300214 h 2239844" name="connsiteY3515"/>
              <a:gd fmla="*/ 3970263 w 4419601" name="connsiteX3516"/>
              <a:gd fmla="*/ 1300214 h 2239844" name="connsiteY3516"/>
              <a:gd fmla="*/ 3968044 w 4419601" name="connsiteX3517"/>
              <a:gd fmla="*/ 1285055 h 2239844" name="connsiteY3517"/>
              <a:gd fmla="*/ 3937720 w 4419601" name="connsiteX3518"/>
              <a:gd fmla="*/ 1306505 h 2239844" name="connsiteY3518"/>
              <a:gd fmla="*/ 3913187 w 4419601" name="connsiteX3519"/>
              <a:gd fmla="*/ 1322541 h 2239844" name="connsiteY3519"/>
              <a:gd fmla="*/ 3967546 w 4419601" name="connsiteX3520"/>
              <a:gd fmla="*/ 1281656 h 2239844" name="connsiteY3520"/>
              <a:gd fmla="*/ 2633663 w 4419601" name="connsiteX3521"/>
              <a:gd fmla="*/ 1274888 h 2239844" name="connsiteY3521"/>
              <a:gd fmla="*/ 2650356 w 4419601" name="connsiteX3522"/>
              <a:gd fmla="*/ 1282916 h 2239844" name="connsiteY3522"/>
              <a:gd fmla="*/ 2671454 w 4419601" name="connsiteX3523"/>
              <a:gd fmla="*/ 1312633 h 2239844" name="connsiteY3523"/>
              <a:gd fmla="*/ 2717285 w 4419601" name="connsiteX3524"/>
              <a:gd fmla="*/ 1351984 h 2239844" name="connsiteY3524"/>
              <a:gd fmla="*/ 2749448 w 4419601" name="connsiteX3525"/>
              <a:gd fmla="*/ 1374471 h 2239844" name="connsiteY3525"/>
              <a:gd fmla="*/ 2774249 w 4419601" name="connsiteX3526"/>
              <a:gd fmla="*/ 1391810 h 2239844" name="connsiteY3526"/>
              <a:gd fmla="*/ 2817793 w 4419601" name="connsiteX3527"/>
              <a:gd fmla="*/ 1428278 h 2239844" name="connsiteY3527"/>
              <a:gd fmla="*/ 2857416 w 4419601" name="connsiteX3528"/>
              <a:gd fmla="*/ 1454986 h 2239844" name="connsiteY3528"/>
              <a:gd fmla="*/ 2862188 w 4419601" name="connsiteX3529"/>
              <a:gd fmla="*/ 1459386 h 2239844" name="connsiteY3529"/>
              <a:gd fmla="*/ 2843523 w 4419601" name="connsiteX3530"/>
              <a:gd fmla="*/ 1447552 h 2239844" name="connsiteY3530"/>
              <a:gd fmla="*/ 2755880 w 4419601" name="connsiteX3531"/>
              <a:gd fmla="*/ 1384108 h 2239844" name="connsiteY3531"/>
              <a:gd fmla="*/ 2685123 w 4419601" name="connsiteX3532"/>
              <a:gd fmla="*/ 1332710 h 2239844" name="connsiteY3532"/>
              <a:gd fmla="*/ 2633663 w 4419601" name="connsiteX3533"/>
              <a:gd fmla="*/ 1274888 h 2239844" name="connsiteY3533"/>
              <a:gd fmla="*/ 1290724 w 4419601" name="connsiteX3534"/>
              <a:gd fmla="*/ 1274813 h 2239844" name="connsiteY3534"/>
              <a:gd fmla="*/ 1438759 w 4419601" name="connsiteX3535"/>
              <a:gd fmla="*/ 1339171 h 2239844" name="connsiteY3535"/>
              <a:gd fmla="*/ 1657593 w 4419601" name="connsiteX3536"/>
              <a:gd fmla="*/ 1422837 h 2239844" name="connsiteY3536"/>
              <a:gd fmla="*/ 1876426 w 4419601" name="connsiteX3537"/>
              <a:gd fmla="*/ 1506502 h 2239844" name="connsiteY3537"/>
              <a:gd fmla="*/ 1869990 w 4419601" name="connsiteX3538"/>
              <a:gd fmla="*/ 1506502 h 2239844" name="connsiteY3538"/>
              <a:gd fmla="*/ 1721955 w 4419601" name="connsiteX3539"/>
              <a:gd fmla="*/ 1455016 h 2239844" name="connsiteY3539"/>
              <a:gd fmla="*/ 1503121 w 4419601" name="connsiteX3540"/>
              <a:gd fmla="*/ 1371350 h 2239844" name="connsiteY3540"/>
              <a:gd fmla="*/ 1284288 w 4419601" name="connsiteX3541"/>
              <a:gd fmla="*/ 1281249 h 2239844" name="connsiteY3541"/>
              <a:gd fmla="*/ 1290724 w 4419601" name="connsiteX3542"/>
              <a:gd fmla="*/ 1274813 h 2239844" name="connsiteY3542"/>
              <a:gd fmla="*/ 3445363 w 4419601" name="connsiteX3543"/>
              <a:gd fmla="*/ 1272546 h 2239844" name="connsiteY3543"/>
              <a:gd fmla="*/ 3449113 w 4419601" name="connsiteX3544"/>
              <a:gd fmla="*/ 1281776 h 2239844" name="connsiteY3544"/>
              <a:gd fmla="*/ 3457541 w 4419601" name="connsiteX3545"/>
              <a:gd fmla="*/ 1299356 h 2239844" name="connsiteY3545"/>
              <a:gd fmla="*/ 3461963 w 4419601" name="connsiteX3546"/>
              <a:gd fmla="*/ 1313941 h 2239844" name="connsiteY3546"/>
              <a:gd fmla="*/ 3470530 w 4419601" name="connsiteX3547"/>
              <a:gd fmla="*/ 1378271 h 2239844" name="connsiteY3547"/>
              <a:gd fmla="*/ 3468388 w 4419601" name="connsiteX3548"/>
              <a:gd fmla="*/ 1365405 h 2239844" name="connsiteY3548"/>
              <a:gd fmla="*/ 3462792 w 4419601" name="connsiteX3549"/>
              <a:gd fmla="*/ 1348084 h 2239844" name="connsiteY3549"/>
              <a:gd fmla="*/ 3461963 w 4419601" name="connsiteX3550"/>
              <a:gd fmla="*/ 1339673 h 2239844" name="connsiteY3550"/>
              <a:gd fmla="*/ 3459236 w 4419601" name="connsiteX3551"/>
              <a:gd fmla="*/ 1328643 h 2239844" name="connsiteY3551"/>
              <a:gd fmla="*/ 3458751 w 4419601" name="connsiteX3552"/>
              <a:gd fmla="*/ 1324395 h 2239844" name="connsiteY3552"/>
              <a:gd fmla="*/ 3455538 w 4419601" name="connsiteX3553"/>
              <a:gd fmla="*/ 1301075 h 2239844" name="connsiteY3553"/>
              <a:gd fmla="*/ 3447921 w 4419601" name="connsiteX3554"/>
              <a:gd fmla="*/ 1282887 h 2239844" name="connsiteY3554"/>
              <a:gd fmla="*/ 518820 w 4419601" name="connsiteX3555"/>
              <a:gd fmla="*/ 1271241 h 2239844" name="connsiteY3555"/>
              <a:gd fmla="*/ 526384 w 4419601" name="connsiteX3556"/>
              <a:gd fmla="*/ 1273914 h 2239844" name="connsiteY3556"/>
              <a:gd fmla="*/ 535761 w 4419601" name="connsiteX3557"/>
              <a:gd fmla="*/ 1278509 h 2239844" name="connsiteY3557"/>
              <a:gd fmla="*/ 3440936 w 4419601" name="connsiteX3558"/>
              <a:gd fmla="*/ 1270664 h 2239844" name="connsiteY3558"/>
              <a:gd fmla="*/ 3445098 w 4419601" name="connsiteX3559"/>
              <a:gd fmla="*/ 1276147 h 2239844" name="connsiteY3559"/>
              <a:gd fmla="*/ 3447921 w 4419601" name="connsiteX3560"/>
              <a:gd fmla="*/ 1282887 h 2239844" name="connsiteY3560"/>
              <a:gd fmla="*/ 3459236 w 4419601" name="connsiteX3561"/>
              <a:gd fmla="*/ 1328643 h 2239844" name="connsiteY3561"/>
              <a:gd fmla="*/ 3460725 w 4419601" name="connsiteX3562"/>
              <a:gd fmla="*/ 1341688 h 2239844" name="connsiteY3562"/>
              <a:gd fmla="*/ 3454062 w 4419601" name="connsiteX3563"/>
              <a:gd fmla="*/ 1321069 h 2239844" name="connsiteY3563"/>
              <a:gd fmla="*/ 3449113 w 4419601" name="connsiteX3564"/>
              <a:gd fmla="*/ 1294642 h 2239844" name="connsiteY3564"/>
              <a:gd fmla="*/ 2641525 w 4419601" name="connsiteX3565"/>
              <a:gd fmla="*/ 1270477 h 2239844" name="connsiteY3565"/>
              <a:gd fmla="*/ 2665022 w 4419601" name="connsiteX3566"/>
              <a:gd fmla="*/ 1276494 h 2239844" name="connsiteY3566"/>
              <a:gd fmla="*/ 2683391 w 4419601" name="connsiteX3567"/>
              <a:gd fmla="*/ 1288726 h 2239844" name="connsiteY3567"/>
              <a:gd fmla="*/ 2679495 w 4419601" name="connsiteX3568"/>
              <a:gd fmla="*/ 1290949 h 2239844" name="connsiteY3568"/>
              <a:gd fmla="*/ 2678691 w 4419601" name="connsiteX3569"/>
              <a:gd fmla="*/ 1294162 h 2239844" name="connsiteY3569"/>
              <a:gd fmla="*/ 2693450 w 4419601" name="connsiteX3570"/>
              <a:gd fmla="*/ 1310559 h 2239844" name="connsiteY3570"/>
              <a:gd fmla="*/ 2677082 w 4419601" name="connsiteX3571"/>
              <a:gd fmla="*/ 1295768 h 2239844" name="connsiteY3571"/>
              <a:gd fmla="*/ 2650356 w 4419601" name="connsiteX3572"/>
              <a:gd fmla="*/ 1282916 h 2239844" name="connsiteY3572"/>
              <a:gd fmla="*/ 2640096 w 4419601" name="connsiteX3573"/>
              <a:gd fmla="*/ 1268463 h 2239844" name="connsiteY3573"/>
              <a:gd fmla="*/ 2641525 w 4419601" name="connsiteX3574"/>
              <a:gd fmla="*/ 1270477 h 2239844" name="connsiteY3574"/>
              <a:gd fmla="*/ 2638783 w 4419601" name="connsiteX3575"/>
              <a:gd fmla="*/ 1269774 h 2239844" name="connsiteY3575"/>
              <a:gd fmla="*/ 2633663 w 4419601" name="connsiteX3576"/>
              <a:gd fmla="*/ 1268463 h 2239844" name="connsiteY3576"/>
              <a:gd fmla="*/ 2638783 w 4419601" name="connsiteX3577"/>
              <a:gd fmla="*/ 1269774 h 2239844" name="connsiteY3577"/>
              <a:gd fmla="*/ 2636879 w 4419601" name="connsiteX3578"/>
              <a:gd fmla="*/ 1271676 h 2239844" name="connsiteY3578"/>
              <a:gd fmla="*/ 2633663 w 4419601" name="connsiteX3579"/>
              <a:gd fmla="*/ 1274888 h 2239844" name="connsiteY3579"/>
              <a:gd fmla="*/ 2633663 w 4419601" name="connsiteX3580"/>
              <a:gd fmla="*/ 1268463 h 2239844" name="connsiteY3580"/>
              <a:gd fmla="*/ 3435432 w 4419601" name="connsiteX3581"/>
              <a:gd fmla="*/ 1263413 h 2239844" name="connsiteY3581"/>
              <a:gd fmla="*/ 3438486 w 4419601" name="connsiteX3582"/>
              <a:gd fmla="*/ 1267436 h 2239844" name="connsiteY3582"/>
              <a:gd fmla="*/ 3441157 w 4419601" name="connsiteX3583"/>
              <a:gd fmla="*/ 1281130 h 2239844" name="connsiteY3583"/>
              <a:gd fmla="*/ 3436682 w 4419601" name="connsiteX3584"/>
              <a:gd fmla="*/ 1258191 h 2239844" name="connsiteY3584"/>
              <a:gd fmla="*/ 3440936 w 4419601" name="connsiteX3585"/>
              <a:gd fmla="*/ 1270664 h 2239844" name="connsiteY3585"/>
              <a:gd fmla="*/ 3438486 w 4419601" name="connsiteX3586"/>
              <a:gd fmla="*/ 1267436 h 2239844" name="connsiteY3586"/>
              <a:gd fmla="*/ 1664032 w 4419601" name="connsiteX3587"/>
              <a:gd fmla="*/ 1255976 h 2239844" name="connsiteY3587"/>
              <a:gd fmla="*/ 1682503 w 4419601" name="connsiteX3588"/>
              <a:gd fmla="*/ 1262019 h 2239844" name="connsiteY3588"/>
              <a:gd fmla="*/ 1701062 w 4419601" name="connsiteX3589"/>
              <a:gd fmla="*/ 1264525 h 2239844" name="connsiteY3589"/>
              <a:gd fmla="*/ 1676078 w 4419601" name="connsiteX3590"/>
              <a:gd fmla="*/ 1262019 h 2239844" name="connsiteY3590"/>
              <a:gd fmla="*/ 535261 w 4419601" name="connsiteX3591"/>
              <a:gd fmla="*/ 1251725 h 2239844" name="connsiteY3591"/>
              <a:gd fmla="*/ 551182 w 4419601" name="connsiteX3592"/>
              <a:gd fmla="*/ 1274921 h 2239844" name="connsiteY3592"/>
              <a:gd fmla="*/ 556004 w 4419601" name="connsiteX3593"/>
              <a:gd fmla="*/ 1279467 h 2239844" name="connsiteY3593"/>
              <a:gd fmla="*/ 592322 w 4419601" name="connsiteX3594"/>
              <a:gd fmla="*/ 1295390 h 2239844" name="connsiteY3594"/>
              <a:gd fmla="*/ 545153 w 4419601" name="connsiteX3595"/>
              <a:gd fmla="*/ 1256509 h 2239844" name="connsiteY3595"/>
              <a:gd fmla="*/ 545105 w 4419601" name="connsiteX3596"/>
              <a:gd fmla="*/ 1256486 h 2239844" name="connsiteY3596"/>
              <a:gd fmla="*/ 542958 w 4419601" name="connsiteX3597"/>
              <a:gd fmla="*/ 1258098 h 2239844" name="connsiteY3597"/>
              <a:gd fmla="*/ 539750 w 4419601" name="connsiteX3598"/>
              <a:gd fmla="*/ 1255689 h 2239844" name="connsiteY3598"/>
              <a:gd fmla="*/ 540561 w 4419601" name="connsiteX3599"/>
              <a:gd fmla="*/ 1254288 h 2239844" name="connsiteY3599"/>
              <a:gd fmla="*/ 3434121 w 4419601" name="connsiteX3600"/>
              <a:gd fmla="*/ 1250682 h 2239844" name="connsiteY3600"/>
              <a:gd fmla="*/ 3436263 w 4419601" name="connsiteX3601"/>
              <a:gd fmla="*/ 1256044 h 2239844" name="connsiteY3601"/>
              <a:gd fmla="*/ 3436682 w 4419601" name="connsiteX3602"/>
              <a:gd fmla="*/ 1258191 h 2239844" name="connsiteY3602"/>
              <a:gd fmla="*/ 1843113 w 4419601" name="connsiteX3603"/>
              <a:gd fmla="*/ 1249128 h 2239844" name="connsiteY3603"/>
              <a:gd fmla="*/ 1766020 w 4419601" name="connsiteX3604"/>
              <a:gd fmla="*/ 1268464 h 2239844" name="connsiteY3604"/>
              <a:gd fmla="*/ 1724262 w 4419601" name="connsiteX3605"/>
              <a:gd fmla="*/ 1267658 h 2239844" name="connsiteY3605"/>
              <a:gd fmla="*/ 1701062 w 4419601" name="connsiteX3606"/>
              <a:gd fmla="*/ 1264525 h 2239844" name="connsiteY3606"/>
              <a:gd fmla="*/ 1724262 w 4419601" name="connsiteX3607"/>
              <a:gd fmla="*/ 1266853 h 2239844" name="connsiteY3607"/>
              <a:gd fmla="*/ 1772445 w 4419601" name="connsiteX3608"/>
              <a:gd fmla="*/ 1262019 h 2239844" name="connsiteY3608"/>
              <a:gd fmla="*/ 1778569 w 4419601" name="connsiteX3609"/>
              <a:gd fmla="*/ 1260189 h 2239844" name="connsiteY3609"/>
              <a:gd fmla="*/ 1801355 w 4419601" name="connsiteX3610"/>
              <a:gd fmla="*/ 1257991 h 2239844" name="connsiteY3610"/>
              <a:gd fmla="*/ 1843113 w 4419601" name="connsiteX3611"/>
              <a:gd fmla="*/ 1249128 h 2239844" name="connsiteY3611"/>
              <a:gd fmla="*/ 454949 w 4419601" name="connsiteX3612"/>
              <a:gd fmla="*/ 1248836 h 2239844" name="connsiteY3612"/>
              <a:gd fmla="*/ 520249 w 4419601" name="connsiteX3613"/>
              <a:gd fmla="*/ 1275528 h 2239844" name="connsiteY3613"/>
              <a:gd fmla="*/ 559835 w 4419601" name="connsiteX3614"/>
              <a:gd fmla="*/ 1292724 h 2239844" name="connsiteY3614"/>
              <a:gd fmla="*/ 480516 w 4419601" name="connsiteX3615"/>
              <a:gd fmla="*/ 1261846 h 2239844" name="connsiteY3615"/>
              <a:gd fmla="*/ 1638737 w 4419601" name="connsiteX3616"/>
              <a:gd fmla="*/ 1243288 h 2239844" name="connsiteY3616"/>
              <a:gd fmla="*/ 1664032 w 4419601" name="connsiteX3617"/>
              <a:gd fmla="*/ 1255976 h 2239844" name="connsiteY3617"/>
              <a:gd fmla="*/ 1645562 w 4419601" name="connsiteX3618"/>
              <a:gd fmla="*/ 1249934 h 2239844" name="connsiteY3618"/>
              <a:gd fmla="*/ 1836013 w 4419601" name="connsiteX3619"/>
              <a:gd fmla="*/ 1243022 h 2239844" name="connsiteY3619"/>
              <a:gd fmla="*/ 1817416 w 4419601" name="connsiteX3620"/>
              <a:gd fmla="*/ 1249128 h 2239844" name="connsiteY3620"/>
              <a:gd fmla="*/ 1814005 w 4419601" name="connsiteX3621"/>
              <a:gd fmla="*/ 1249599 h 2239844" name="connsiteY3621"/>
              <a:gd fmla="*/ 1641979 w 4419601" name="connsiteX3622"/>
              <a:gd fmla="*/ 1241444 h 2239844" name="connsiteY3622"/>
              <a:gd fmla="*/ 1672866 w 4419601" name="connsiteX3623"/>
              <a:gd fmla="*/ 1250740 h 2239844" name="connsiteY3623"/>
              <a:gd fmla="*/ 1721049 w 4419601" name="connsiteX3624"/>
              <a:gd fmla="*/ 1255574 h 2239844" name="connsiteY3624"/>
              <a:gd fmla="*/ 1763310 w 4419601" name="connsiteX3625"/>
              <a:gd fmla="*/ 1255775 h 2239844" name="connsiteY3625"/>
              <a:gd fmla="*/ 1763394 w 4419601" name="connsiteX3626"/>
              <a:gd fmla="*/ 1255758 h 2239844" name="connsiteY3626"/>
              <a:gd fmla="*/ 1768530 w 4419601" name="connsiteX3627"/>
              <a:gd fmla="*/ 1255876 h 2239844" name="connsiteY3627"/>
              <a:gd fmla="*/ 1814005 w 4419601" name="connsiteX3628"/>
              <a:gd fmla="*/ 1249599 h 2239844" name="connsiteY3628"/>
              <a:gd fmla="*/ 1778569 w 4419601" name="connsiteX3629"/>
              <a:gd fmla="*/ 1260189 h 2239844" name="connsiteY3629"/>
              <a:gd fmla="*/ 1759596 w 4419601" name="connsiteX3630"/>
              <a:gd fmla="*/ 1262019 h 2239844" name="connsiteY3630"/>
              <a:gd fmla="*/ 1676078 w 4419601" name="connsiteX3631"/>
              <a:gd fmla="*/ 1255574 h 2239844" name="connsiteY3631"/>
              <a:gd fmla="*/ 1849074 w 4419601" name="connsiteX3632"/>
              <a:gd fmla="*/ 1238734 h 2239844" name="connsiteY3632"/>
              <a:gd fmla="*/ 1847932 w 4419601" name="connsiteX3633"/>
              <a:gd fmla="*/ 1239460 h 2239844" name="connsiteY3633"/>
              <a:gd fmla="*/ 1836013 w 4419601" name="connsiteX3634"/>
              <a:gd fmla="*/ 1243022 h 2239844" name="connsiteY3634"/>
              <a:gd fmla="*/ 3263044 w 4419601" name="connsiteX3635"/>
              <a:gd fmla="*/ 1232523 h 2239844" name="connsiteY3635"/>
              <a:gd fmla="*/ 3266762 w 4419601" name="connsiteX3636"/>
              <a:gd fmla="*/ 1244265 h 2239844" name="connsiteY3636"/>
              <a:gd fmla="*/ 3268677 w 4419601" name="connsiteX3637"/>
              <a:gd fmla="*/ 1248993 h 2239844" name="connsiteY3637"/>
              <a:gd fmla="*/ 3264745 w 4419601" name="connsiteX3638"/>
              <a:gd fmla="*/ 1236124 h 2239844" name="connsiteY3638"/>
              <a:gd fmla="*/ 2478551 w 4419601" name="connsiteX3639"/>
              <a:gd fmla="*/ 1227187 h 2239844" name="connsiteY3639"/>
              <a:gd fmla="*/ 2483194 w 4419601" name="connsiteX3640"/>
              <a:gd fmla="*/ 1228838 h 2239844" name="connsiteY3640"/>
              <a:gd fmla="*/ 2483035 w 4419601" name="connsiteX3641"/>
              <a:gd fmla="*/ 1229118 h 2239844" name="connsiteY3641"/>
              <a:gd fmla="*/ 2479823 w 4419601" name="connsiteX3642"/>
              <a:gd fmla="*/ 1229924 h 2239844" name="connsiteY3642"/>
              <a:gd fmla="*/ 2484481 w 4419601" name="connsiteX3643"/>
              <a:gd fmla="*/ 1226576 h 2239844" name="connsiteY3643"/>
              <a:gd fmla="*/ 2486247 w 4419601" name="connsiteX3644"/>
              <a:gd fmla="*/ 1229924 h 2239844" name="connsiteY3644"/>
              <a:gd fmla="*/ 2483194 w 4419601" name="connsiteX3645"/>
              <a:gd fmla="*/ 1228838 h 2239844" name="connsiteY3645"/>
              <a:gd fmla="*/ 2482040 w 4419601" name="connsiteX3646"/>
              <a:gd fmla="*/ 1221945 h 2239844" name="connsiteY3646"/>
              <a:gd fmla="*/ 2486247 w 4419601" name="connsiteX3647"/>
              <a:gd fmla="*/ 1223473 h 2239844" name="connsiteY3647"/>
              <a:gd fmla="*/ 2484481 w 4419601" name="connsiteX3648"/>
              <a:gd fmla="*/ 1226576 h 2239844" name="connsiteY3648"/>
              <a:gd fmla="*/ 2540652 w 4419601" name="connsiteX3649"/>
              <a:gd fmla="*/ 1213104 h 2239844" name="connsiteY3649"/>
              <a:gd fmla="*/ 2621147 w 4419601" name="connsiteX3650"/>
              <a:gd fmla="*/ 1236376 h 2239844" name="connsiteY3650"/>
              <a:gd fmla="*/ 2659690 w 4419601" name="connsiteX3651"/>
              <a:gd fmla="*/ 1255730 h 2239844" name="connsiteY3651"/>
              <a:gd fmla="*/ 2698233 w 4419601" name="connsiteX3652"/>
              <a:gd fmla="*/ 1281535 h 2239844" name="connsiteY3652"/>
              <a:gd fmla="*/ 2725535 w 4419601" name="connsiteX3653"/>
              <a:gd fmla="*/ 1314598 h 2239844" name="connsiteY3653"/>
              <a:gd fmla="*/ 2737242 w 4419601" name="connsiteX3654"/>
              <a:gd fmla="*/ 1339715 h 2239844" name="connsiteY3654"/>
              <a:gd fmla="*/ 2813839 w 4419601" name="connsiteX3655"/>
              <a:gd fmla="*/ 1407220 h 2239844" name="connsiteY3655"/>
              <a:gd fmla="*/ 2854287 w 4419601" name="connsiteX3656"/>
              <a:gd fmla="*/ 1357353 h 2239844" name="connsiteY3656"/>
              <a:gd fmla="*/ 2897034 w 4419601" name="connsiteX3657"/>
              <a:gd fmla="*/ 1293863 h 2239844" name="connsiteY3657"/>
              <a:gd fmla="*/ 2859933 w 4419601" name="connsiteX3658"/>
              <a:gd fmla="*/ 1352531 h 2239844" name="connsiteY3658"/>
              <a:gd fmla="*/ 2856577 w 4419601" name="connsiteX3659"/>
              <a:gd fmla="*/ 1360301 h 2239844" name="connsiteY3659"/>
              <a:gd fmla="*/ 2835047 w 4419601" name="connsiteX3660"/>
              <a:gd fmla="*/ 1391116 h 2239844" name="connsiteY3660"/>
              <a:gd fmla="*/ 2833317 w 4419601" name="connsiteX3661"/>
              <a:gd fmla="*/ 1391911 h 2239844" name="connsiteY3661"/>
              <a:gd fmla="*/ 2815146 w 4419601" name="connsiteX3662"/>
              <a:gd fmla="*/ 1408371 h 2239844" name="connsiteY3662"/>
              <a:gd fmla="*/ 2820001 w 4419601" name="connsiteX3663"/>
              <a:gd fmla="*/ 1412650 h 2239844" name="connsiteY3663"/>
              <a:gd fmla="*/ 2835047 w 4419601" name="connsiteX3664"/>
              <a:gd fmla="*/ 1391116 h 2239844" name="connsiteY3664"/>
              <a:gd fmla="*/ 2845305 w 4419601" name="connsiteX3665"/>
              <a:gd fmla="*/ 1386398 h 2239844" name="connsiteY3665"/>
              <a:gd fmla="*/ 2841469 w 4419601" name="connsiteX3666"/>
              <a:gd fmla="*/ 1395278 h 2239844" name="connsiteY3666"/>
              <a:gd fmla="*/ 2839769 w 4419601" name="connsiteX3667"/>
              <a:gd fmla="*/ 1395930 h 2239844" name="connsiteY3667"/>
              <a:gd fmla="*/ 2821586 w 4419601" name="connsiteX3668"/>
              <a:gd fmla="*/ 1414048 h 2239844" name="connsiteY3668"/>
              <a:gd fmla="*/ 2830123 w 4419601" name="connsiteX3669"/>
              <a:gd fmla="*/ 1421571 h 2239844" name="connsiteY3669"/>
              <a:gd fmla="*/ 2832510 w 4419601" name="connsiteX3670"/>
              <a:gd fmla="*/ 1416022 h 2239844" name="connsiteY3670"/>
              <a:gd fmla="*/ 2832510 w 4419601" name="connsiteX3671"/>
              <a:gd fmla="*/ 1422451 h 2239844" name="connsiteY3671"/>
              <a:gd fmla="*/ 2830283 w 4419601" name="connsiteX3672"/>
              <a:gd fmla="*/ 1421711 h 2239844" name="connsiteY3672"/>
              <a:gd fmla="*/ 2845935 w 4419601" name="connsiteX3673"/>
              <a:gd fmla="*/ 1435505 h 2239844" name="connsiteY3673"/>
              <a:gd fmla="*/ 2880449 w 4419601" name="connsiteX3674"/>
              <a:gd fmla="*/ 1462927 h 2239844" name="connsiteY3674"/>
              <a:gd fmla="*/ 2878097 w 4419601" name="connsiteX3675"/>
              <a:gd fmla="*/ 1461204 h 2239844" name="connsiteY3675"/>
              <a:gd fmla="*/ 2857692 w 4419601" name="connsiteX3676"/>
              <a:gd fmla="*/ 1448636 h 2239844" name="connsiteY3676"/>
              <a:gd fmla="*/ 2820240 w 4419601" name="connsiteX3677"/>
              <a:gd fmla="*/ 1420712 h 2239844" name="connsiteY3677"/>
              <a:gd fmla="*/ 2817465 w 4419601" name="connsiteX3678"/>
              <a:gd fmla="*/ 1418154 h 2239844" name="connsiteY3678"/>
              <a:gd fmla="*/ 2817185 w 4419601" name="connsiteX3679"/>
              <a:gd fmla="*/ 1418434 h 2239844" name="connsiteY3679"/>
              <a:gd fmla="*/ 2820240 w 4419601" name="connsiteX3680"/>
              <a:gd fmla="*/ 1420712 h 2239844" name="connsiteY3680"/>
              <a:gd fmla="*/ 2836111 w 4419601" name="connsiteX3681"/>
              <a:gd fmla="*/ 1435344 h 2239844" name="connsiteY3681"/>
              <a:gd fmla="*/ 2829854 w 4419601" name="connsiteX3682"/>
              <a:gd fmla="*/ 1431490 h 2239844" name="connsiteY3682"/>
              <a:gd fmla="*/ 2814856 w 4419601" name="connsiteX3683"/>
              <a:gd fmla="*/ 1420754 h 2239844" name="connsiteY3683"/>
              <a:gd fmla="*/ 2813153 w 4419601" name="connsiteX3684"/>
              <a:gd fmla="*/ 1422451 h 2239844" name="connsiteY3684"/>
              <a:gd fmla="*/ 2814511 w 4419601" name="connsiteX3685"/>
              <a:gd fmla="*/ 1420508 h 2239844" name="connsiteY3685"/>
              <a:gd fmla="*/ 2812687 w 4419601" name="connsiteX3686"/>
              <a:gd fmla="*/ 1419202 h 2239844" name="connsiteY3686"/>
              <a:gd fmla="*/ 2813153 w 4419601" name="connsiteX3687"/>
              <a:gd fmla="*/ 1422451 h 2239844" name="connsiteY3687"/>
              <a:gd fmla="*/ 2806700 w 4419601" name="connsiteX3688"/>
              <a:gd fmla="*/ 1416022 h 2239844" name="connsiteY3688"/>
              <a:gd fmla="*/ 2808627 w 4419601" name="connsiteX3689"/>
              <a:gd fmla="*/ 1416296 h 2239844" name="connsiteY3689"/>
              <a:gd fmla="*/ 2807382 w 4419601" name="connsiteX3690"/>
              <a:gd fmla="*/ 1415404 h 2239844" name="connsiteY3690"/>
              <a:gd fmla="*/ 2806700 w 4419601" name="connsiteX3691"/>
              <a:gd fmla="*/ 1416022 h 2239844" name="connsiteY3691"/>
              <a:gd fmla="*/ 2807267 w 4419601" name="connsiteX3692"/>
              <a:gd fmla="*/ 1415323 h 2239844" name="connsiteY3692"/>
              <a:gd fmla="*/ 2781610 w 4419601" name="connsiteX3693"/>
              <a:gd fmla="*/ 1396957 h 2239844" name="connsiteY3693"/>
              <a:gd fmla="*/ 2774249 w 4419601" name="connsiteX3694"/>
              <a:gd fmla="*/ 1391810 h 2239844" name="connsiteY3694"/>
              <a:gd fmla="*/ 2743116 w 4419601" name="connsiteX3695"/>
              <a:gd fmla="*/ 1365737 h 2239844" name="connsiteY3695"/>
              <a:gd fmla="*/ 2736965 w 4419601" name="connsiteX3696"/>
              <a:gd fmla="*/ 1358904 h 2239844" name="connsiteY3696"/>
              <a:gd fmla="*/ 2736776 w 4419601" name="connsiteX3697"/>
              <a:gd fmla="*/ 1358951 h 2239844" name="connsiteY3697"/>
              <a:gd fmla="*/ 2736522 w 4419601" name="connsiteX3698"/>
              <a:gd fmla="*/ 1358412 h 2239844" name="connsiteY3698"/>
              <a:gd fmla="*/ 2693450 w 4419601" name="connsiteX3699"/>
              <a:gd fmla="*/ 1310559 h 2239844" name="connsiteY3699"/>
              <a:gd fmla="*/ 2710853 w 4419601" name="connsiteX3700"/>
              <a:gd fmla="*/ 1326285 h 2239844" name="connsiteY3700"/>
              <a:gd fmla="*/ 2730063 w 4419601" name="connsiteX3701"/>
              <a:gd fmla="*/ 1344689 h 2239844" name="connsiteY3701"/>
              <a:gd fmla="*/ 2726349 w 4419601" name="connsiteX3702"/>
              <a:gd fmla="*/ 1336798 h 2239844" name="connsiteY3702"/>
              <a:gd fmla="*/ 2708441 w 4419601" name="connsiteX3703"/>
              <a:gd fmla="*/ 1321467 h 2239844" name="connsiteY3703"/>
              <a:gd fmla="*/ 2687866 w 4419601" name="connsiteX3704"/>
              <a:gd fmla="*/ 1291705 h 2239844" name="connsiteY3704"/>
              <a:gd fmla="*/ 2691555 w 4419601" name="connsiteX3705"/>
              <a:gd fmla="*/ 1294162 h 2239844" name="connsiteY3705"/>
              <a:gd fmla="*/ 2711657 w 4419601" name="connsiteX3706"/>
              <a:gd fmla="*/ 1316648 h 2239844" name="connsiteY3706"/>
              <a:gd fmla="*/ 2720707 w 4419601" name="connsiteX3707"/>
              <a:gd fmla="*/ 1324813 h 2239844" name="connsiteY3707"/>
              <a:gd fmla="*/ 2715899 w 4419601" name="connsiteX3708"/>
              <a:gd fmla="*/ 1314598 h 2239844" name="connsiteY3708"/>
              <a:gd fmla="*/ 2685386 w 4419601" name="connsiteX3709"/>
              <a:gd fmla="*/ 1275084 h 2239844" name="connsiteY3709"/>
              <a:gd fmla="*/ 2640419 w 4419601" name="connsiteX3710"/>
              <a:gd fmla="*/ 1249278 h 2239844" name="connsiteY3710"/>
              <a:gd fmla="*/ 2595452 w 4419601" name="connsiteX3711"/>
              <a:gd fmla="*/ 1236376 h 2239844" name="connsiteY3711"/>
              <a:gd fmla="*/ 2549993 w 4419601" name="connsiteX3712"/>
              <a:gd fmla="*/ 1220572 h 2239844" name="connsiteY3712"/>
              <a:gd fmla="*/ 2525431 w 4419601" name="connsiteX3713"/>
              <a:gd fmla="*/ 1212034 h 2239844" name="connsiteY3713"/>
              <a:gd fmla="*/ 2549993 w 4419601" name="connsiteX3714"/>
              <a:gd fmla="*/ 1220572 h 2239844" name="connsiteY3714"/>
              <a:gd fmla="*/ 2569757 w 4419601" name="connsiteX3715"/>
              <a:gd fmla="*/ 1236376 h 2239844" name="connsiteY3715"/>
              <a:gd fmla="*/ 2563333 w 4419601" name="connsiteX3716"/>
              <a:gd fmla="*/ 1242827 h 2239844" name="connsiteY3716"/>
              <a:gd fmla="*/ 2563333 w 4419601" name="connsiteX3717"/>
              <a:gd fmla="*/ 1236376 h 2239844" name="connsiteY3717"/>
              <a:gd fmla="*/ 2555512 w 4419601" name="connsiteX3718"/>
              <a:gd fmla="*/ 1234973 h 2239844" name="connsiteY3718"/>
              <a:gd fmla="*/ 2544061 w 4419601" name="connsiteX3719"/>
              <a:gd fmla="*/ 1223473 h 2239844" name="connsiteY3719"/>
              <a:gd fmla="*/ 2470257 w 4419601" name="connsiteX3720"/>
              <a:gd fmla="*/ 1209337 h 2239844" name="connsiteY3720"/>
              <a:gd fmla="*/ 2473399 w 4419601" name="connsiteX3721"/>
              <a:gd fmla="*/ 1210570 h 2239844" name="connsiteY3721"/>
              <a:gd fmla="*/ 2476820 w 4419601" name="connsiteX3722"/>
              <a:gd fmla="*/ 1212043 h 2239844" name="connsiteY3722"/>
              <a:gd fmla="*/ 2482040 w 4419601" name="connsiteX3723"/>
              <a:gd fmla="*/ 1221945 h 2239844" name="connsiteY3723"/>
              <a:gd fmla="*/ 2474912 w 4419601" name="connsiteX3724"/>
              <a:gd fmla="*/ 1219355 h 2239844" name="connsiteY3724"/>
              <a:gd fmla="*/ 3416519 w 4419601" name="connsiteX3725"/>
              <a:gd fmla="*/ 1204883 h 2239844" name="connsiteY3725"/>
              <a:gd fmla="*/ 3424581 w 4419601" name="connsiteX3726"/>
              <a:gd fmla="*/ 1222709 h 2239844" name="connsiteY3726"/>
              <a:gd fmla="*/ 3434121 w 4419601" name="connsiteX3727"/>
              <a:gd fmla="*/ 1250682 h 2239844" name="connsiteY3727"/>
              <a:gd fmla="*/ 3419459 w 4419601" name="connsiteX3728"/>
              <a:gd fmla="*/ 1213982 h 2239844" name="connsiteY3728"/>
              <a:gd fmla="*/ 3418122 w 4419601" name="connsiteX3729"/>
              <a:gd fmla="*/ 1203769 h 2239844" name="connsiteY3729"/>
              <a:gd fmla="*/ 3429004 w 4419601" name="connsiteX3730"/>
              <a:gd fmla="*/ 1222447 h 2239844" name="connsiteY3730"/>
              <a:gd fmla="*/ 3438673 w 4419601" name="connsiteX3731"/>
              <a:gd fmla="*/ 1245490 h 2239844" name="connsiteY3731"/>
              <a:gd fmla="*/ 3445363 w 4419601" name="connsiteX3732"/>
              <a:gd fmla="*/ 1272546 h 2239844" name="connsiteY3732"/>
              <a:gd fmla="*/ 3429838 w 4419601" name="connsiteX3733"/>
              <a:gd fmla="*/ 1234332 h 2239844" name="connsiteY3733"/>
              <a:gd fmla="*/ 3424581 w 4419601" name="connsiteX3734"/>
              <a:gd fmla="*/ 1222709 h 2239844" name="connsiteY3734"/>
              <a:gd fmla="*/ 2472446 w 4419601" name="connsiteX3735"/>
              <a:gd fmla="*/ 1203745 h 2239844" name="connsiteY3735"/>
              <a:gd fmla="*/ 2473399 w 4419601" name="connsiteX3736"/>
              <a:gd fmla="*/ 1204119 h 2239844" name="connsiteY3736"/>
              <a:gd fmla="*/ 2518366 w 4419601" name="connsiteX3737"/>
              <a:gd fmla="*/ 1223473 h 2239844" name="connsiteY3737"/>
              <a:gd fmla="*/ 2540849 w 4419601" name="connsiteX3738"/>
              <a:gd fmla="*/ 1232344 h 2239844" name="connsiteY3738"/>
              <a:gd fmla="*/ 2555512 w 4419601" name="connsiteX3739"/>
              <a:gd fmla="*/ 1234973 h 2239844" name="connsiteY3739"/>
              <a:gd fmla="*/ 2563333 w 4419601" name="connsiteX3740"/>
              <a:gd fmla="*/ 1242827 h 2239844" name="connsiteY3740"/>
              <a:gd fmla="*/ 2518366 w 4419601" name="connsiteX3741"/>
              <a:gd fmla="*/ 1229924 h 2239844" name="connsiteY3741"/>
              <a:gd fmla="*/ 2476820 w 4419601" name="connsiteX3742"/>
              <a:gd fmla="*/ 1212043 h 2239844" name="connsiteY3742"/>
              <a:gd fmla="*/ 363116 w 4419601" name="connsiteX3743"/>
              <a:gd fmla="*/ 1202862 h 2239844" name="connsiteY3743"/>
              <a:gd fmla="*/ 393479 w 4419601" name="connsiteX3744"/>
              <a:gd fmla="*/ 1216677 h 2239844" name="connsiteY3744"/>
              <a:gd fmla="*/ 411061 w 4419601" name="connsiteX3745"/>
              <a:gd fmla="*/ 1226504 h 2239844" name="connsiteY3745"/>
              <a:gd fmla="*/ 454949 w 4419601" name="connsiteX3746"/>
              <a:gd fmla="*/ 1248836 h 2239844" name="connsiteY3746"/>
              <a:gd fmla="*/ 450182 w 4419601" name="connsiteX3747"/>
              <a:gd fmla="*/ 1246888 h 2239844" name="connsiteY3747"/>
              <a:gd fmla="*/ 391792 w 4419601" name="connsiteX3748"/>
              <a:gd fmla="*/ 1217663 h 2239844" name="connsiteY3748"/>
              <a:gd fmla="*/ 342695 w 4419601" name="connsiteX3749"/>
              <a:gd fmla="*/ 1198888 h 2239844" name="connsiteY3749"/>
              <a:gd fmla="*/ 423906 w 4419601" name="connsiteX3750"/>
              <a:gd fmla="*/ 1236148 h 2239844" name="connsiteY3750"/>
              <a:gd fmla="*/ 450182 w 4419601" name="connsiteX3751"/>
              <a:gd fmla="*/ 1246888 h 2239844" name="connsiteY3751"/>
              <a:gd fmla="*/ 478500 w 4419601" name="connsiteX3752"/>
              <a:gd fmla="*/ 1261062 h 2239844" name="connsiteY3752"/>
              <a:gd fmla="*/ 480516 w 4419601" name="connsiteX3753"/>
              <a:gd fmla="*/ 1261846 h 2239844" name="connsiteY3753"/>
              <a:gd fmla="*/ 507403 w 4419601" name="connsiteX3754"/>
              <a:gd fmla="*/ 1275528 h 2239844" name="connsiteY3754"/>
              <a:gd fmla="*/ 507403 w 4419601" name="connsiteX3755"/>
              <a:gd fmla="*/ 1281957 h 2239844" name="connsiteY3755"/>
              <a:gd fmla="*/ 443175 w 4419601" name="connsiteX3756"/>
              <a:gd fmla="*/ 1249810 h 2239844" name="connsiteY3756"/>
              <a:gd fmla="*/ 344424 w 4419601" name="connsiteX3757"/>
              <a:gd fmla="*/ 1199983 h 2239844" name="connsiteY3757"/>
              <a:gd fmla="*/ 1913782 w 4419601" name="connsiteX3758"/>
              <a:gd fmla="*/ 1197567 h 2239844" name="connsiteY3758"/>
              <a:gd fmla="*/ 1911727 w 4419601" name="connsiteX3759"/>
              <a:gd fmla="*/ 1199628 h 2239844" name="connsiteY3759"/>
              <a:gd fmla="*/ 1872560 w 4419601" name="connsiteX3760"/>
              <a:gd fmla="*/ 1227884 h 2239844" name="connsiteY3760"/>
              <a:gd fmla="*/ 1861584 w 4419601" name="connsiteX3761"/>
              <a:gd fmla="*/ 1234627 h 2239844" name="connsiteY3761"/>
              <a:gd fmla="*/ 1849074 w 4419601" name="connsiteX3762"/>
              <a:gd fmla="*/ 1238734 h 2239844" name="connsiteY3762"/>
              <a:gd fmla="*/ 3404917 w 4419601" name="connsiteX3763"/>
              <a:gd fmla="*/ 1195937 h 2239844" name="connsiteY3763"/>
              <a:gd fmla="*/ 3410563 w 4419601" name="connsiteX3764"/>
              <a:gd fmla="*/ 1211013 h 2239844" name="connsiteY3764"/>
              <a:gd fmla="*/ 3429838 w 4419601" name="connsiteX3765"/>
              <a:gd fmla="*/ 1256044 h 2239844" name="connsiteY3765"/>
              <a:gd fmla="*/ 3430509 w 4419601" name="connsiteX3766"/>
              <a:gd fmla="*/ 1256927 h 2239844" name="connsiteY3766"/>
              <a:gd fmla="*/ 3448541 w 4419601" name="connsiteX3767"/>
              <a:gd fmla="*/ 1330891 h 2239844" name="connsiteY3767"/>
              <a:gd fmla="*/ 1909650 w 4419601" name="connsiteX3768"/>
              <a:gd fmla="*/ 1194131 h 2239844" name="connsiteY3768"/>
              <a:gd fmla="*/ 1890493 w 4419601" name="connsiteX3769"/>
              <a:gd fmla="*/ 1212068 h 2239844" name="connsiteY3769"/>
              <a:gd fmla="*/ 1849538 w 4419601" name="connsiteX3770"/>
              <a:gd fmla="*/ 1236238 h 2239844" name="connsiteY3770"/>
              <a:gd fmla="*/ 1814927 w 4419601" name="connsiteX3771"/>
              <a:gd fmla="*/ 1242206 h 2239844" name="connsiteY3771"/>
              <a:gd fmla="*/ 1881660 w 4419601" name="connsiteX3772"/>
              <a:gd fmla="*/ 1210457 h 2239844" name="connsiteY3772"/>
              <a:gd fmla="*/ 1917939 w 4419601" name="connsiteX3773"/>
              <a:gd fmla="*/ 1193396 h 2239844" name="connsiteY3773"/>
              <a:gd fmla="*/ 1916080 w 4419601" name="connsiteX3774"/>
              <a:gd fmla="*/ 1195707 h 2239844" name="connsiteY3774"/>
              <a:gd fmla="*/ 1913782 w 4419601" name="connsiteX3775"/>
              <a:gd fmla="*/ 1197566 h 2239844" name="connsiteY3775"/>
              <a:gd fmla="*/ 1916994 w 4419601" name="connsiteX3776"/>
              <a:gd fmla="*/ 1194344 h 2239844" name="connsiteY3776"/>
              <a:gd fmla="*/ 2517908 w 4419601" name="connsiteX3777"/>
              <a:gd fmla="*/ 1190676 h 2239844" name="connsiteY3777"/>
              <a:gd fmla="*/ 2582731 w 4419601" name="connsiteX3778"/>
              <a:gd fmla="*/ 1190676 h 2239844" name="connsiteY3778"/>
              <a:gd fmla="*/ 2589213 w 4419601" name="connsiteX3779"/>
              <a:gd fmla="*/ 1198614 h 2239844" name="connsiteY3779"/>
              <a:gd fmla="*/ 2517908 w 4419601" name="connsiteX3780"/>
              <a:gd fmla="*/ 1198614 h 2239844" name="connsiteY3780"/>
              <a:gd fmla="*/ 2517908 w 4419601" name="connsiteX3781"/>
              <a:gd fmla="*/ 1190676 h 2239844" name="connsiteY3781"/>
              <a:gd fmla="*/ 3409395 w 4419601" name="connsiteX3782"/>
              <a:gd fmla="*/ 1188789 h 2239844" name="connsiteY3782"/>
              <a:gd fmla="*/ 3413715 w 4419601" name="connsiteX3783"/>
              <a:gd fmla="*/ 1196205 h 2239844" name="connsiteY3783"/>
              <a:gd fmla="*/ 3416519 w 4419601" name="connsiteX3784"/>
              <a:gd fmla="*/ 1204883 h 2239844" name="connsiteY3784"/>
              <a:gd fmla="*/ 3410563 w 4419601" name="connsiteX3785"/>
              <a:gd fmla="*/ 1191714 h 2239844" name="connsiteY3785"/>
              <a:gd fmla="*/ 4092230 w 4419601" name="connsiteX3786"/>
              <a:gd fmla="*/ 1182825 h 2239844" name="connsiteY3786"/>
              <a:gd fmla="*/ 4053371 w 4419601" name="connsiteX3787"/>
              <a:gd fmla="*/ 1217103 h 2239844" name="connsiteY3787"/>
              <a:gd fmla="*/ 3998760 w 4419601" name="connsiteX3788"/>
              <a:gd fmla="*/ 1258178 h 2239844" name="connsiteY3788"/>
              <a:gd fmla="*/ 3998756 w 4419601" name="connsiteX3789"/>
              <a:gd fmla="*/ 1258181 h 2239844" name="connsiteY3789"/>
              <a:gd fmla="*/ 3972557 w 4419601" name="connsiteX3790"/>
              <a:gd fmla="*/ 1275621 h 2239844" name="connsiteY3790"/>
              <a:gd fmla="*/ 3972895 w 4419601" name="connsiteX3791"/>
              <a:gd fmla="*/ 1277632 h 2239844" name="connsiteY3791"/>
              <a:gd fmla="*/ 3998756 w 4419601" name="connsiteX3792"/>
              <a:gd fmla="*/ 1258181 h 2239844" name="connsiteY3792"/>
              <a:gd fmla="*/ 3998758 w 4419601" name="connsiteX3793"/>
              <a:gd fmla="*/ 1258180 h 2239844" name="connsiteY3793"/>
              <a:gd fmla="*/ 3998760 w 4419601" name="connsiteX3794"/>
              <a:gd fmla="*/ 1258178 h 2239844" name="connsiteY3794"/>
              <a:gd fmla="*/ 4091922 w 4419601" name="connsiteX3795"/>
              <a:gd fmla="*/ 1191330 h 2239844" name="connsiteY3795"/>
              <a:gd fmla="*/ 4095332 w 4419601" name="connsiteX3796"/>
              <a:gd fmla="*/ 1188521 h 2239844" name="connsiteY3796"/>
              <a:gd fmla="*/ 4092473 w 4419601" name="connsiteX3797"/>
              <a:gd fmla="*/ 1184250 h 2239844" name="connsiteY3797"/>
              <a:gd fmla="*/ 3409299 w 4419601" name="connsiteX3798"/>
              <a:gd fmla="*/ 1182539 h 2239844" name="connsiteY3798"/>
              <a:gd fmla="*/ 3415382 w 4419601" name="connsiteX3799"/>
              <a:gd fmla="*/ 1195734 h 2239844" name="connsiteY3799"/>
              <a:gd fmla="*/ 3418122 w 4419601" name="connsiteX3800"/>
              <a:gd fmla="*/ 1203769 h 2239844" name="connsiteY3800"/>
              <a:gd fmla="*/ 3413715 w 4419601" name="connsiteX3801"/>
              <a:gd fmla="*/ 1196205 h 2239844" name="connsiteY3801"/>
              <a:gd fmla="*/ 2429030 w 4419601" name="connsiteX3802"/>
              <a:gd fmla="*/ 1178521 h 2239844" name="connsiteY3802"/>
              <a:gd fmla="*/ 2448342 w 4419601" name="connsiteX3803"/>
              <a:gd fmla="*/ 1185235 h 2239844" name="connsiteY3803"/>
              <a:gd fmla="*/ 2471793 w 4419601" name="connsiteX3804"/>
              <a:gd fmla="*/ 1202506 h 2239844" name="connsiteY3804"/>
              <a:gd fmla="*/ 2472446 w 4419601" name="connsiteX3805"/>
              <a:gd fmla="*/ 1203745 h 2239844" name="connsiteY3805"/>
              <a:gd fmla="*/ 2457019 w 4419601" name="connsiteX3806"/>
              <a:gd fmla="*/ 1197693 h 2239844" name="connsiteY3806"/>
              <a:gd fmla="*/ 2447704 w 4419601" name="connsiteX3807"/>
              <a:gd fmla="*/ 1191216 h 2239844" name="connsiteY3807"/>
              <a:gd fmla="*/ 2437426 w 4419601" name="connsiteX3808"/>
              <a:gd fmla="*/ 1176163 h 2239844" name="connsiteY3808"/>
              <a:gd fmla="*/ 2515154 w 4419601" name="connsiteX3809"/>
              <a:gd fmla="*/ 1205732 h 2239844" name="connsiteY3809"/>
              <a:gd fmla="*/ 2515179 w 4419601" name="connsiteX3810"/>
              <a:gd fmla="*/ 1205739 h 2239844" name="connsiteY3810"/>
              <a:gd fmla="*/ 2525431 w 4419601" name="connsiteX3811"/>
              <a:gd fmla="*/ 1212034 h 2239844" name="connsiteY3811"/>
              <a:gd fmla="*/ 2448342 w 4419601" name="connsiteX3812"/>
              <a:gd fmla="*/ 1185235 h 2239844" name="connsiteY3812"/>
              <a:gd fmla="*/ 2447704 w 4419601" name="connsiteX3813"/>
              <a:gd fmla="*/ 1184765 h 2239844" name="connsiteY3813"/>
              <a:gd fmla="*/ 3401881 w 4419601" name="connsiteX3814"/>
              <a:gd fmla="*/ 1175892 h 2239844" name="connsiteY3814"/>
              <a:gd fmla="*/ 3408067 w 4419601" name="connsiteX3815"/>
              <a:gd fmla="*/ 1186510 h 2239844" name="connsiteY3815"/>
              <a:gd fmla="*/ 3410563 w 4419601" name="connsiteX3816"/>
              <a:gd fmla="*/ 1191714 h 2239844" name="connsiteY3816"/>
              <a:gd fmla="*/ 3419459 w 4419601" name="connsiteX3817"/>
              <a:gd fmla="*/ 1213982 h 2239844" name="connsiteY3817"/>
              <a:gd fmla="*/ 3435432 w 4419601" name="connsiteX3818"/>
              <a:gd fmla="*/ 1263413 h 2239844" name="connsiteY3818"/>
              <a:gd fmla="*/ 3430509 w 4419601" name="connsiteX3819"/>
              <a:gd fmla="*/ 1256927 h 2239844" name="connsiteY3819"/>
              <a:gd fmla="*/ 3424216 w 4419601" name="connsiteX3820"/>
              <a:gd fmla="*/ 1231116 h 2239844" name="connsiteY3820"/>
              <a:gd fmla="*/ 1934848 w 4419601" name="connsiteX3821"/>
              <a:gd fmla="*/ 1174633 h 2239844" name="connsiteY3821"/>
              <a:gd fmla="*/ 1933055 w 4419601" name="connsiteX3822"/>
              <a:gd fmla="*/ 1178230 h 2239844" name="connsiteY3822"/>
              <a:gd fmla="*/ 1917939 w 4419601" name="connsiteX3823"/>
              <a:gd fmla="*/ 1193396 h 2239844" name="connsiteY3823"/>
              <a:gd fmla="*/ 1929231 w 4419601" name="connsiteX3824"/>
              <a:gd fmla="*/ 1179355 h 2239844" name="connsiteY3824"/>
              <a:gd fmla="*/ 2871217 w 4419601" name="connsiteX3825"/>
              <a:gd fmla="*/ 1165202 h 2239844" name="connsiteY3825"/>
              <a:gd fmla="*/ 2877639 w 4419601" name="connsiteX3826"/>
              <a:gd fmla="*/ 1165202 h 2239844" name="connsiteY3826"/>
              <a:gd fmla="*/ 2871217 w 4419601" name="connsiteX3827"/>
              <a:gd fmla="*/ 1165202 h 2239844" name="connsiteY3827"/>
              <a:gd fmla="*/ 3404112 w 4419601" name="connsiteX3828"/>
              <a:gd fmla="*/ 1163121 h 2239844" name="connsiteY3828"/>
              <a:gd fmla="*/ 3411366 w 4419601" name="connsiteX3829"/>
              <a:gd fmla="*/ 1174827 h 2239844" name="connsiteY3829"/>
              <a:gd fmla="*/ 3474813 w 4419601" name="connsiteX3830"/>
              <a:gd fmla="*/ 1346106 h 2239844" name="connsiteY3830"/>
              <a:gd fmla="*/ 3481238 w 4419601" name="connsiteX3831"/>
              <a:gd fmla="*/ 1436168 h 2239844" name="connsiteY3831"/>
              <a:gd fmla="*/ 3478170 w 4419601" name="connsiteX3832"/>
              <a:gd fmla="*/ 1451530 h 2239844" name="connsiteY3832"/>
              <a:gd fmla="*/ 3475557 w 4419601" name="connsiteX3833"/>
              <a:gd fmla="*/ 1439571 h 2239844" name="connsiteY3833"/>
              <a:gd fmla="*/ 3476419 w 4419601" name="connsiteX3834"/>
              <a:gd fmla="*/ 1413652 h 2239844" name="connsiteY3834"/>
              <a:gd fmla="*/ 3474813 w 4419601" name="connsiteX3835"/>
              <a:gd fmla="*/ 1404003 h 2239844" name="connsiteY3835"/>
              <a:gd fmla="*/ 3474813 w 4419601" name="connsiteX3836"/>
              <a:gd fmla="*/ 1378271 h 2239844" name="connsiteY3836"/>
              <a:gd fmla="*/ 3468388 w 4419601" name="connsiteX3837"/>
              <a:gd fmla="*/ 1326807 h 2239844" name="connsiteY3837"/>
              <a:gd fmla="*/ 3458751 w 4419601" name="connsiteX3838"/>
              <a:gd fmla="*/ 1301879 h 2239844" name="connsiteY3838"/>
              <a:gd fmla="*/ 3457541 w 4419601" name="connsiteX3839"/>
              <a:gd fmla="*/ 1299356 h 2239844" name="connsiteY3839"/>
              <a:gd fmla="*/ 3448310 w 4419601" name="connsiteX3840"/>
              <a:gd fmla="*/ 1268910 h 2239844" name="connsiteY3840"/>
              <a:gd fmla="*/ 3429838 w 4419601" name="connsiteX3841"/>
              <a:gd fmla="*/ 1223879 h 2239844" name="connsiteY3841"/>
              <a:gd fmla="*/ 3429004 w 4419601" name="connsiteX3842"/>
              <a:gd fmla="*/ 1222447 h 2239844" name="connsiteY3842"/>
              <a:gd fmla="*/ 1612135 w 4419601" name="connsiteX3843"/>
              <a:gd fmla="*/ 1162061 h 2239844" name="connsiteY3843"/>
              <a:gd fmla="*/ 1612628 w 4419601" name="connsiteX3844"/>
              <a:gd fmla="*/ 1167261 h 2239844" name="connsiteY3844"/>
              <a:gd fmla="*/ 1611031 w 4419601" name="connsiteX3845"/>
              <a:gd fmla="*/ 1171785 h 2239844" name="connsiteY3845"/>
              <a:gd fmla="*/ 1611834 w 4419601" name="connsiteX3846"/>
              <a:gd fmla="*/ 1210457 h 2239844" name="connsiteY3846"/>
              <a:gd fmla="*/ 1639138 w 4419601" name="connsiteX3847"/>
              <a:gd fmla="*/ 1240266 h 2239844" name="connsiteY3847"/>
              <a:gd fmla="*/ 1641979 w 4419601" name="connsiteX3848"/>
              <a:gd fmla="*/ 1241444 h 2239844" name="connsiteY3848"/>
              <a:gd fmla="*/ 1634545 w 4419601" name="connsiteX3849"/>
              <a:gd fmla="*/ 1239206 h 2239844" name="connsiteY3849"/>
              <a:gd fmla="*/ 1618259 w 4419601" name="connsiteX3850"/>
              <a:gd fmla="*/ 1223347 h 2239844" name="connsiteY3850"/>
              <a:gd fmla="*/ 1602499 w 4419601" name="connsiteX3851"/>
              <a:gd fmla="*/ 1192329 h 2239844" name="connsiteY3851"/>
              <a:gd fmla="*/ 1605499 w 4419601" name="connsiteX3852"/>
              <a:gd fmla="*/ 1173472 h 2239844" name="connsiteY3852"/>
              <a:gd fmla="*/ 2496283 w 4419601" name="connsiteX3853"/>
              <a:gd fmla="*/ 1160392 h 2239844" name="connsiteY3853"/>
              <a:gd fmla="*/ 2476500 w 4419601" name="connsiteX3854"/>
              <a:gd fmla="*/ 1163689 h 2239844" name="connsiteY3854"/>
              <a:gd fmla="*/ 2473325 w 4419601" name="connsiteX3855"/>
              <a:gd fmla="*/ 1163159 h 2239844" name="connsiteY3855"/>
              <a:gd fmla="*/ 2456540 w 4419601" name="connsiteX3856"/>
              <a:gd fmla="*/ 1168755 h 2239844" name="connsiteY3856"/>
              <a:gd fmla="*/ 2469133 w 4419601" name="connsiteX3857"/>
              <a:gd fmla="*/ 1174067 h 2239844" name="connsiteY3857"/>
              <a:gd fmla="*/ 2471478 w 4419601" name="connsiteX3858"/>
              <a:gd fmla="*/ 1175274 h 2239844" name="connsiteY3858"/>
              <a:gd fmla="*/ 2346658 w 4419601" name="connsiteX3859"/>
              <a:gd fmla="*/ 1157390 h 2239844" name="connsiteY3859"/>
              <a:gd fmla="*/ 2365111 w 4419601" name="connsiteX3860"/>
              <a:gd fmla="*/ 1163568 h 2239844" name="connsiteY3860"/>
              <a:gd fmla="*/ 2415585 w 4419601" name="connsiteX3861"/>
              <a:gd fmla="*/ 1191216 h 2239844" name="connsiteY3861"/>
              <a:gd fmla="*/ 2448507 w 4419601" name="connsiteX3862"/>
              <a:gd fmla="*/ 1209764 h 2239844" name="connsiteY3862"/>
              <a:gd fmla="*/ 2474912 w 4419601" name="connsiteX3863"/>
              <a:gd fmla="*/ 1219355 h 2239844" name="connsiteY3863"/>
              <a:gd fmla="*/ 2478551 w 4419601" name="connsiteX3864"/>
              <a:gd fmla="*/ 1227187 h 2239844" name="connsiteY3864"/>
              <a:gd fmla="*/ 2447704 w 4419601" name="connsiteX3865"/>
              <a:gd fmla="*/ 1216215 h 2239844" name="connsiteY3865"/>
              <a:gd fmla="*/ 2409161 w 4419601" name="connsiteX3866"/>
              <a:gd fmla="*/ 1197668 h 2239844" name="connsiteY3866"/>
              <a:gd fmla="*/ 2376239 w 4419601" name="connsiteX3867"/>
              <a:gd fmla="*/ 1175088 h 2239844" name="connsiteY3867"/>
              <a:gd fmla="*/ 276551 w 4419601" name="connsiteX3868"/>
              <a:gd fmla="*/ 1157010 h 2239844" name="connsiteY3868"/>
              <a:gd fmla="*/ 289027 w 4419601" name="connsiteX3869"/>
              <a:gd fmla="*/ 1164621 h 2239844" name="connsiteY3869"/>
              <a:gd fmla="*/ 363116 w 4419601" name="connsiteX3870"/>
              <a:gd fmla="*/ 1202862 h 2239844" name="connsiteY3870"/>
              <a:gd fmla="*/ 312839 w 4419601" name="connsiteX3871"/>
              <a:gd fmla="*/ 1179986 h 2239844" name="connsiteY3871"/>
              <a:gd fmla="*/ 1609720 w 4419601" name="connsiteX3872"/>
              <a:gd fmla="*/ 1155472 h 2239844" name="connsiteY3872"/>
              <a:gd fmla="*/ 1607819 w 4419601" name="connsiteX3873"/>
              <a:gd fmla="*/ 1158895 h 2239844" name="connsiteY3873"/>
              <a:gd fmla="*/ 1605499 w 4419601" name="connsiteX3874"/>
              <a:gd fmla="*/ 1173472 h 2239844" name="connsiteY3874"/>
              <a:gd fmla="*/ 1598985 w 4419601" name="connsiteX3875"/>
              <a:gd fmla="*/ 1184676 h 2239844" name="connsiteY3875"/>
              <a:gd fmla="*/ 1598985 w 4419601" name="connsiteX3876"/>
              <a:gd fmla="*/ 1210457 h 2239844" name="connsiteY3876"/>
              <a:gd fmla="*/ 1624683 w 4419601" name="connsiteX3877"/>
              <a:gd fmla="*/ 1236238 h 2239844" name="connsiteY3877"/>
              <a:gd fmla="*/ 1634545 w 4419601" name="connsiteX3878"/>
              <a:gd fmla="*/ 1239206 h 2239844" name="connsiteY3878"/>
              <a:gd fmla="*/ 1638737 w 4419601" name="connsiteX3879"/>
              <a:gd fmla="*/ 1243288 h 2239844" name="connsiteY3879"/>
              <a:gd fmla="*/ 1637532 w 4419601" name="connsiteX3880"/>
              <a:gd fmla="*/ 1242683 h 2239844" name="connsiteY3880"/>
              <a:gd fmla="*/ 1598985 w 4419601" name="connsiteX3881"/>
              <a:gd fmla="*/ 1223347 h 2239844" name="connsiteY3881"/>
              <a:gd fmla="*/ 1599788 w 4419601" name="connsiteX3882"/>
              <a:gd fmla="*/ 1166951 h 2239844" name="connsiteY3882"/>
              <a:gd fmla="*/ 1976263 w 4419601" name="connsiteX3883"/>
              <a:gd fmla="*/ 1148694 h 2239844" name="connsiteY3883"/>
              <a:gd fmla="*/ 1985823 w 4419601" name="connsiteX3884"/>
              <a:gd fmla="*/ 1151154 h 2239844" name="connsiteY3884"/>
              <a:gd fmla="*/ 1992970 w 4419601" name="connsiteX3885"/>
              <a:gd fmla="*/ 1150486 h 2239844" name="connsiteY3885"/>
              <a:gd fmla="*/ 1985468 w 4419601" name="connsiteX3886"/>
              <a:gd fmla="*/ 1152757 h 2239844" name="connsiteY3886"/>
              <a:gd fmla="*/ 1965435 w 4419601" name="connsiteX3887"/>
              <a:gd fmla="*/ 1152364 h 2239844" name="connsiteY3887"/>
              <a:gd fmla="*/ 2337956 w 4419601" name="connsiteX3888"/>
              <a:gd fmla="*/ 1147738 h 2239844" name="connsiteY3888"/>
              <a:gd fmla="*/ 2370618 w 4419601" name="connsiteX3889"/>
              <a:gd fmla="*/ 1158960 h 2239844" name="connsiteY3889"/>
              <a:gd fmla="*/ 2422008 w 4419601" name="connsiteX3890"/>
              <a:gd fmla="*/ 1183959 h 2239844" name="connsiteY3890"/>
              <a:gd fmla="*/ 2457019 w 4419601" name="connsiteX3891"/>
              <a:gd fmla="*/ 1197693 h 2239844" name="connsiteY3891"/>
              <a:gd fmla="*/ 2468581 w 4419601" name="connsiteX3892"/>
              <a:gd fmla="*/ 1205732 h 2239844" name="connsiteY3892"/>
              <a:gd fmla="*/ 2470257 w 4419601" name="connsiteX3893"/>
              <a:gd fmla="*/ 1209337 h 2239844" name="connsiteY3893"/>
              <a:gd fmla="*/ 2422008 w 4419601" name="connsiteX3894"/>
              <a:gd fmla="*/ 1190410 h 2239844" name="connsiteY3894"/>
              <a:gd fmla="*/ 2370618 w 4419601" name="connsiteX3895"/>
              <a:gd fmla="*/ 1165411 h 2239844" name="connsiteY3895"/>
              <a:gd fmla="*/ 2365111 w 4419601" name="connsiteX3896"/>
              <a:gd fmla="*/ 1163568 h 2239844" name="connsiteY3896"/>
              <a:gd fmla="*/ 2344922 w 4419601" name="connsiteX3897"/>
              <a:gd fmla="*/ 1152508 h 2239844" name="connsiteY3897"/>
              <a:gd fmla="*/ 1965435 w 4419601" name="connsiteX3898"/>
              <a:gd fmla="*/ 1145909 h 2239844" name="connsiteY3898"/>
              <a:gd fmla="*/ 1965435 w 4419601" name="connsiteX3899"/>
              <a:gd fmla="*/ 1152364 h 2239844" name="connsiteY3899"/>
              <a:gd fmla="*/ 1965435 w 4419601" name="connsiteX3900"/>
              <a:gd fmla="*/ 1145909 h 2239844" name="connsiteY3900"/>
              <a:gd fmla="*/ 1670283 w 4419601" name="connsiteX3901"/>
              <a:gd fmla="*/ 1145231 h 2239844" name="connsiteY3901"/>
              <a:gd fmla="*/ 1670283 w 4419601" name="connsiteX3902"/>
              <a:gd fmla="*/ 1145431 h 2239844" name="connsiteY3902"/>
              <a:gd fmla="*/ 1657428 w 4419601" name="connsiteX3903"/>
              <a:gd fmla="*/ 1146045 h 2239844" name="connsiteY3903"/>
              <a:gd fmla="*/ 2027764 w 4419601" name="connsiteX3904"/>
              <a:gd fmla="*/ 1145186 h 2239844" name="connsiteY3904"/>
              <a:gd fmla="*/ 2013073 w 4419601" name="connsiteX3905"/>
              <a:gd fmla="*/ 1151557 h 2239844" name="connsiteY3905"/>
              <a:gd fmla="*/ 1965435 w 4419601" name="connsiteX3906"/>
              <a:gd fmla="*/ 1165276 h 2239844" name="connsiteY3906"/>
              <a:gd fmla="*/ 1965435 w 4419601" name="connsiteX3907"/>
              <a:gd fmla="*/ 1158820 h 2239844" name="connsiteY3907"/>
              <a:gd fmla="*/ 1985468 w 4419601" name="connsiteX3908"/>
              <a:gd fmla="*/ 1152757 h 2239844" name="connsiteY3908"/>
              <a:gd fmla="*/ 2006614 w 4419601" name="connsiteX3909"/>
              <a:gd fmla="*/ 1153171 h 2239844" name="connsiteY3909"/>
              <a:gd fmla="*/ 269381 w 4419601" name="connsiteX3910"/>
              <a:gd fmla="*/ 1144671 h 2239844" name="connsiteY3910"/>
              <a:gd fmla="*/ 308295 w 4419601" name="connsiteX3911"/>
              <a:gd fmla="*/ 1166228 h 2239844" name="connsiteY3911"/>
              <a:gd fmla="*/ 513826 w 4419601" name="connsiteX3912"/>
              <a:gd fmla="*/ 1269099 h 2239844" name="connsiteY3912"/>
              <a:gd fmla="*/ 518820 w 4419601" name="connsiteX3913"/>
              <a:gd fmla="*/ 1271241 h 2239844" name="connsiteY3913"/>
              <a:gd fmla="*/ 494557 w 4419601" name="connsiteX3914"/>
              <a:gd fmla="*/ 1262669 h 2239844" name="connsiteY3914"/>
              <a:gd fmla="*/ 393479 w 4419601" name="connsiteX3915"/>
              <a:gd fmla="*/ 1216677 h 2239844" name="connsiteY3915"/>
              <a:gd fmla="*/ 314718 w 4419601" name="connsiteX3916"/>
              <a:gd fmla="*/ 1172658 h 2239844" name="connsiteY3916"/>
              <a:gd fmla="*/ 3389181 w 4419601" name="connsiteX3917"/>
              <a:gd fmla="*/ 1144492 h 2239844" name="connsiteY3917"/>
              <a:gd fmla="*/ 3399319 w 4419601" name="connsiteX3918"/>
              <a:gd fmla="*/ 1163569 h 2239844" name="connsiteY3918"/>
              <a:gd fmla="*/ 3409395 w 4419601" name="connsiteX3919"/>
              <a:gd fmla="*/ 1188789 h 2239844" name="connsiteY3919"/>
              <a:gd fmla="*/ 3408067 w 4419601" name="connsiteX3920"/>
              <a:gd fmla="*/ 1186510 h 2239844" name="connsiteY3920"/>
              <a:gd fmla="*/ 3396010 w 4419601" name="connsiteX3921"/>
              <a:gd fmla="*/ 1161377 h 2239844" name="connsiteY3921"/>
              <a:gd fmla="*/ 3393928 w 4419601" name="connsiteX3922"/>
              <a:gd fmla="*/ 1143606 h 2239844" name="connsiteY3922"/>
              <a:gd fmla="*/ 3400926 w 4419601" name="connsiteX3923"/>
              <a:gd fmla="*/ 1155528 h 2239844" name="connsiteY3923"/>
              <a:gd fmla="*/ 3404112 w 4419601" name="connsiteX3924"/>
              <a:gd fmla="*/ 1163121 h 2239844" name="connsiteY3924"/>
              <a:gd fmla="*/ 3397798 w 4419601" name="connsiteX3925"/>
              <a:gd fmla="*/ 1152933 h 2239844" name="connsiteY3925"/>
              <a:gd fmla="*/ 1625260 w 4419601" name="connsiteX3926"/>
              <a:gd fmla="*/ 1143084 h 2239844" name="connsiteY3926"/>
              <a:gd fmla="*/ 1622575 w 4419601" name="connsiteX3927"/>
              <a:gd fmla="*/ 1147112 h 2239844" name="connsiteY3927"/>
              <a:gd fmla="*/ 1618259 w 4419601" name="connsiteX3928"/>
              <a:gd fmla="*/ 1165340 h 2239844" name="connsiteY3928"/>
              <a:gd fmla="*/ 1656805 w 4419601" name="connsiteX3929"/>
              <a:gd fmla="*/ 1223347 h 2239844" name="connsiteY3929"/>
              <a:gd fmla="*/ 1746747 w 4419601" name="connsiteX3930"/>
              <a:gd fmla="*/ 1249128 h 2239844" name="connsiteY3930"/>
              <a:gd fmla="*/ 1798143 w 4419601" name="connsiteX3931"/>
              <a:gd fmla="*/ 1245100 h 2239844" name="connsiteY3931"/>
              <a:gd fmla="*/ 1814927 w 4419601" name="connsiteX3932"/>
              <a:gd fmla="*/ 1242206 h 2239844" name="connsiteY3932"/>
              <a:gd fmla="*/ 1803764 w 4419601" name="connsiteX3933"/>
              <a:gd fmla="*/ 1247517 h 2239844" name="connsiteY3933"/>
              <a:gd fmla="*/ 1763394 w 4419601" name="connsiteX3934"/>
              <a:gd fmla="*/ 1255758 h 2239844" name="connsiteY3934"/>
              <a:gd fmla="*/ 1720246 w 4419601" name="connsiteX3935"/>
              <a:gd fmla="*/ 1254768 h 2239844" name="connsiteY3935"/>
              <a:gd fmla="*/ 1637532 w 4419601" name="connsiteX3936"/>
              <a:gd fmla="*/ 1216902 h 2239844" name="connsiteY3936"/>
              <a:gd fmla="*/ 1615046 w 4419601" name="connsiteX3937"/>
              <a:gd fmla="*/ 1192732 h 2239844" name="connsiteY3937"/>
              <a:gd fmla="*/ 1612628 w 4419601" name="connsiteX3938"/>
              <a:gd fmla="*/ 1167261 h 2239844" name="connsiteY3938"/>
              <a:gd fmla="*/ 1617498 w 4419601" name="connsiteX3939"/>
              <a:gd fmla="*/ 1153467 h 2239844" name="connsiteY3939"/>
              <a:gd fmla="*/ 1738859 w 4419601" name="connsiteX3940"/>
              <a:gd fmla="*/ 1142159 h 2239844" name="connsiteY3940"/>
              <a:gd fmla="*/ 1745232 w 4419601" name="connsiteX3941"/>
              <a:gd fmla="*/ 1142614 h 2239844" name="connsiteY3941"/>
              <a:gd fmla="*/ 1740985 w 4419601" name="connsiteX3942"/>
              <a:gd fmla="*/ 1143629 h 2239844" name="connsiteY3942"/>
              <a:gd fmla="*/ 1670283 w 4419601" name="connsiteX3943"/>
              <a:gd fmla="*/ 1146045 h 2239844" name="connsiteY3943"/>
              <a:gd fmla="*/ 1670283 w 4419601" name="connsiteX3944"/>
              <a:gd fmla="*/ 1145431 h 2239844" name="connsiteY3944"/>
              <a:gd fmla="*/ 1724916 w 4419601" name="connsiteX3945"/>
              <a:gd fmla="*/ 1142824 h 2239844" name="connsiteY3945"/>
              <a:gd fmla="*/ 1621654 w 4419601" name="connsiteX3946"/>
              <a:gd fmla="*/ 1141695 h 2239844" name="connsiteY3946"/>
              <a:gd fmla="*/ 1617498 w 4419601" name="connsiteX3947"/>
              <a:gd fmla="*/ 1153467 h 2239844" name="connsiteY3947"/>
              <a:gd fmla="*/ 1615850 w 4419601" name="connsiteX3948"/>
              <a:gd fmla="*/ 1155672 h 2239844" name="connsiteY3948"/>
              <a:gd fmla="*/ 1612135 w 4419601" name="connsiteX3949"/>
              <a:gd fmla="*/ 1162061 h 2239844" name="connsiteY3949"/>
              <a:gd fmla="*/ 1611834 w 4419601" name="connsiteX3950"/>
              <a:gd fmla="*/ 1158895 h 2239844" name="connsiteY3950"/>
              <a:gd fmla="*/ 1620127 w 4419601" name="connsiteX3951"/>
              <a:gd fmla="*/ 1143443 h 2239844" name="connsiteY3951"/>
              <a:gd fmla="*/ 1621571 w 4419601" name="connsiteX3952"/>
              <a:gd fmla="*/ 1141774 h 2239844" name="connsiteY3952"/>
              <a:gd fmla="*/ 1729444 w 4419601" name="connsiteX3953"/>
              <a:gd fmla="*/ 1141487 h 2239844" name="connsiteY3953"/>
              <a:gd fmla="*/ 1731434 w 4419601" name="connsiteX3954"/>
              <a:gd fmla="*/ 1141629 h 2239844" name="connsiteY3954"/>
              <a:gd fmla="*/ 1727728 w 4419601" name="connsiteX3955"/>
              <a:gd fmla="*/ 1142422 h 2239844" name="connsiteY3955"/>
              <a:gd fmla="*/ 1725026 w 4419601" name="connsiteX3956"/>
              <a:gd fmla="*/ 1141766 h 2239844" name="connsiteY3956"/>
              <a:gd fmla="*/ 1778832 w 4419601" name="connsiteX3957"/>
              <a:gd fmla="*/ 1140252 h 2239844" name="connsiteY3957"/>
              <a:gd fmla="*/ 1759463 w 4419601" name="connsiteX3958"/>
              <a:gd fmla="*/ 1143629 h 2239844" name="connsiteY3958"/>
              <a:gd fmla="*/ 1745232 w 4419601" name="connsiteX3959"/>
              <a:gd fmla="*/ 1142614 h 2239844" name="connsiteY3959"/>
              <a:gd fmla="*/ 1749197 w 4419601" name="connsiteX3960"/>
              <a:gd fmla="*/ 1141666 h 2239844" name="connsiteY3960"/>
              <a:gd fmla="*/ 3380977 w 4419601" name="connsiteX3961"/>
              <a:gd fmla="*/ 1140012 h 2239844" name="connsiteY3961"/>
              <a:gd fmla="*/ 3394146 w 4419601" name="connsiteX3962"/>
              <a:gd fmla="*/ 1162615 h 2239844" name="connsiteY3962"/>
              <a:gd fmla="*/ 3404917 w 4419601" name="connsiteX3963"/>
              <a:gd fmla="*/ 1195937 h 2239844" name="connsiteY3963"/>
              <a:gd fmla="*/ 3400926 w 4419601" name="connsiteX3964"/>
              <a:gd fmla="*/ 1185281 h 2239844" name="connsiteY3964"/>
              <a:gd fmla="*/ 3391288 w 4419601" name="connsiteX3965"/>
              <a:gd fmla="*/ 1159549 h 2239844" name="connsiteY3965"/>
              <a:gd fmla="*/ 1657428 w 4419601" name="connsiteX3966"/>
              <a:gd fmla="*/ 1139604 h 2239844" name="connsiteY3966"/>
              <a:gd fmla="*/ 1657428 w 4419601" name="connsiteX3967"/>
              <a:gd fmla="*/ 1146045 h 2239844" name="connsiteY3967"/>
              <a:gd fmla="*/ 1657428 w 4419601" name="connsiteX3968"/>
              <a:gd fmla="*/ 1139604 h 2239844" name="connsiteY3968"/>
              <a:gd fmla="*/ 1715710 w 4419601" name="connsiteX3969"/>
              <a:gd fmla="*/ 1139506 h 2239844" name="connsiteY3969"/>
              <a:gd fmla="*/ 1725026 w 4419601" name="connsiteX3970"/>
              <a:gd fmla="*/ 1141766 h 2239844" name="connsiteY3970"/>
              <a:gd fmla="*/ 1670283 w 4419601" name="connsiteX3971"/>
              <a:gd fmla="*/ 1145231 h 2239844" name="connsiteY3971"/>
              <a:gd fmla="*/ 1670283 w 4419601" name="connsiteX3972"/>
              <a:gd fmla="*/ 1142824 h 2239844" name="connsiteY3972"/>
              <a:gd fmla="*/ 1670283 w 4419601" name="connsiteX3973"/>
              <a:gd fmla="*/ 1139604 h 2239844" name="connsiteY3973"/>
              <a:gd fmla="*/ 1676710 w 4419601" name="connsiteX3974"/>
              <a:gd fmla="*/ 1139604 h 2239844" name="connsiteY3974"/>
              <a:gd fmla="*/ 3389423 w 4419601" name="connsiteX3975"/>
              <a:gd fmla="*/ 1139420 h 2239844" name="connsiteY3975"/>
              <a:gd fmla="*/ 3397798 w 4419601" name="connsiteX3976"/>
              <a:gd fmla="*/ 1152933 h 2239844" name="connsiteY3976"/>
              <a:gd fmla="*/ 3406548 w 4419601" name="connsiteX3977"/>
              <a:gd fmla="*/ 1174023 h 2239844" name="connsiteY3977"/>
              <a:gd fmla="*/ 3409299 w 4419601" name="connsiteX3978"/>
              <a:gd fmla="*/ 1182539 h 2239844" name="connsiteY3978"/>
              <a:gd fmla="*/ 1714736 w 4419601" name="connsiteX3979"/>
              <a:gd fmla="*/ 1138939 h 2239844" name="connsiteY3979"/>
              <a:gd fmla="*/ 1717029 w 4419601" name="connsiteX3980"/>
              <a:gd fmla="*/ 1139465 h 2239844" name="connsiteY3980"/>
              <a:gd fmla="*/ 1716882 w 4419601" name="connsiteX3981"/>
              <a:gd fmla="*/ 1139503 h 2239844" name="connsiteY3981"/>
              <a:gd fmla="*/ 1715710 w 4419601" name="connsiteX3982"/>
              <a:gd fmla="*/ 1139506 h 2239844" name="connsiteY3982"/>
              <a:gd fmla="*/ 1713451 w 4419601" name="connsiteX3983"/>
              <a:gd fmla="*/ 1138958 h 2239844" name="connsiteY3983"/>
              <a:gd fmla="*/ 1706836 w 4419601" name="connsiteX3984"/>
              <a:gd fmla="*/ 1137353 h 2239844" name="connsiteY3984"/>
              <a:gd fmla="*/ 1713451 w 4419601" name="connsiteX3985"/>
              <a:gd fmla="*/ 1138958 h 2239844" name="connsiteY3985"/>
              <a:gd fmla="*/ 1670283 w 4419601" name="connsiteX3986"/>
              <a:gd fmla="*/ 1139604 h 2239844" name="connsiteY3986"/>
              <a:gd fmla="*/ 1657428 w 4419601" name="connsiteX3987"/>
              <a:gd fmla="*/ 1139604 h 2239844" name="connsiteY3987"/>
              <a:gd fmla="*/ 1743600 w 4419601" name="connsiteX3988"/>
              <a:gd fmla="*/ 1136558 h 2239844" name="connsiteY3988"/>
              <a:gd fmla="*/ 1734068 w 4419601" name="connsiteX3989"/>
              <a:gd fmla="*/ 1141066 h 2239844" name="connsiteY3989"/>
              <a:gd fmla="*/ 1733214 w 4419601" name="connsiteX3990"/>
              <a:gd fmla="*/ 1141248 h 2239844" name="connsiteY3990"/>
              <a:gd fmla="*/ 1729444 w 4419601" name="connsiteX3991"/>
              <a:gd fmla="*/ 1141487 h 2239844" name="connsiteY3991"/>
              <a:gd fmla="*/ 1724213 w 4419601" name="connsiteX3992"/>
              <a:gd fmla="*/ 1141114 h 2239844" name="connsiteY3992"/>
              <a:gd fmla="*/ 1717029 w 4419601" name="connsiteX3993"/>
              <a:gd fmla="*/ 1139465 h 2239844" name="connsiteY3993"/>
              <a:gd fmla="*/ 1719335 w 4419601" name="connsiteX3994"/>
              <a:gd fmla="*/ 1138870 h 2239844" name="connsiteY3994"/>
              <a:gd fmla="*/ 1724112 w 4419601" name="connsiteX3995"/>
              <a:gd fmla="*/ 1138799 h 2239844" name="connsiteY3995"/>
              <a:gd fmla="*/ 1729153 w 4419601" name="connsiteX3996"/>
              <a:gd fmla="*/ 1136337 h 2239844" name="connsiteY3996"/>
              <a:gd fmla="*/ 1719335 w 4419601" name="connsiteX3997"/>
              <a:gd fmla="*/ 1138870 h 2239844" name="connsiteY3997"/>
              <a:gd fmla="*/ 1714736 w 4419601" name="connsiteX3998"/>
              <a:gd fmla="*/ 1138939 h 2239844" name="connsiteY3998"/>
              <a:gd fmla="*/ 1707662 w 4419601" name="connsiteX3999"/>
              <a:gd fmla="*/ 1137316 h 2239844" name="connsiteY3999"/>
              <a:gd fmla="*/ 1713989 w 4419601" name="connsiteX4000"/>
              <a:gd fmla="*/ 1137028 h 2239844" name="connsiteY4000"/>
              <a:gd fmla="*/ 1718488 w 4419601" name="connsiteX4001"/>
              <a:gd fmla="*/ 1137994 h 2239844" name="connsiteY4001"/>
              <a:gd fmla="*/ 1725410 w 4419601" name="connsiteX4002"/>
              <a:gd fmla="*/ 1136508 h 2239844" name="connsiteY4002"/>
              <a:gd fmla="*/ 1728130 w 4419601" name="connsiteX4003"/>
              <a:gd fmla="*/ 1136384 h 2239844" name="connsiteY4003"/>
              <a:gd fmla="*/ 1964358 w 4419601" name="connsiteX4004"/>
              <a:gd fmla="*/ 1135676 h 2239844" name="connsiteY4004"/>
              <a:gd fmla="*/ 1963571 w 4419601" name="connsiteX4005"/>
              <a:gd fmla="*/ 1138753 h 2239844" name="connsiteY4005"/>
              <a:gd fmla="*/ 1945904 w 4419601" name="connsiteX4006"/>
              <a:gd fmla="*/ 1165340 h 2239844" name="connsiteY4006"/>
              <a:gd fmla="*/ 1934848 w 4419601" name="connsiteX4007"/>
              <a:gd fmla="*/ 1174633 h 2239844" name="connsiteY4007"/>
              <a:gd fmla="*/ 1937814 w 4419601" name="connsiteX4008"/>
              <a:gd fmla="*/ 1168682 h 2239844" name="connsiteY4008"/>
              <a:gd fmla="*/ 1750755 w 4419601" name="connsiteX4009"/>
              <a:gd fmla="*/ 1135353 h 2239844" name="connsiteY4009"/>
              <a:gd fmla="*/ 1753290 w 4419601" name="connsiteX4010"/>
              <a:gd fmla="*/ 1135444 h 2239844" name="connsiteY4010"/>
              <a:gd fmla="*/ 1743600 w 4419601" name="connsiteX4011"/>
              <a:gd fmla="*/ 1136558 h 2239844" name="connsiteY4011"/>
              <a:gd fmla="*/ 1745657 w 4419601" name="connsiteX4012"/>
              <a:gd fmla="*/ 1135585 h 2239844" name="connsiteY4012"/>
              <a:gd fmla="*/ 1760473 w 4419601" name="connsiteX4013"/>
              <a:gd fmla="*/ 1134910 h 2239844" name="connsiteY4013"/>
              <a:gd fmla="*/ 1757053 w 4419601" name="connsiteX4014"/>
              <a:gd fmla="*/ 1135578 h 2239844" name="connsiteY4014"/>
              <a:gd fmla="*/ 1753290 w 4419601" name="connsiteX4015"/>
              <a:gd fmla="*/ 1135444 h 2239844" name="connsiteY4015"/>
              <a:gd fmla="*/ 1756258 w 4419601" name="connsiteX4016"/>
              <a:gd fmla="*/ 1135102 h 2239844" name="connsiteY4016"/>
              <a:gd fmla="*/ 1735132 w 4419601" name="connsiteX4017"/>
              <a:gd fmla="*/ 1134794 h 2239844" name="connsiteY4017"/>
              <a:gd fmla="*/ 1746472 w 4419601" name="connsiteX4018"/>
              <a:gd fmla="*/ 1135200 h 2239844" name="connsiteY4018"/>
              <a:gd fmla="*/ 1745657 w 4419601" name="connsiteX4019"/>
              <a:gd fmla="*/ 1135585 h 2239844" name="connsiteY4019"/>
              <a:gd fmla="*/ 1729153 w 4419601" name="connsiteX4020"/>
              <a:gd fmla="*/ 1136337 h 2239844" name="connsiteY4020"/>
              <a:gd fmla="*/ 1764440 w 4419601" name="connsiteX4021"/>
              <a:gd fmla="*/ 1134162 h 2239844" name="connsiteY4021"/>
              <a:gd fmla="*/ 1763480 w 4419601" name="connsiteX4022"/>
              <a:gd fmla="*/ 1134774 h 2239844" name="connsiteY4022"/>
              <a:gd fmla="*/ 1760473 w 4419601" name="connsiteX4023"/>
              <a:gd fmla="*/ 1134910 h 2239844" name="connsiteY4023"/>
              <a:gd fmla="*/ 1764116 w 4419601" name="connsiteX4024"/>
              <a:gd fmla="*/ 1134199 h 2239844" name="connsiteY4024"/>
              <a:gd fmla="*/ 1781439 w 4419601" name="connsiteX4025"/>
              <a:gd fmla="*/ 1133956 h 2239844" name="connsiteY4025"/>
              <a:gd fmla="*/ 1749197 w 4419601" name="connsiteX4026"/>
              <a:gd fmla="*/ 1141666 h 2239844" name="connsiteY4026"/>
              <a:gd fmla="*/ 1738859 w 4419601" name="connsiteX4027"/>
              <a:gd fmla="*/ 1142159 h 2239844" name="connsiteY4027"/>
              <a:gd fmla="*/ 1731434 w 4419601" name="connsiteX4028"/>
              <a:gd fmla="*/ 1141629 h 2239844" name="connsiteY4028"/>
              <a:gd fmla="*/ 1733214 w 4419601" name="connsiteX4029"/>
              <a:gd fmla="*/ 1141248 h 2239844" name="connsiteY4029"/>
              <a:gd fmla="*/ 1733754 w 4419601" name="connsiteX4030"/>
              <a:gd fmla="*/ 1141214 h 2239844" name="connsiteY4030"/>
              <a:gd fmla="*/ 1734068 w 4419601" name="connsiteX4031"/>
              <a:gd fmla="*/ 1141066 h 2239844" name="connsiteY4031"/>
              <a:gd fmla="*/ 1763480 w 4419601" name="connsiteX4032"/>
              <a:gd fmla="*/ 1134774 h 2239844" name="connsiteY4032"/>
              <a:gd fmla="*/ 1781696 w 4419601" name="connsiteX4033"/>
              <a:gd fmla="*/ 1133894 h 2239844" name="connsiteY4033"/>
              <a:gd fmla="*/ 1782438 w 4419601" name="connsiteX4034"/>
              <a:gd fmla="*/ 1133910 h 2239844" name="connsiteY4034"/>
              <a:gd fmla="*/ 1781439 w 4419601" name="connsiteX4035"/>
              <a:gd fmla="*/ 1133956 h 2239844" name="connsiteY4035"/>
              <a:gd fmla="*/ 1785668 w 4419601" name="connsiteX4036"/>
              <a:gd fmla="*/ 1133763 h 2239844" name="connsiteY4036"/>
              <a:gd fmla="*/ 1785173 w 4419601" name="connsiteX4037"/>
              <a:gd fmla="*/ 1133968 h 2239844" name="connsiteY4037"/>
              <a:gd fmla="*/ 1782438 w 4419601" name="connsiteX4038"/>
              <a:gd fmla="*/ 1133910 h 2239844" name="connsiteY4038"/>
              <a:gd fmla="*/ 1767253 w 4419601" name="connsiteX4039"/>
              <a:gd fmla="*/ 1133586 h 2239844" name="connsiteY4039"/>
              <a:gd fmla="*/ 1769101 w 4419601" name="connsiteX4040"/>
              <a:gd fmla="*/ 1133626 h 2239844" name="connsiteY4040"/>
              <a:gd fmla="*/ 1764440 w 4419601" name="connsiteX4041"/>
              <a:gd fmla="*/ 1134162 h 2239844" name="connsiteY4041"/>
              <a:gd fmla="*/ 1764498 w 4419601" name="connsiteX4042"/>
              <a:gd fmla="*/ 1134124 h 2239844" name="connsiteY4042"/>
              <a:gd fmla="*/ 2479675 w 4419601" name="connsiteX4043"/>
              <a:gd fmla="*/ 1133526 h 2239844" name="connsiteY4043"/>
              <a:gd fmla="*/ 2479675 w 4419601" name="connsiteX4044"/>
              <a:gd fmla="*/ 1139876 h 2239844" name="connsiteY4044"/>
              <a:gd fmla="*/ 2422525 w 4419601" name="connsiteX4045"/>
              <a:gd fmla="*/ 1152576 h 2239844" name="connsiteY4045"/>
              <a:gd fmla="*/ 2422525 w 4419601" name="connsiteX4046"/>
              <a:gd fmla="*/ 1146226 h 2239844" name="connsiteY4046"/>
              <a:gd fmla="*/ 2479675 w 4419601" name="connsiteX4047"/>
              <a:gd fmla="*/ 1133526 h 2239844" name="connsiteY4047"/>
              <a:gd fmla="*/ 1697278 w 4419601" name="connsiteX4048"/>
              <a:gd fmla="*/ 1133439 h 2239844" name="connsiteY4048"/>
              <a:gd fmla="*/ 1733639 w 4419601" name="connsiteX4049"/>
              <a:gd fmla="*/ 1134741 h 2239844" name="connsiteY4049"/>
              <a:gd fmla="*/ 1725410 w 4419601" name="connsiteX4050"/>
              <a:gd fmla="*/ 1136508 h 2239844" name="connsiteY4050"/>
              <a:gd fmla="*/ 1713989 w 4419601" name="connsiteX4051"/>
              <a:gd fmla="*/ 1137028 h 2239844" name="connsiteY4051"/>
              <a:gd fmla="*/ 1750633 w 4419601" name="connsiteX4052"/>
              <a:gd fmla="*/ 1133232 h 2239844" name="connsiteY4052"/>
              <a:gd fmla="*/ 1765404 w 4419601" name="connsiteX4053"/>
              <a:gd fmla="*/ 1133547 h 2239844" name="connsiteY4053"/>
              <a:gd fmla="*/ 1764498 w 4419601" name="connsiteX4054"/>
              <a:gd fmla="*/ 1134124 h 2239844" name="connsiteY4054"/>
              <a:gd fmla="*/ 1764116 w 4419601" name="connsiteX4055"/>
              <a:gd fmla="*/ 1134199 h 2239844" name="connsiteY4055"/>
              <a:gd fmla="*/ 1756258 w 4419601" name="connsiteX4056"/>
              <a:gd fmla="*/ 1135102 h 2239844" name="connsiteY4056"/>
              <a:gd fmla="*/ 1750755 w 4419601" name="connsiteX4057"/>
              <a:gd fmla="*/ 1135353 h 2239844" name="connsiteY4057"/>
              <a:gd fmla="*/ 1746472 w 4419601" name="connsiteX4058"/>
              <a:gd fmla="*/ 1135200 h 2239844" name="connsiteY4058"/>
              <a:gd fmla="*/ 1689565 w 4419601" name="connsiteX4059"/>
              <a:gd fmla="*/ 1133163 h 2239844" name="connsiteY4059"/>
              <a:gd fmla="*/ 1707662 w 4419601" name="connsiteX4060"/>
              <a:gd fmla="*/ 1137316 h 2239844" name="connsiteY4060"/>
              <a:gd fmla="*/ 1706836 w 4419601" name="connsiteX4061"/>
              <a:gd fmla="*/ 1137353 h 2239844" name="connsiteY4061"/>
              <a:gd fmla="*/ 1741410 w 4419601" name="connsiteX4062"/>
              <a:gd fmla="*/ 1132996 h 2239844" name="connsiteY4062"/>
              <a:gd fmla="*/ 1742032 w 4419601" name="connsiteX4063"/>
              <a:gd fmla="*/ 1133014 h 2239844" name="connsiteY4063"/>
              <a:gd fmla="*/ 1735132 w 4419601" name="connsiteX4064"/>
              <a:gd fmla="*/ 1134794 h 2239844" name="connsiteY4064"/>
              <a:gd fmla="*/ 1733639 w 4419601" name="connsiteX4065"/>
              <a:gd fmla="*/ 1134741 h 2239844" name="connsiteY4065"/>
              <a:gd fmla="*/ 1740984 w 4419601" name="connsiteX4066"/>
              <a:gd fmla="*/ 1133163 h 2239844" name="connsiteY4066"/>
              <a:gd fmla="*/ 1724273 w 4419601" name="connsiteX4067"/>
              <a:gd fmla="*/ 1132519 h 2239844" name="connsiteY4067"/>
              <a:gd fmla="*/ 1733120 w 4419601" name="connsiteX4068"/>
              <a:gd fmla="*/ 1132766 h 2239844" name="connsiteY4068"/>
              <a:gd fmla="*/ 1728130 w 4419601" name="connsiteX4069"/>
              <a:gd fmla="*/ 1133163 h 2239844" name="connsiteY4069"/>
              <a:gd fmla="*/ 1744264 w 4419601" name="connsiteX4070"/>
              <a:gd fmla="*/ 1131877 h 2239844" name="connsiteY4070"/>
              <a:gd fmla="*/ 1741410 w 4419601" name="connsiteX4071"/>
              <a:gd fmla="*/ 1132996 h 2239844" name="connsiteY4071"/>
              <a:gd fmla="*/ 1733120 w 4419601" name="connsiteX4072"/>
              <a:gd fmla="*/ 1132766 h 2239844" name="connsiteY4072"/>
              <a:gd fmla="*/ 1755370 w 4419601" name="connsiteX4073"/>
              <a:gd fmla="*/ 1130992 h 2239844" name="connsiteY4073"/>
              <a:gd fmla="*/ 1750633 w 4419601" name="connsiteX4074"/>
              <a:gd fmla="*/ 1133232 h 2239844" name="connsiteY4074"/>
              <a:gd fmla="*/ 1747412 w 4419601" name="connsiteX4075"/>
              <a:gd fmla="*/ 1133163 h 2239844" name="connsiteY4075"/>
              <a:gd fmla="*/ 1742032 w 4419601" name="connsiteX4076"/>
              <a:gd fmla="*/ 1133014 h 2239844" name="connsiteY4076"/>
              <a:gd fmla="*/ 1747407 w 4419601" name="connsiteX4077"/>
              <a:gd fmla="*/ 1131627 h 2239844" name="connsiteY4077"/>
              <a:gd fmla="*/ 1690368 w 4419601" name="connsiteX4078"/>
              <a:gd fmla="*/ 1130748 h 2239844" name="connsiteY4078"/>
              <a:gd fmla="*/ 1695992 w 4419601" name="connsiteX4079"/>
              <a:gd fmla="*/ 1133163 h 2239844" name="connsiteY4079"/>
              <a:gd fmla="*/ 1697278 w 4419601" name="connsiteX4080"/>
              <a:gd fmla="*/ 1133439 h 2239844" name="connsiteY4080"/>
              <a:gd fmla="*/ 1689565 w 4419601" name="connsiteX4081"/>
              <a:gd fmla="*/ 1133163 h 2239844" name="connsiteY4081"/>
              <a:gd fmla="*/ 1690368 w 4419601" name="connsiteX4082"/>
              <a:gd fmla="*/ 1130748 h 2239844" name="connsiteY4082"/>
              <a:gd fmla="*/ 1689565 w 4419601" name="connsiteX4083"/>
              <a:gd fmla="*/ 1126723 h 2239844" name="connsiteY4083"/>
              <a:gd fmla="*/ 1689565 w 4419601" name="connsiteX4084"/>
              <a:gd fmla="*/ 1133163 h 2239844" name="connsiteY4084"/>
              <a:gd fmla="*/ 1689565 w 4419601" name="connsiteX4085"/>
              <a:gd fmla="*/ 1126723 h 2239844" name="connsiteY4085"/>
              <a:gd fmla="*/ 1689565 w 4419601" name="connsiteX4086"/>
              <a:gd fmla="*/ 1126723 h 2239844" name="connsiteY4086"/>
              <a:gd fmla="*/ 1708847 w 4419601" name="connsiteX4087"/>
              <a:gd fmla="*/ 1129943 h 2239844" name="connsiteY4087"/>
              <a:gd fmla="*/ 1724273 w 4419601" name="connsiteX4088"/>
              <a:gd fmla="*/ 1132519 h 2239844" name="connsiteY4088"/>
              <a:gd fmla="*/ 1718488 w 4419601" name="connsiteX4089"/>
              <a:gd fmla="*/ 1132358 h 2239844" name="connsiteY4089"/>
              <a:gd fmla="*/ 1689565 w 4419601" name="connsiteX4090"/>
              <a:gd fmla="*/ 1126723 h 2239844" name="connsiteY4090"/>
              <a:gd fmla="*/ 1637531 w 4419601" name="connsiteX4091"/>
              <a:gd fmla="*/ 1126669 h 2239844" name="connsiteY4091"/>
              <a:gd fmla="*/ 1625260 w 4419601" name="connsiteX4092"/>
              <a:gd fmla="*/ 1143084 h 2239844" name="connsiteY4092"/>
              <a:gd fmla="*/ 1633517 w 4419601" name="connsiteX4093"/>
              <a:gd fmla="*/ 1130697 h 2239844" name="connsiteY4093"/>
              <a:gd fmla="*/ 1973896 w 4419601" name="connsiteX4094"/>
              <a:gd fmla="*/ 1126668 h 2239844" name="connsiteY4094"/>
              <a:gd fmla="*/ 1974814 w 4419601" name="connsiteX4095"/>
              <a:gd fmla="*/ 1126668 h 2239844" name="connsiteY4095"/>
              <a:gd fmla="*/ 1978026 w 4419601" name="connsiteX4096"/>
              <a:gd fmla="*/ 1126668 h 2239844" name="connsiteY4096"/>
              <a:gd fmla="*/ 1920206 w 4419601" name="connsiteX4097"/>
              <a:gd fmla="*/ 1204012 h 2239844" name="connsiteY4097"/>
              <a:gd fmla="*/ 1843113 w 4419601" name="connsiteX4098"/>
              <a:gd fmla="*/ 1249128 h 2239844" name="connsiteY4098"/>
              <a:gd fmla="*/ 1872560 w 4419601" name="connsiteX4099"/>
              <a:gd fmla="*/ 1227884 h 2239844" name="connsiteY4099"/>
              <a:gd fmla="*/ 1900933 w 4419601" name="connsiteX4100"/>
              <a:gd fmla="*/ 1210457 h 2239844" name="connsiteY4100"/>
              <a:gd fmla="*/ 1911727 w 4419601" name="connsiteX4101"/>
              <a:gd fmla="*/ 1199628 h 2239844" name="connsiteY4101"/>
              <a:gd fmla="*/ 1914585 w 4419601" name="connsiteX4102"/>
              <a:gd fmla="*/ 1197566 h 2239844" name="connsiteY4102"/>
              <a:gd fmla="*/ 1916080 w 4419601" name="connsiteX4103"/>
              <a:gd fmla="*/ 1195707 h 2239844" name="connsiteY4103"/>
              <a:gd fmla="*/ 1938677 w 4419601" name="connsiteX4104"/>
              <a:gd fmla="*/ 1177425 h 2239844" name="connsiteY4104"/>
              <a:gd fmla="*/ 1958753 w 4419601" name="connsiteX4105"/>
              <a:gd fmla="*/ 1152449 h 2239844" name="connsiteY4105"/>
              <a:gd fmla="*/ 1973208 w 4419601" name="connsiteX4106"/>
              <a:gd fmla="*/ 1129891 h 2239844" name="connsiteY4106"/>
              <a:gd fmla="*/ 1637537 w 4419601" name="connsiteX4107"/>
              <a:gd fmla="*/ 1126663 h 2239844" name="connsiteY4107"/>
              <a:gd fmla="*/ 1637531 w 4419601" name="connsiteX4108"/>
              <a:gd fmla="*/ 1126669 h 2239844" name="connsiteY4108"/>
              <a:gd fmla="*/ 1637532 w 4419601" name="connsiteX4109"/>
              <a:gd fmla="*/ 1126668 h 2239844" name="connsiteY4109"/>
              <a:gd fmla="*/ 1767963 w 4419601" name="connsiteX4110"/>
              <a:gd fmla="*/ 1122585 h 2239844" name="connsiteY4110"/>
              <a:gd fmla="*/ 1757053 w 4419601" name="connsiteX4111"/>
              <a:gd fmla="*/ 1129138 h 2239844" name="connsiteY4111"/>
              <a:gd fmla="*/ 1747407 w 4419601" name="connsiteX4112"/>
              <a:gd fmla="*/ 1131627 h 2239844" name="connsiteY4112"/>
              <a:gd fmla="*/ 1744264 w 4419601" name="connsiteX4113"/>
              <a:gd fmla="*/ 1131877 h 2239844" name="connsiteY4113"/>
              <a:gd fmla="*/ 1824614 w 4419601" name="connsiteX4114"/>
              <a:gd fmla="*/ 1120199 h 2239844" name="connsiteY4114"/>
              <a:gd fmla="*/ 1824541 w 4419601" name="connsiteX4115"/>
              <a:gd fmla="*/ 1120282 h 2239844" name="connsiteY4115"/>
              <a:gd fmla="*/ 1805385 w 4419601" name="connsiteX4116"/>
              <a:gd fmla="*/ 1131029 h 2239844" name="connsiteY4116"/>
              <a:gd fmla="*/ 1798831 w 4419601" name="connsiteX4117"/>
              <a:gd fmla="*/ 1133163 h 2239844" name="connsiteY4117"/>
              <a:gd fmla="*/ 1785668 w 4419601" name="connsiteX4118"/>
              <a:gd fmla="*/ 1133763 h 2239844" name="connsiteY4118"/>
              <a:gd fmla="*/ 1790309 w 4419601" name="connsiteX4119"/>
              <a:gd fmla="*/ 1131835 h 2239844" name="connsiteY4119"/>
              <a:gd fmla="*/ 1811686 w 4419601" name="connsiteX4120"/>
              <a:gd fmla="*/ 1126723 h 2239844" name="connsiteY4120"/>
              <a:gd fmla="*/ 3375688 w 4419601" name="connsiteX4121"/>
              <a:gd fmla="*/ 1119103 h 2239844" name="connsiteY4121"/>
              <a:gd fmla="*/ 3376126 w 4419601" name="connsiteX4122"/>
              <a:gd fmla="*/ 1119928 h 2239844" name="connsiteY4122"/>
              <a:gd fmla="*/ 3396010 w 4419601" name="connsiteX4123"/>
              <a:gd fmla="*/ 1161377 h 2239844" name="connsiteY4123"/>
              <a:gd fmla="*/ 3401881 w 4419601" name="connsiteX4124"/>
              <a:gd fmla="*/ 1175892 h 2239844" name="connsiteY4124"/>
              <a:gd fmla="*/ 3394146 w 4419601" name="connsiteX4125"/>
              <a:gd fmla="*/ 1162615 h 2239844" name="connsiteY4125"/>
              <a:gd fmla="*/ 3392895 w 4419601" name="connsiteX4126"/>
              <a:gd fmla="*/ 1158745 h 2239844" name="connsiteY4126"/>
              <a:gd fmla="*/ 2071942 w 4419601" name="connsiteX4127"/>
              <a:gd fmla="*/ 1118921 h 2239844" name="connsiteY4127"/>
              <a:gd fmla="*/ 2049408 w 4419601" name="connsiteX4128"/>
              <a:gd fmla="*/ 1132997 h 2239844" name="connsiteY4128"/>
              <a:gd fmla="*/ 2007421 w 4419601" name="connsiteX4129"/>
              <a:gd fmla="*/ 1149137 h 2239844" name="connsiteY4129"/>
              <a:gd fmla="*/ 1992970 w 4419601" name="connsiteX4130"/>
              <a:gd fmla="*/ 1150486 h 2239844" name="connsiteY4130"/>
              <a:gd fmla="*/ 2011761 w 4419601" name="connsiteX4131"/>
              <a:gd fmla="*/ 1144799 h 2239844" name="connsiteY4131"/>
              <a:gd fmla="*/ 2051482 w 4419601" name="connsiteX4132"/>
              <a:gd fmla="*/ 1125829 h 2239844" name="connsiteY4132"/>
              <a:gd fmla="*/ 2060712 w 4419601" name="connsiteX4133"/>
              <a:gd fmla="*/ 1123313 h 2239844" name="connsiteY4133"/>
              <a:gd fmla="*/ 3374747 w 4419601" name="connsiteX4134"/>
              <a:gd fmla="*/ 1116935 h 2239844" name="connsiteY4134"/>
              <a:gd fmla="*/ 3384863 w 4419601" name="connsiteX4135"/>
              <a:gd fmla="*/ 1133817 h 2239844" name="connsiteY4135"/>
              <a:gd fmla="*/ 3389181 w 4419601" name="connsiteX4136"/>
              <a:gd fmla="*/ 1144492 h 2239844" name="connsiteY4136"/>
              <a:gd fmla="*/ 3376126 w 4419601" name="connsiteX4137"/>
              <a:gd fmla="*/ 1119928 h 2239844" name="connsiteY4137"/>
              <a:gd fmla="*/ 3375282 w 4419601" name="connsiteX4138"/>
              <a:gd fmla="*/ 1118168 h 2239844" name="connsiteY4138"/>
              <a:gd fmla="*/ 1823872 w 4419601" name="connsiteX4139"/>
              <a:gd fmla="*/ 1114151 h 2239844" name="connsiteY4139"/>
              <a:gd fmla="*/ 1818114 w 4419601" name="connsiteX4140"/>
              <a:gd fmla="*/ 1120282 h 2239844" name="connsiteY4140"/>
              <a:gd fmla="*/ 1790309 w 4419601" name="connsiteX4141"/>
              <a:gd fmla="*/ 1131835 h 2239844" name="connsiteY4141"/>
              <a:gd fmla="*/ 1781696 w 4419601" name="connsiteX4142"/>
              <a:gd fmla="*/ 1133894 h 2239844" name="connsiteY4142"/>
              <a:gd fmla="*/ 1769101 w 4419601" name="connsiteX4143"/>
              <a:gd fmla="*/ 1133626 h 2239844" name="connsiteY4143"/>
              <a:gd fmla="*/ 1773122 w 4419601" name="connsiteX4144"/>
              <a:gd fmla="*/ 1133163 h 2239844" name="connsiteY4144"/>
              <a:gd fmla="*/ 1778647 w 4419601" name="connsiteX4145"/>
              <a:gd fmla="*/ 1131361 h 2239844" name="connsiteY4145"/>
              <a:gd fmla="*/ 1792605 w 4419601" name="connsiteX4146"/>
              <a:gd fmla="*/ 1128635 h 2239844" name="connsiteY4146"/>
              <a:gd fmla="*/ 1805950 w 4419601" name="connsiteX4147"/>
              <a:gd fmla="*/ 1122453 h 2239844" name="connsiteY4147"/>
              <a:gd fmla="*/ 1807669 w 4419601" name="connsiteX4148"/>
              <a:gd fmla="*/ 1121892 h 2239844" name="connsiteY4148"/>
              <a:gd fmla="*/ 1808646 w 4419601" name="connsiteX4149"/>
              <a:gd fmla="*/ 1121204 h 2239844" name="connsiteY4149"/>
              <a:gd fmla="*/ 3372881 w 4419601" name="connsiteX4150"/>
              <a:gd fmla="*/ 1113822 h 2239844" name="connsiteY4150"/>
              <a:gd fmla="*/ 3374465 w 4419601" name="connsiteX4151"/>
              <a:gd fmla="*/ 1116464 h 2239844" name="connsiteY4151"/>
              <a:gd fmla="*/ 3375282 w 4419601" name="connsiteX4152"/>
              <a:gd fmla="*/ 1118168 h 2239844" name="connsiteY4152"/>
              <a:gd fmla="*/ 3375688 w 4419601" name="connsiteX4153"/>
              <a:gd fmla="*/ 1119103 h 2239844" name="connsiteY4153"/>
              <a:gd fmla="*/ 1785283 w 4419601" name="connsiteX4154"/>
              <a:gd fmla="*/ 1112181 h 2239844" name="connsiteY4154"/>
              <a:gd fmla="*/ 1777942 w 4419601" name="connsiteX4155"/>
              <a:gd fmla="*/ 1118672 h 2239844" name="connsiteY4155"/>
              <a:gd fmla="*/ 1767963 w 4419601" name="connsiteX4156"/>
              <a:gd fmla="*/ 1122585 h 2239844" name="connsiteY4156"/>
              <a:gd fmla="*/ 3371958 w 4419601" name="connsiteX4157"/>
              <a:gd fmla="*/ 1111238 h 2239844" name="connsiteY4157"/>
              <a:gd fmla="*/ 3373014 w 4419601" name="connsiteX4158"/>
              <a:gd fmla="*/ 1112942 h 2239844" name="connsiteY4158"/>
              <a:gd fmla="*/ 3374747 w 4419601" name="connsiteX4159"/>
              <a:gd fmla="*/ 1116935 h 2239844" name="connsiteY4159"/>
              <a:gd fmla="*/ 3374465 w 4419601" name="connsiteX4160"/>
              <a:gd fmla="*/ 1116464 h 2239844" name="connsiteY4160"/>
              <a:gd fmla="*/ 1798201 w 4419601" name="connsiteX4161"/>
              <a:gd fmla="*/ 1110738 h 2239844" name="connsiteY4161"/>
              <a:gd fmla="*/ 1794412 w 4419601" name="connsiteX4162"/>
              <a:gd fmla="*/ 1115049 h 2239844" name="connsiteY4162"/>
              <a:gd fmla="*/ 1776024 w 4419601" name="connsiteX4163"/>
              <a:gd fmla="*/ 1126775 h 2239844" name="connsiteY4163"/>
              <a:gd fmla="*/ 1763481 w 4419601" name="connsiteX4164"/>
              <a:gd fmla="*/ 1130346 h 2239844" name="connsiteY4164"/>
              <a:gd fmla="*/ 1755370 w 4419601" name="connsiteX4165"/>
              <a:gd fmla="*/ 1130992 h 2239844" name="connsiteY4165"/>
              <a:gd fmla="*/ 2081160 w 4419601" name="connsiteX4166"/>
              <a:gd fmla="*/ 1108965 h 2239844" name="connsiteY4166"/>
              <a:gd fmla="*/ 2055060 w 4419601" name="connsiteX4167"/>
              <a:gd fmla="*/ 1124120 h 2239844" name="connsiteY4167"/>
              <a:gd fmla="*/ 2051482 w 4419601" name="connsiteX4168"/>
              <a:gd fmla="*/ 1125829 h 2239844" name="connsiteY4168"/>
              <a:gd fmla="*/ 2011862 w 4419601" name="connsiteX4169"/>
              <a:gd fmla="*/ 1136628 h 2239844" name="connsiteY4169"/>
              <a:gd fmla="*/ 1976263 w 4419601" name="connsiteX4170"/>
              <a:gd fmla="*/ 1148694 h 2239844" name="connsiteY4170"/>
              <a:gd fmla="*/ 1965435 w 4419601" name="connsiteX4171"/>
              <a:gd fmla="*/ 1145909 h 2239844" name="connsiteY4171"/>
              <a:gd fmla="*/ 2057482 w 4419601" name="connsiteX4172"/>
              <a:gd fmla="*/ 1117664 h 2239844" name="connsiteY4172"/>
              <a:gd fmla="*/ 1978026 w 4419601" name="connsiteX4173"/>
              <a:gd fmla="*/ 1107333 h 2239844" name="connsiteY4173"/>
              <a:gd fmla="*/ 1973896 w 4419601" name="connsiteX4174"/>
              <a:gd fmla="*/ 1126668 h 2239844" name="connsiteY4174"/>
              <a:gd fmla="*/ 1971602 w 4419601" name="connsiteX4175"/>
              <a:gd fmla="*/ 1126668 h 2239844" name="connsiteY4175"/>
              <a:gd fmla="*/ 1964358 w 4419601" name="connsiteX4176"/>
              <a:gd fmla="*/ 1135676 h 2239844" name="connsiteY4176"/>
              <a:gd fmla="*/ 1969689 w 4419601" name="connsiteX4177"/>
              <a:gd fmla="*/ 1114816 h 2239844" name="connsiteY4177"/>
              <a:gd fmla="*/ 2104063 w 4419601" name="connsiteX4178"/>
              <a:gd fmla="*/ 1106359 h 2239844" name="connsiteY4178"/>
              <a:gd fmla="*/ 2086550 w 4419601" name="connsiteX4179"/>
              <a:gd fmla="*/ 1119278 h 2239844" name="connsiteY4179"/>
              <a:gd fmla="*/ 2042949 w 4419601" name="connsiteX4180"/>
              <a:gd fmla="*/ 1139453 h 2239844" name="connsiteY4180"/>
              <a:gd fmla="*/ 2027764 w 4419601" name="connsiteX4181"/>
              <a:gd fmla="*/ 1145186 h 2239844" name="connsiteY4181"/>
              <a:gd fmla="*/ 2055867 w 4419601" name="connsiteX4182"/>
              <a:gd fmla="*/ 1132997 h 2239844" name="connsiteY4182"/>
              <a:gd fmla="*/ 2089216 w 4419601" name="connsiteX4183"/>
              <a:gd fmla="*/ 1112165 h 2239844" name="connsiteY4183"/>
              <a:gd fmla="*/ 1835064 w 4419601" name="connsiteX4184"/>
              <a:gd fmla="*/ 1102602 h 2239844" name="connsiteY4184"/>
              <a:gd fmla="*/ 1824541 w 4419601" name="connsiteX4185"/>
              <a:gd fmla="*/ 1113841 h 2239844" name="connsiteY4185"/>
              <a:gd fmla="*/ 1823872 w 4419601" name="connsiteX4186"/>
              <a:gd fmla="*/ 1114151 h 2239844" name="connsiteY4186"/>
              <a:gd fmla="*/ 1830969 w 4419601" name="connsiteX4187"/>
              <a:gd fmla="*/ 1106595 h 2239844" name="connsiteY4187"/>
              <a:gd fmla="*/ 1832476 w 4419601" name="connsiteX4188"/>
              <a:gd fmla="*/ 1104424 h 2239844" name="connsiteY4188"/>
              <a:gd fmla="*/ 2016640 w 4419601" name="connsiteX4189"/>
              <a:gd fmla="*/ 1101578 h 2239844" name="connsiteY4189"/>
              <a:gd fmla="*/ 2016640 w 4419601" name="connsiteX4190"/>
              <a:gd fmla="*/ 1108027 h 2239844" name="connsiteY4190"/>
              <a:gd fmla="*/ 2016640 w 4419601" name="connsiteX4191"/>
              <a:gd fmla="*/ 1101578 h 2239844" name="connsiteY4191"/>
              <a:gd fmla="*/ 1997333 w 4419601" name="connsiteX4192"/>
              <a:gd fmla="*/ 1101578 h 2239844" name="connsiteY4192"/>
              <a:gd fmla="*/ 1997333 w 4419601" name="connsiteX4193"/>
              <a:gd fmla="*/ 1108027 h 2239844" name="connsiteY4193"/>
              <a:gd fmla="*/ 1997333 w 4419601" name="connsiteX4194"/>
              <a:gd fmla="*/ 1101578 h 2239844" name="connsiteY4194"/>
              <a:gd fmla="*/ 1797607 w 4419601" name="connsiteX4195"/>
              <a:gd fmla="*/ 1101284 h 2239844" name="connsiteY4195"/>
              <a:gd fmla="*/ 1792404 w 4419601" name="connsiteX4196"/>
              <a:gd fmla="*/ 1107904 h 2239844" name="connsiteY4196"/>
              <a:gd fmla="*/ 1785283 w 4419601" name="connsiteX4197"/>
              <a:gd fmla="*/ 1112181 h 2239844" name="connsiteY4197"/>
              <a:gd fmla="*/ 2319232 w 4419601" name="connsiteX4198"/>
              <a:gd fmla="*/ 1100901 h 2239844" name="connsiteY4198"/>
              <a:gd fmla="*/ 2358573 w 4419601" name="connsiteX4199"/>
              <a:gd fmla="*/ 1125896 h 2239844" name="connsiteY4199"/>
              <a:gd fmla="*/ 2389195 w 4419601" name="connsiteX4200"/>
              <a:gd fmla="*/ 1139875 h 2239844" name="connsiteY4200"/>
              <a:gd fmla="*/ 2442395 w 4419601" name="connsiteX4201"/>
              <a:gd fmla="*/ 1131939 h 2239844" name="connsiteY4201"/>
              <a:gd fmla="*/ 2485927 w 4419601" name="connsiteX4202"/>
              <a:gd fmla="*/ 1114476 h 2239844" name="connsiteY4202"/>
              <a:gd fmla="*/ 2492376 w 4419601" name="connsiteX4203"/>
              <a:gd fmla="*/ 1120826 h 2239844" name="connsiteY4203"/>
              <a:gd fmla="*/ 2443201 w 4419601" name="connsiteX4204"/>
              <a:gd fmla="*/ 1138289 h 2239844" name="connsiteY4204"/>
              <a:gd fmla="*/ 2399718 w 4419601" name="connsiteX4205"/>
              <a:gd fmla="*/ 1144679 h 2239844" name="connsiteY4205"/>
              <a:gd fmla="*/ 2402737 w 4419601" name="connsiteX4206"/>
              <a:gd fmla="*/ 1146057 h 2239844" name="connsiteY4206"/>
              <a:gd fmla="*/ 2448147 w 4419601" name="connsiteX4207"/>
              <a:gd fmla="*/ 1165214 h 2239844" name="connsiteY4207"/>
              <a:gd fmla="*/ 2462102 w 4419601" name="connsiteX4208"/>
              <a:gd fmla="*/ 1161289 h 2239844" name="connsiteY4208"/>
              <a:gd fmla="*/ 2447925 w 4419601" name="connsiteX4209"/>
              <a:gd fmla="*/ 1158926 h 2239844" name="connsiteY4209"/>
              <a:gd fmla="*/ 2447925 w 4419601" name="connsiteX4210"/>
              <a:gd fmla="*/ 1152576 h 2239844" name="connsiteY4210"/>
              <a:gd fmla="*/ 2474256 w 4419601" name="connsiteX4211"/>
              <a:gd fmla="*/ 1157696 h 2239844" name="connsiteY4211"/>
              <a:gd fmla="*/ 2498725 w 4419601" name="connsiteX4212"/>
              <a:gd fmla="*/ 1146226 h 2239844" name="connsiteY4212"/>
              <a:gd fmla="*/ 2505075 w 4419601" name="connsiteX4213"/>
              <a:gd fmla="*/ 1152576 h 2239844" name="connsiteY4213"/>
              <a:gd fmla="*/ 2487491 w 4419601" name="connsiteX4214"/>
              <a:gd fmla="*/ 1158438 h 2239844" name="connsiteY4214"/>
              <a:gd fmla="*/ 2505075 w 4419601" name="connsiteX4215"/>
              <a:gd fmla="*/ 1158926 h 2239844" name="connsiteY4215"/>
              <a:gd fmla="*/ 2500159 w 4419601" name="connsiteX4216"/>
              <a:gd fmla="*/ 1159746 h 2239844" name="connsiteY4216"/>
              <a:gd fmla="*/ 2504282 w 4419601" name="connsiteX4217"/>
              <a:gd fmla="*/ 1162101 h 2239844" name="connsiteY4217"/>
              <a:gd fmla="*/ 2505075 w 4419601" name="connsiteX4218"/>
              <a:gd fmla="*/ 1165276 h 2239844" name="connsiteY4218"/>
              <a:gd fmla="*/ 2480594 w 4419601" name="connsiteX4219"/>
              <a:gd fmla="*/ 1179965 h 2239844" name="connsiteY4219"/>
              <a:gd fmla="*/ 2532820 w 4419601" name="connsiteX4220"/>
              <a:gd fmla="*/ 1206841 h 2239844" name="connsiteY4220"/>
              <a:gd fmla="*/ 2540652 w 4419601" name="connsiteX4221"/>
              <a:gd fmla="*/ 1213104 h 2239844" name="connsiteY4221"/>
              <a:gd fmla="*/ 2515179 w 4419601" name="connsiteX4222"/>
              <a:gd fmla="*/ 1205739 h 2239844" name="connsiteY4222"/>
              <a:gd fmla="*/ 2503511 w 4419601" name="connsiteX4223"/>
              <a:gd fmla="*/ 1198575 h 2239844" name="connsiteY4223"/>
              <a:gd fmla="*/ 2472542 w 4419601" name="connsiteX4224"/>
              <a:gd fmla="*/ 1184550 h 2239844" name="connsiteY4224"/>
              <a:gd fmla="*/ 2467769 w 4419601" name="connsiteX4225"/>
              <a:gd fmla="*/ 1185914 h 2239844" name="connsiteY4225"/>
              <a:gd fmla="*/ 2467400 w 4419601" name="connsiteX4226"/>
              <a:gd fmla="*/ 1182221 h 2239844" name="connsiteY4226"/>
              <a:gd fmla="*/ 2460552 w 4419601" name="connsiteX4227"/>
              <a:gd fmla="*/ 1179120 h 2239844" name="connsiteY4227"/>
              <a:gd fmla="*/ 2390596 w 4419601" name="connsiteX4228"/>
              <a:gd fmla="*/ 1146019 h 2239844" name="connsiteY4228"/>
              <a:gd fmla="*/ 2389991 w 4419601" name="connsiteX4229"/>
              <a:gd fmla="*/ 1146108 h 2239844" name="connsiteY4229"/>
              <a:gd fmla="*/ 2418797 w 4419601" name="connsiteX4230"/>
              <a:gd fmla="*/ 1160572 h 2239844" name="connsiteY4230"/>
              <a:gd fmla="*/ 2437426 w 4419601" name="connsiteX4231"/>
              <a:gd fmla="*/ 1176163 h 2239844" name="connsiteY4231"/>
              <a:gd fmla="*/ 2410487 w 4419601" name="connsiteX4232"/>
              <a:gd fmla="*/ 1165915 h 2239844" name="connsiteY4232"/>
              <a:gd fmla="*/ 2395510 w 4419601" name="connsiteX4233"/>
              <a:gd fmla="*/ 1155734 h 2239844" name="connsiteY4233"/>
              <a:gd fmla="*/ 2338498 w 4419601" name="connsiteX4234"/>
              <a:gd fmla="*/ 1120252 h 2239844" name="connsiteY4234"/>
              <a:gd fmla="*/ 2338497 w 4419601" name="connsiteX4235"/>
              <a:gd fmla="*/ 1120251 h 2239844" name="connsiteY4235"/>
              <a:gd fmla="*/ 2377042 w 4419601" name="connsiteX4236"/>
              <a:gd fmla="*/ 1139606 h 2239844" name="connsiteY4236"/>
              <a:gd fmla="*/ 2387480 w 4419601" name="connsiteX4237"/>
              <a:gd fmla="*/ 1144545 h 2239844" name="connsiteY4237"/>
              <a:gd fmla="*/ 2389188 w 4419601" name="connsiteX4238"/>
              <a:gd fmla="*/ 1145617 h 2239844" name="connsiteY4238"/>
              <a:gd fmla="*/ 2389188 w 4419601" name="connsiteX4239"/>
              <a:gd fmla="*/ 1145353 h 2239844" name="connsiteY4239"/>
              <a:gd fmla="*/ 2387480 w 4419601" name="connsiteX4240"/>
              <a:gd fmla="*/ 1144545 h 2239844" name="connsiteY4240"/>
              <a:gd fmla="*/ 2364194 w 4419601" name="connsiteX4241"/>
              <a:gd fmla="*/ 1129929 h 2239844" name="connsiteY4241"/>
              <a:gd fmla="*/ 2338498 w 4419601" name="connsiteX4242"/>
              <a:gd fmla="*/ 1113800 h 2239844" name="connsiteY4242"/>
              <a:gd fmla="*/ 1663230 w 4419601" name="connsiteX4243"/>
              <a:gd fmla="*/ 1100887 h 2239844" name="connsiteY4243"/>
              <a:gd fmla="*/ 1664033 w 4419601" name="connsiteX4244"/>
              <a:gd fmla="*/ 1100887 h 2239844" name="connsiteY4244"/>
              <a:gd fmla="*/ 1664372 w 4419601" name="connsiteX4245"/>
              <a:gd fmla="*/ 1100887 h 2239844" name="connsiteY4245"/>
              <a:gd fmla="*/ 1637537 w 4419601" name="connsiteX4246"/>
              <a:gd fmla="*/ 1126663 h 2239844" name="connsiteY4246"/>
              <a:gd fmla="*/ 1643956 w 4419601" name="connsiteX4247"/>
              <a:gd fmla="*/ 1120223 h 2239844" name="connsiteY4247"/>
              <a:gd fmla="*/ 2061856 w 4419601" name="connsiteX4248"/>
              <a:gd fmla="*/ 1100384 h 2239844" name="connsiteY4248"/>
              <a:gd fmla="*/ 2029512 w 4419601" name="connsiteX4249"/>
              <a:gd fmla="*/ 1114476 h 2239844" name="connsiteY4249"/>
              <a:gd fmla="*/ 2023076 w 4419601" name="connsiteX4250"/>
              <a:gd fmla="*/ 1108027 h 2239844" name="connsiteY4250"/>
              <a:gd fmla="*/ 2027556 w 4419601" name="connsiteX4251"/>
              <a:gd fmla="*/ 1106182 h 2239844" name="connsiteY4251"/>
              <a:gd fmla="*/ 1666006 w 4419601" name="connsiteX4252"/>
              <a:gd fmla="*/ 1099317 h 2239844" name="connsiteY4252"/>
              <a:gd fmla="*/ 1666442 w 4419601" name="connsiteX4253"/>
              <a:gd fmla="*/ 1100082 h 2239844" name="connsiteY4253"/>
              <a:gd fmla="*/ 1669654 w 4419601" name="connsiteX4254"/>
              <a:gd fmla="*/ 1100887 h 2239844" name="connsiteY4254"/>
              <a:gd fmla="*/ 1664372 w 4419601" name="connsiteX4255"/>
              <a:gd fmla="*/ 1100887 h 2239844" name="connsiteY4255"/>
              <a:gd fmla="*/ 1665330 w 4419601" name="connsiteX4256"/>
              <a:gd fmla="*/ 1098130 h 2239844" name="connsiteY4256"/>
              <a:gd fmla="*/ 1665656 w 4419601" name="connsiteX4257"/>
              <a:gd fmla="*/ 1098702 h 2239844" name="connsiteY4257"/>
              <a:gd fmla="*/ 1663230 w 4419601" name="connsiteX4258"/>
              <a:gd fmla="*/ 1100887 h 2239844" name="connsiteY4258"/>
              <a:gd fmla="*/ 2049176 w 4419601" name="connsiteX4259"/>
              <a:gd fmla="*/ 1097278 h 2239844" name="connsiteY4259"/>
              <a:gd fmla="*/ 2027556 w 4419601" name="connsiteX4260"/>
              <a:gd fmla="*/ 1106182 h 2239844" name="connsiteY4260"/>
              <a:gd fmla="*/ 2016640 w 4419601" name="connsiteX4261"/>
              <a:gd fmla="*/ 1108027 h 2239844" name="connsiteY4261"/>
              <a:gd fmla="*/ 2103223 w 4419601" name="connsiteX4262"/>
              <a:gd fmla="*/ 1096155 h 2239844" name="connsiteY4262"/>
              <a:gd fmla="*/ 2091669 w 4419601" name="connsiteX4263"/>
              <a:gd fmla="*/ 1105105 h 2239844" name="connsiteY4263"/>
              <a:gd fmla="*/ 2081160 w 4419601" name="connsiteX4264"/>
              <a:gd fmla="*/ 1108965 h 2239844" name="connsiteY4264"/>
              <a:gd fmla="*/ 2422367 w 4419601" name="connsiteX4265"/>
              <a:gd fmla="*/ 1095426 h 2239844" name="connsiteY4265"/>
              <a:gd fmla="*/ 2422367 w 4419601" name="connsiteX4266"/>
              <a:gd fmla="*/ 1101776 h 2239844" name="connsiteY4266"/>
              <a:gd fmla="*/ 2411457 w 4419601" name="connsiteX4267"/>
              <a:gd fmla="*/ 1104141 h 2239844" name="connsiteY4267"/>
              <a:gd fmla="*/ 2412083 w 4419601" name="connsiteX4268"/>
              <a:gd fmla="*/ 1104951 h 2239844" name="connsiteY4268"/>
              <a:gd fmla="*/ 2409628 w 4419601" name="connsiteX4269"/>
              <a:gd fmla="*/ 1108126 h 2239844" name="connsiteY4269"/>
              <a:gd fmla="*/ 2389164 w 4419601" name="connsiteX4270"/>
              <a:gd fmla="*/ 1114476 h 2239844" name="connsiteY4270"/>
              <a:gd fmla="*/ 2428717 w 4419601" name="connsiteX4271"/>
              <a:gd fmla="*/ 1114476 h 2239844" name="connsiteY4271"/>
              <a:gd fmla="*/ 2376647 w 4419601" name="connsiteX4272"/>
              <a:gd fmla="*/ 1120826 h 2239844" name="connsiteY4272"/>
              <a:gd fmla="*/ 2373074 w 4419601" name="connsiteX4273"/>
              <a:gd fmla="*/ 1118502 h 2239844" name="connsiteY4273"/>
              <a:gd fmla="*/ 2363788 w 4419601" name="connsiteX4274"/>
              <a:gd fmla="*/ 1120826 h 2239844" name="connsiteY4274"/>
              <a:gd fmla="*/ 2363788 w 4419601" name="connsiteX4275"/>
              <a:gd fmla="*/ 1114476 h 2239844" name="connsiteY4275"/>
              <a:gd fmla="*/ 2363788 w 4419601" name="connsiteX4276"/>
              <a:gd fmla="*/ 1108126 h 2239844" name="connsiteY4276"/>
              <a:gd fmla="*/ 2422367 w 4419601" name="connsiteX4277"/>
              <a:gd fmla="*/ 1095426 h 2239844" name="connsiteY4277"/>
              <a:gd fmla="*/ 2056616 w 4419601" name="connsiteX4278"/>
              <a:gd fmla="*/ 1094821 h 2239844" name="connsiteY4278"/>
              <a:gd fmla="*/ 2049176 w 4419601" name="connsiteX4279"/>
              <a:gd fmla="*/ 1097278 h 2239844" name="connsiteY4279"/>
              <a:gd fmla="*/ 2054120 w 4419601" name="connsiteX4280"/>
              <a:gd fmla="*/ 1095243 h 2239844" name="connsiteY4280"/>
              <a:gd fmla="*/ 2121002 w 4419601" name="connsiteX4281"/>
              <a:gd fmla="*/ 1094443 h 2239844" name="connsiteY4281"/>
              <a:gd fmla="*/ 2107140 w 4419601" name="connsiteX4282"/>
              <a:gd fmla="*/ 1105156 h 2239844" name="connsiteY4282"/>
              <a:gd fmla="*/ 2104063 w 4419601" name="connsiteX4283"/>
              <a:gd fmla="*/ 1106359 h 2239844" name="connsiteY4283"/>
              <a:gd fmla="*/ 2118367 w 4419601" name="connsiteX4284"/>
              <a:gd fmla="*/ 1095807 h 2239844" name="connsiteY4284"/>
              <a:gd fmla="*/ 2248536 w 4419601" name="connsiteX4285"/>
              <a:gd fmla="*/ 1093888 h 2239844" name="connsiteY4285"/>
              <a:gd fmla="*/ 2288312 w 4419601" name="connsiteX4286"/>
              <a:gd fmla="*/ 1118437 h 2239844" name="connsiteY4286"/>
              <a:gd fmla="*/ 2309296 w 4419601" name="connsiteX4287"/>
              <a:gd fmla="*/ 1128114 h 2239844" name="connsiteY4287"/>
              <a:gd fmla="*/ 2337956 w 4419601" name="connsiteX4288"/>
              <a:gd fmla="*/ 1147738 h 2239844" name="connsiteY4288"/>
              <a:gd fmla="*/ 2322697 w 4419601" name="connsiteX4289"/>
              <a:gd fmla="*/ 1142495 h 2239844" name="connsiteY4289"/>
              <a:gd fmla="*/ 2271048 w 4419601" name="connsiteX4290"/>
              <a:gd fmla="*/ 1109768 h 2239844" name="connsiteY4290"/>
              <a:gd fmla="*/ 3364735 w 4419601" name="connsiteX4291"/>
              <a:gd fmla="*/ 1093868 h 2239844" name="connsiteY4291"/>
              <a:gd fmla="*/ 3381929 w 4419601" name="connsiteX4292"/>
              <a:gd fmla="*/ 1123163 h 2239844" name="connsiteY4292"/>
              <a:gd fmla="*/ 3389423 w 4419601" name="connsiteX4293"/>
              <a:gd fmla="*/ 1139420 h 2239844" name="connsiteY4293"/>
              <a:gd fmla="*/ 3373014 w 4419601" name="connsiteX4294"/>
              <a:gd fmla="*/ 1112942 h 2239844" name="connsiteY4294"/>
              <a:gd fmla="*/ 1676356 w 4419601" name="connsiteX4295"/>
              <a:gd fmla="*/ 1089065 h 2239844" name="connsiteY4295"/>
              <a:gd fmla="*/ 1675275 w 4419601" name="connsiteX4296"/>
              <a:gd fmla="*/ 1090414 h 2239844" name="connsiteY4296"/>
              <a:gd fmla="*/ 1666006 w 4419601" name="connsiteX4297"/>
              <a:gd fmla="*/ 1099317 h 2239844" name="connsiteY4297"/>
              <a:gd fmla="*/ 1665656 w 4419601" name="connsiteX4298"/>
              <a:gd fmla="*/ 1098702 h 2239844" name="connsiteY4298"/>
              <a:gd fmla="*/ 2119696 w 4419601" name="connsiteX4299"/>
              <a:gd fmla="*/ 1088902 h 2239844" name="connsiteY4299"/>
              <a:gd fmla="*/ 2120462 w 4419601" name="connsiteX4300"/>
              <a:gd fmla="*/ 1094262 h 2239844" name="connsiteY4300"/>
              <a:gd fmla="*/ 2118367 w 4419601" name="connsiteX4301"/>
              <a:gd fmla="*/ 1095807 h 2239844" name="connsiteY4301"/>
              <a:gd fmla="*/ 2101084 w 4419601" name="connsiteX4302"/>
              <a:gd fmla="*/ 1104752 h 2239844" name="connsiteY4302"/>
              <a:gd fmla="*/ 2089216 w 4419601" name="connsiteX4303"/>
              <a:gd fmla="*/ 1112165 h 2239844" name="connsiteY4303"/>
              <a:gd fmla="*/ 2071942 w 4419601" name="connsiteX4304"/>
              <a:gd fmla="*/ 1118921 h 2239844" name="connsiteY4304"/>
              <a:gd fmla="*/ 2081705 w 4419601" name="connsiteX4305"/>
              <a:gd fmla="*/ 1112822 h 2239844" name="connsiteY4305"/>
              <a:gd fmla="*/ 2091669 w 4419601" name="connsiteX4306"/>
              <a:gd fmla="*/ 1105105 h 2239844" name="connsiteY4306"/>
              <a:gd fmla="*/ 2101689 w 4419601" name="connsiteX4307"/>
              <a:gd fmla="*/ 1101424 h 2239844" name="connsiteY4307"/>
              <a:gd fmla="*/ 2114003 w 4419601" name="connsiteX4308"/>
              <a:gd fmla="*/ 1087806 h 2239844" name="connsiteY4308"/>
              <a:gd fmla="*/ 2116893 w 4419601" name="connsiteX4309"/>
              <a:gd fmla="*/ 1088218 h 2239844" name="connsiteY4309"/>
              <a:gd fmla="*/ 2103223 w 4419601" name="connsiteX4310"/>
              <a:gd fmla="*/ 1096155 h 2239844" name="connsiteY4310"/>
              <a:gd fmla="*/ 1673364 w 4419601" name="connsiteX4311"/>
              <a:gd fmla="*/ 1087587 h 2239844" name="connsiteY4311"/>
              <a:gd fmla="*/ 1665330 w 4419601" name="connsiteX4312"/>
              <a:gd fmla="*/ 1098130 h 2239844" name="connsiteY4312"/>
              <a:gd fmla="*/ 1663805 w 4419601" name="connsiteX4313"/>
              <a:gd fmla="*/ 1095453 h 2239844" name="connsiteY4313"/>
              <a:gd fmla="*/ 1666255 w 4419601" name="connsiteX4314"/>
              <a:gd fmla="*/ 1092396 h 2239844" name="connsiteY4314"/>
              <a:gd fmla="*/ 2261593 w 4419601" name="connsiteX4315"/>
              <a:gd fmla="*/ 1087317 h 2239844" name="connsiteY4315"/>
              <a:gd fmla="*/ 2254356 w 4419601" name="connsiteX4316"/>
              <a:gd fmla="*/ 1089076 h 2239844" name="connsiteY4316"/>
              <a:gd fmla="*/ 2254298 w 4419601" name="connsiteX4317"/>
              <a:gd fmla="*/ 1089056 h 2239844" name="connsiteY4317"/>
              <a:gd fmla="*/ 2275929 w 4419601" name="connsiteX4318"/>
              <a:gd fmla="*/ 1099394 h 2239844" name="connsiteY4318"/>
              <a:gd fmla="*/ 2290558 w 4419601" name="connsiteX4319"/>
              <a:gd fmla="*/ 1111718 h 2239844" name="connsiteY4319"/>
              <a:gd fmla="*/ 2293832 w 4419601" name="connsiteX4320"/>
              <a:gd fmla="*/ 1113681 h 2239844" name="connsiteY4320"/>
              <a:gd fmla="*/ 2293832 w 4419601" name="connsiteX4321"/>
              <a:gd fmla="*/ 1111213 h 2239844" name="connsiteY4321"/>
              <a:gd fmla="*/ 2293832 w 4419601" name="connsiteX4322"/>
              <a:gd fmla="*/ 1107950 h 2239844" name="connsiteY4322"/>
              <a:gd fmla="*/ 2275929 w 4419601" name="connsiteX4323"/>
              <a:gd fmla="*/ 1099394 h 2239844" name="connsiteY4323"/>
              <a:gd fmla="*/ 2274465 w 4419601" name="connsiteX4324"/>
              <a:gd fmla="*/ 1098160 h 2239844" name="connsiteY4324"/>
              <a:gd fmla="*/ 2074036 w 4419601" name="connsiteX4325"/>
              <a:gd fmla="*/ 1087041 h 2239844" name="connsiteY4325"/>
              <a:gd fmla="*/ 2054120 w 4419601" name="connsiteX4326"/>
              <a:gd fmla="*/ 1095243 h 2239844" name="connsiteY4326"/>
              <a:gd fmla="*/ 2016640 w 4419601" name="connsiteX4327"/>
              <a:gd fmla="*/ 1101578 h 2239844" name="connsiteY4327"/>
              <a:gd fmla="*/ 1096241 w 4419601" name="connsiteX4328"/>
              <a:gd fmla="*/ 1085161 h 2239844" name="connsiteY4328"/>
              <a:gd fmla="*/ 1041330 w 4419601" name="connsiteX4329"/>
              <a:gd fmla="*/ 1174829 h 2239844" name="connsiteY4329"/>
              <a:gd fmla="*/ 989078 w 4419601" name="connsiteX4330"/>
              <a:gd fmla="*/ 1268031 h 2239844" name="connsiteY4330"/>
              <a:gd fmla="*/ 879751 w 4419601" name="connsiteX4331"/>
              <a:gd fmla="*/ 1415868 h 2239844" name="connsiteY4331"/>
              <a:gd fmla="*/ 841165 w 4419601" name="connsiteX4332"/>
              <a:gd fmla="*/ 1435151 h 2239844" name="connsiteY4332"/>
              <a:gd fmla="*/ 828303 w 4419601" name="connsiteX4333"/>
              <a:gd fmla="*/ 1431134 h 2239844" name="connsiteY4333"/>
              <a:gd fmla="*/ 819252 w 4419601" name="connsiteX4334"/>
              <a:gd fmla="*/ 1424914 h 2239844" name="connsiteY4334"/>
              <a:gd fmla="*/ 820953 w 4419601" name="connsiteX4335"/>
              <a:gd fmla="*/ 1423214 h 2239844" name="connsiteY4335"/>
              <a:gd fmla="*/ 828303 w 4419601" name="connsiteX4336"/>
              <a:gd fmla="*/ 1428723 h 2239844" name="connsiteY4336"/>
              <a:gd fmla="*/ 847596 w 4419601" name="connsiteX4337"/>
              <a:gd fmla="*/ 1422296 h 2239844" name="connsiteY4337"/>
              <a:gd fmla="*/ 899044 w 4419601" name="connsiteX4338"/>
              <a:gd fmla="*/ 1383729 h 2239844" name="connsiteY4338"/>
              <a:gd fmla="*/ 944061 w 4419601" name="connsiteX4339"/>
              <a:gd fmla="*/ 1332308 h 2239844" name="connsiteY4339"/>
              <a:gd fmla="*/ 989078 w 4419601" name="connsiteX4340"/>
              <a:gd fmla="*/ 1255175 h 2239844" name="connsiteY4340"/>
              <a:gd fmla="*/ 1046957 w 4419601" name="connsiteX4341"/>
              <a:gd fmla="*/ 1165187 h 2239844" name="connsiteY4341"/>
              <a:gd fmla="*/ 1089401 w 4419601" name="connsiteX4342"/>
              <a:gd fmla="*/ 1094482 h 2239844" name="connsiteY4342"/>
              <a:gd fmla="*/ 1851868 w 4419601" name="connsiteX4343"/>
              <a:gd fmla="*/ 1084652 h 2239844" name="connsiteY4343"/>
              <a:gd fmla="*/ 1851012 w 4419601" name="connsiteX4344"/>
              <a:gd fmla="*/ 1086845 h 2239844" name="connsiteY4344"/>
              <a:gd fmla="*/ 1837396 w 4419601" name="connsiteX4345"/>
              <a:gd fmla="*/ 1100960 h 2239844" name="connsiteY4345"/>
              <a:gd fmla="*/ 1835064 w 4419601" name="connsiteX4346"/>
              <a:gd fmla="*/ 1102602 h 2239844" name="connsiteY4346"/>
              <a:gd fmla="*/ 2325688 w 4419601" name="connsiteX4347"/>
              <a:gd fmla="*/ 1082726 h 2239844" name="connsiteY4347"/>
              <a:gd fmla="*/ 2395538 w 4419601" name="connsiteX4348"/>
              <a:gd fmla="*/ 1082726 h 2239844" name="connsiteY4348"/>
              <a:gd fmla="*/ 2395538 w 4419601" name="connsiteX4349"/>
              <a:gd fmla="*/ 1089076 h 2239844" name="connsiteY4349"/>
              <a:gd fmla="*/ 2325688 w 4419601" name="connsiteX4350"/>
              <a:gd fmla="*/ 1089076 h 2239844" name="connsiteY4350"/>
              <a:gd fmla="*/ 2325688 w 4419601" name="connsiteX4351"/>
              <a:gd fmla="*/ 1082726 h 2239844" name="connsiteY4351"/>
              <a:gd fmla="*/ 1674229 w 4419601" name="connsiteX4352"/>
              <a:gd fmla="*/ 1082445 h 2239844" name="connsiteY4352"/>
              <a:gd fmla="*/ 1666255 w 4419601" name="connsiteX4353"/>
              <a:gd fmla="*/ 1092396 h 2239844" name="connsiteY4353"/>
              <a:gd fmla="*/ 1663230 w 4419601" name="connsiteX4354"/>
              <a:gd fmla="*/ 1094442 h 2239844" name="connsiteY4354"/>
              <a:gd fmla="*/ 1663805 w 4419601" name="connsiteX4355"/>
              <a:gd fmla="*/ 1095453 h 2239844" name="connsiteY4355"/>
              <a:gd fmla="*/ 1643956 w 4419601" name="connsiteX4356"/>
              <a:gd fmla="*/ 1120223 h 2239844" name="connsiteY4356"/>
              <a:gd fmla="*/ 1621654 w 4419601" name="connsiteX4357"/>
              <a:gd fmla="*/ 1141695 h 2239844" name="connsiteY4357"/>
              <a:gd fmla="*/ 1622784 w 4419601" name="connsiteX4358"/>
              <a:gd fmla="*/ 1138493 h 2239844" name="connsiteY4358"/>
              <a:gd fmla="*/ 1627664 w 4419601" name="connsiteX4359"/>
              <a:gd fmla="*/ 1129402 h 2239844" name="connsiteY4359"/>
              <a:gd fmla="*/ 1647972 w 4419601" name="connsiteX4360"/>
              <a:gd fmla="*/ 1104110 h 2239844" name="connsiteY4360"/>
              <a:gd fmla="*/ 1653229 w 4419601" name="connsiteX4361"/>
              <a:gd fmla="*/ 1098685 h 2239844" name="connsiteY4361"/>
              <a:gd fmla="*/ 2093889 w 4419601" name="connsiteX4362"/>
              <a:gd fmla="*/ 1081083 h 2239844" name="connsiteY4362"/>
              <a:gd fmla="*/ 2089848 w 4419601" name="connsiteX4363"/>
              <a:gd fmla="*/ 1083036 h 2239844" name="connsiteY4363"/>
              <a:gd fmla="*/ 2074036 w 4419601" name="connsiteX4364"/>
              <a:gd fmla="*/ 1087041 h 2239844" name="connsiteY4364"/>
              <a:gd fmla="*/ 2081803 w 4419601" name="connsiteX4365"/>
              <a:gd fmla="*/ 1083842 h 2239844" name="connsiteY4365"/>
              <a:gd fmla="*/ 3353060 w 4419601" name="connsiteX4366"/>
              <a:gd fmla="*/ 1080745 h 2239844" name="connsiteY4366"/>
              <a:gd fmla="*/ 3368802 w 4419601" name="connsiteX4367"/>
              <a:gd fmla="*/ 1106147 h 2239844" name="connsiteY4367"/>
              <a:gd fmla="*/ 3372881 w 4419601" name="connsiteX4368"/>
              <a:gd fmla="*/ 1113822 h 2239844" name="connsiteY4368"/>
              <a:gd fmla="*/ 1853469 w 4419601" name="connsiteX4369"/>
              <a:gd fmla="*/ 1080552 h 2239844" name="connsiteY4369"/>
              <a:gd fmla="*/ 1851958 w 4419601" name="connsiteX4370"/>
              <a:gd fmla="*/ 1084556 h 2239844" name="connsiteY4370"/>
              <a:gd fmla="*/ 1851868 w 4419601" name="connsiteX4371"/>
              <a:gd fmla="*/ 1084652 h 2239844" name="connsiteY4371"/>
              <a:gd fmla="*/ 1686718 w 4419601" name="connsiteX4372"/>
              <a:gd fmla="*/ 1078553 h 2239844" name="connsiteY4372"/>
              <a:gd fmla="*/ 1683827 w 4419601" name="connsiteX4373"/>
              <a:gd fmla="*/ 1082337 h 2239844" name="connsiteY4373"/>
              <a:gd fmla="*/ 1676356 w 4419601" name="connsiteX4374"/>
              <a:gd fmla="*/ 1089065 h 2239844" name="connsiteY4374"/>
              <a:gd fmla="*/ 1682486 w 4419601" name="connsiteX4375"/>
              <a:gd fmla="*/ 1081416 h 2239844" name="connsiteY4375"/>
              <a:gd fmla="*/ 2142657 w 4419601" name="connsiteX4376"/>
              <a:gd fmla="*/ 1077709 h 2239844" name="connsiteY4376"/>
              <a:gd fmla="*/ 2146300 w 4419601" name="connsiteX4377"/>
              <a:gd fmla="*/ 1081350 h 2239844" name="connsiteY4377"/>
              <a:gd fmla="*/ 2121002 w 4419601" name="connsiteX4378"/>
              <a:gd fmla="*/ 1094443 h 2239844" name="connsiteY4378"/>
              <a:gd fmla="*/ 2219833 w 4419601" name="connsiteX4379"/>
              <a:gd fmla="*/ 1076174 h 2239844" name="connsiteY4379"/>
              <a:gd fmla="*/ 2225702 w 4419601" name="connsiteX4380"/>
              <a:gd fmla="*/ 1079796 h 2239844" name="connsiteY4380"/>
              <a:gd fmla="*/ 2248565 w 4419601" name="connsiteX4381"/>
              <a:gd fmla="*/ 1107349 h 2239844" name="connsiteY4381"/>
              <a:gd fmla="*/ 2309591 w 4419601" name="connsiteX4382"/>
              <a:gd fmla="*/ 1137993 h 2239844" name="connsiteY4382"/>
              <a:gd fmla="*/ 2322697 w 4419601" name="connsiteX4383"/>
              <a:gd fmla="*/ 1142495 h 2239844" name="connsiteY4383"/>
              <a:gd fmla="*/ 2338498 w 4419601" name="connsiteX4384"/>
              <a:gd fmla="*/ 1152508 h 2239844" name="connsiteY4384"/>
              <a:gd fmla="*/ 2346658 w 4419601" name="connsiteX4385"/>
              <a:gd fmla="*/ 1157390 h 2239844" name="connsiteY4385"/>
              <a:gd fmla="*/ 2312803 w 4419601" name="connsiteX4386"/>
              <a:gd fmla="*/ 1146057 h 2239844" name="connsiteY4386"/>
              <a:gd fmla="*/ 2248565 w 4419601" name="connsiteX4387"/>
              <a:gd fmla="*/ 1113800 h 2239844" name="connsiteY4387"/>
              <a:gd fmla="*/ 2227687 w 4419601" name="connsiteX4388"/>
              <a:gd fmla="*/ 1093640 h 2239844" name="connsiteY4388"/>
              <a:gd fmla="*/ 2221671 w 4419601" name="connsiteX4389"/>
              <a:gd fmla="*/ 1074938 h 2239844" name="connsiteY4389"/>
              <a:gd fmla="*/ 2248536 w 4419601" name="connsiteX4390"/>
              <a:gd fmla="*/ 1093888 h 2239844" name="connsiteY4390"/>
              <a:gd fmla="*/ 2225702 w 4419601" name="connsiteX4391"/>
              <a:gd fmla="*/ 1079796 h 2239844" name="connsiteY4391"/>
              <a:gd fmla="*/ 2022827 w 4419601" name="connsiteX4392"/>
              <a:gd fmla="*/ 1074407 h 2239844" name="connsiteY4392"/>
              <a:gd fmla="*/ 1984461 w 4419601" name="connsiteX4393"/>
              <a:gd fmla="*/ 1095128 h 2239844" name="connsiteY4393"/>
              <a:gd fmla="*/ 1982429 w 4419601" name="connsiteX4394"/>
              <a:gd fmla="*/ 1093092 h 2239844" name="connsiteY4394"/>
              <a:gd fmla="*/ 2218957 w 4419601" name="connsiteX4395"/>
              <a:gd fmla="*/ 1074224 h 2239844" name="connsiteY4395"/>
              <a:gd fmla="*/ 2219833 w 4419601" name="connsiteX4396"/>
              <a:gd fmla="*/ 1076174 h 2239844" name="connsiteY4396"/>
              <a:gd fmla="*/ 2217494 w 4419601" name="connsiteX4397"/>
              <a:gd fmla="*/ 1074730 h 2239844" name="connsiteY4397"/>
              <a:gd fmla="*/ 2216446 w 4419601" name="connsiteX4398"/>
              <a:gd fmla="*/ 1074083 h 2239844" name="connsiteY4398"/>
              <a:gd fmla="*/ 2217494 w 4419601" name="connsiteX4399"/>
              <a:gd fmla="*/ 1074730 h 2239844" name="connsiteY4399"/>
              <a:gd fmla="*/ 2216446 w 4419601" name="connsiteX4400"/>
              <a:gd fmla="*/ 1075092 h 2239844" name="connsiteY4400"/>
              <a:gd fmla="*/ 2220606 w 4419601" name="connsiteX4401"/>
              <a:gd fmla="*/ 1073654 h 2239844" name="connsiteY4401"/>
              <a:gd fmla="*/ 2221671 w 4419601" name="connsiteX4402"/>
              <a:gd fmla="*/ 1074938 h 2239844" name="connsiteY4402"/>
              <a:gd fmla="*/ 2220099 w 4419601" name="connsiteX4403"/>
              <a:gd fmla="*/ 1073829 h 2239844" name="connsiteY4403"/>
              <a:gd fmla="*/ 1829880 w 4419601" name="connsiteX4404"/>
              <a:gd fmla="*/ 1073035 h 2239844" name="connsiteY4404"/>
              <a:gd fmla="*/ 1829362 w 4419601" name="connsiteX4405"/>
              <a:gd fmla="*/ 1074392 h 2239844" name="connsiteY4405"/>
              <a:gd fmla="*/ 1805259 w 4419601" name="connsiteX4406"/>
              <a:gd fmla="*/ 1107400 h 2239844" name="connsiteY4406"/>
              <a:gd fmla="*/ 1798201 w 4419601" name="connsiteX4407"/>
              <a:gd fmla="*/ 1110738 h 2239844" name="connsiteY4407"/>
              <a:gd fmla="*/ 1818114 w 4419601" name="connsiteX4408"/>
              <a:gd fmla="*/ 1088078 h 2239844" name="connsiteY4408"/>
              <a:gd fmla="*/ 2218166 w 4419601" name="connsiteX4409"/>
              <a:gd fmla="*/ 1072465 h 2239844" name="connsiteY4409"/>
              <a:gd fmla="*/ 2220099 w 4419601" name="connsiteX4410"/>
              <a:gd fmla="*/ 1073829 h 2239844" name="connsiteY4410"/>
              <a:gd fmla="*/ 2218957 w 4419601" name="connsiteX4411"/>
              <a:gd fmla="*/ 1074224 h 2239844" name="connsiteY4411"/>
              <a:gd fmla="*/ 2224616 w 4419601" name="connsiteX4412"/>
              <a:gd fmla="*/ 1070130 h 2239844" name="connsiteY4412"/>
              <a:gd fmla="*/ 2227983 w 4419601" name="connsiteX4413"/>
              <a:gd fmla="*/ 1071105 h 2239844" name="connsiteY4413"/>
              <a:gd fmla="*/ 2226691 w 4419601" name="connsiteX4414"/>
              <a:gd fmla="*/ 1071551 h 2239844" name="connsiteY4414"/>
              <a:gd fmla="*/ 2145356 w 4419601" name="connsiteX4415"/>
              <a:gd fmla="*/ 1069332 h 2239844" name="connsiteY4415"/>
              <a:gd fmla="*/ 2083412 w 4419601" name="connsiteX4416"/>
              <a:gd fmla="*/ 1090291 h 2239844" name="connsiteY4416"/>
              <a:gd fmla="*/ 2056616 w 4419601" name="connsiteX4417"/>
              <a:gd fmla="*/ 1094821 h 2239844" name="connsiteY4417"/>
              <a:gd fmla="*/ 2089848 w 4419601" name="connsiteX4418"/>
              <a:gd fmla="*/ 1083842 h 2239844" name="connsiteY4418"/>
              <a:gd fmla="*/ 2096731 w 4419601" name="connsiteX4419"/>
              <a:gd fmla="*/ 1080434 h 2239844" name="connsiteY4419"/>
              <a:gd fmla="*/ 2145356 w 4419601" name="connsiteX4420"/>
              <a:gd fmla="*/ 1069332 h 2239844" name="connsiteY4420"/>
              <a:gd fmla="*/ 2147770 w 4419601" name="connsiteX4421"/>
              <a:gd fmla="*/ 1070138 h 2239844" name="connsiteY4421"/>
              <a:gd fmla="*/ 2146053 w 4419601" name="connsiteX4422"/>
              <a:gd fmla="*/ 1074152 h 2239844" name="connsiteY4422"/>
              <a:gd fmla="*/ 2146300 w 4419601" name="connsiteX4423"/>
              <a:gd fmla="*/ 1074894 h 2239844" name="connsiteY4423"/>
              <a:gd fmla="*/ 2145457 w 4419601" name="connsiteX4424"/>
              <a:gd fmla="*/ 1075546 h 2239844" name="connsiteY4424"/>
              <a:gd fmla="*/ 2145356 w 4419601" name="connsiteX4425"/>
              <a:gd fmla="*/ 1075781 h 2239844" name="connsiteY4425"/>
              <a:gd fmla="*/ 2145356 w 4419601" name="connsiteX4426"/>
              <a:gd fmla="*/ 1075623 h 2239844" name="connsiteY4426"/>
              <a:gd fmla="*/ 2145060 w 4419601" name="connsiteX4427"/>
              <a:gd fmla="*/ 1075852 h 2239844" name="connsiteY4427"/>
              <a:gd fmla="*/ 2145356 w 4419601" name="connsiteX4428"/>
              <a:gd fmla="*/ 1075781 h 2239844" name="connsiteY4428"/>
              <a:gd fmla="*/ 2144994 w 4419601" name="connsiteX4429"/>
              <a:gd fmla="*/ 1075904 h 2239844" name="connsiteY4429"/>
              <a:gd fmla="*/ 2142657 w 4419601" name="connsiteX4430"/>
              <a:gd fmla="*/ 1077709 h 2239844" name="connsiteY4430"/>
              <a:gd fmla="*/ 2141899 w 4419601" name="connsiteX4431"/>
              <a:gd fmla="*/ 1076951 h 2239844" name="connsiteY4431"/>
              <a:gd fmla="*/ 2132129 w 4419601" name="connsiteX4432"/>
              <a:gd fmla="*/ 1080256 h 2239844" name="connsiteY4432"/>
              <a:gd fmla="*/ 2119696 w 4419601" name="connsiteX4433"/>
              <a:gd fmla="*/ 1088902 h 2239844" name="connsiteY4433"/>
              <a:gd fmla="*/ 2119655 w 4419601" name="connsiteX4434"/>
              <a:gd fmla="*/ 1088613 h 2239844" name="connsiteY4434"/>
              <a:gd fmla="*/ 2116893 w 4419601" name="connsiteX4435"/>
              <a:gd fmla="*/ 1088218 h 2239844" name="connsiteY4435"/>
              <a:gd fmla="*/ 2128476 w 4419601" name="connsiteX4436"/>
              <a:gd fmla="*/ 1081493 h 2239844" name="connsiteY4436"/>
              <a:gd fmla="*/ 2083412 w 4419601" name="connsiteX4437"/>
              <a:gd fmla="*/ 1096741 h 2239844" name="connsiteY4437"/>
              <a:gd fmla="*/ 2061856 w 4419601" name="connsiteX4438"/>
              <a:gd fmla="*/ 1100384 h 2239844" name="connsiteY4438"/>
              <a:gd fmla="*/ 2085021 w 4419601" name="connsiteX4439"/>
              <a:gd fmla="*/ 1090292 h 2239844" name="connsiteY4439"/>
              <a:gd fmla="*/ 2133333 w 4419601" name="connsiteX4440"/>
              <a:gd fmla="*/ 1078672 h 2239844" name="connsiteY4440"/>
              <a:gd fmla="*/ 2139841 w 4419601" name="connsiteX4441"/>
              <a:gd fmla="*/ 1074894 h 2239844" name="connsiteY4441"/>
              <a:gd fmla="*/ 2134975 w 4419601" name="connsiteX4442"/>
              <a:gd fmla="*/ 1078278 h 2239844" name="connsiteY4442"/>
              <a:gd fmla="*/ 2141626 w 4419601" name="connsiteX4443"/>
              <a:gd fmla="*/ 1076678 h 2239844" name="connsiteY4443"/>
              <a:gd fmla="*/ 2140648 w 4419601" name="connsiteX4444"/>
              <a:gd fmla="*/ 1075701 h 2239844" name="connsiteY4444"/>
              <a:gd fmla="*/ 2139841 w 4419601" name="connsiteX4445"/>
              <a:gd fmla="*/ 1074894 h 2239844" name="connsiteY4445"/>
              <a:gd fmla="*/ 2145356 w 4419601" name="connsiteX4446"/>
              <a:gd fmla="*/ 1072531 h 2239844" name="connsiteY4446"/>
              <a:gd fmla="*/ 2145356 w 4419601" name="connsiteX4447"/>
              <a:gd fmla="*/ 1070138 h 2239844" name="connsiteY4447"/>
              <a:gd fmla="*/ 2145356 w 4419601" name="connsiteX4448"/>
              <a:gd fmla="*/ 1069332 h 2239844" name="connsiteY4448"/>
              <a:gd fmla="*/ 1850251 w 4419601" name="connsiteX4449"/>
              <a:gd fmla="*/ 1068756 h 2239844" name="connsiteY4449"/>
              <a:gd fmla="*/ 1843823 w 4419601" name="connsiteX4450"/>
              <a:gd fmla="*/ 1088078 h 2239844" name="connsiteY4450"/>
              <a:gd fmla="*/ 1832476 w 4419601" name="connsiteX4451"/>
              <a:gd fmla="*/ 1104424 h 2239844" name="connsiteY4451"/>
              <a:gd fmla="*/ 1808646 w 4419601" name="connsiteX4452"/>
              <a:gd fmla="*/ 1121204 h 2239844" name="connsiteY4452"/>
              <a:gd fmla="*/ 1805950 w 4419601" name="connsiteX4453"/>
              <a:gd fmla="*/ 1122453 h 2239844" name="connsiteY4453"/>
              <a:gd fmla="*/ 1778647 w 4419601" name="connsiteX4454"/>
              <a:gd fmla="*/ 1131361 h 2239844" name="connsiteY4454"/>
              <a:gd fmla="*/ 1767253 w 4419601" name="connsiteX4455"/>
              <a:gd fmla="*/ 1133586 h 2239844" name="connsiteY4455"/>
              <a:gd fmla="*/ 1765404 w 4419601" name="connsiteX4456"/>
              <a:gd fmla="*/ 1133547 h 2239844" name="connsiteY4456"/>
              <a:gd fmla="*/ 1776024 w 4419601" name="connsiteX4457"/>
              <a:gd fmla="*/ 1126775 h 2239844" name="connsiteY4457"/>
              <a:gd fmla="*/ 1798832 w 4419601" name="connsiteX4458"/>
              <a:gd fmla="*/ 1120282 h 2239844" name="connsiteY4458"/>
              <a:gd fmla="*/ 1829362 w 4419601" name="connsiteX4459"/>
              <a:gd fmla="*/ 1100557 h 2239844" name="connsiteY4459"/>
              <a:gd fmla="*/ 168763 w 4419601" name="connsiteX4460"/>
              <a:gd fmla="*/ 1068297 h 2239844" name="connsiteY4460"/>
              <a:gd fmla="*/ 179839 w 4419601" name="connsiteX4461"/>
              <a:gd fmla="*/ 1076217 h 2239844" name="connsiteY4461"/>
              <a:gd fmla="*/ 203046 w 4419601" name="connsiteX4462"/>
              <a:gd fmla="*/ 1089215 h 2239844" name="connsiteY4462"/>
              <a:gd fmla="*/ 289027 w 4419601" name="connsiteX4463"/>
              <a:gd fmla="*/ 1143725 h 2239844" name="connsiteY4463"/>
              <a:gd fmla="*/ 296702 w 4419601" name="connsiteX4464"/>
              <a:gd fmla="*/ 1148591 h 2239844" name="connsiteY4464"/>
              <a:gd fmla="*/ 231222 w 4419601" name="connsiteX4465"/>
              <a:gd fmla="*/ 1114793 h 2239844" name="connsiteY4465"/>
              <a:gd fmla="*/ 192684 w 4419601" name="connsiteX4466"/>
              <a:gd fmla="*/ 1088086 h 2239844" name="connsiteY4466"/>
              <a:gd fmla="*/ 176628 w 4419601" name="connsiteX4467"/>
              <a:gd fmla="*/ 1075413 h 2239844" name="connsiteY4467"/>
              <a:gd fmla="*/ 164486 w 4419601" name="connsiteX4468"/>
              <a:gd fmla="*/ 1065239 h 2239844" name="connsiteY4468"/>
              <a:gd fmla="*/ 167309 w 4419601" name="connsiteX4469"/>
              <a:gd fmla="*/ 1066982 h 2239844" name="connsiteY4469"/>
              <a:gd fmla="*/ 168763 w 4419601" name="connsiteX4470"/>
              <a:gd fmla="*/ 1068297 h 2239844" name="connsiteY4470"/>
              <a:gd fmla="*/ 1695512 w 4419601" name="connsiteX4471"/>
              <a:gd fmla="*/ 1065160 h 2239844" name="connsiteY4471"/>
              <a:gd fmla="*/ 1682486 w 4419601" name="connsiteX4472"/>
              <a:gd fmla="*/ 1081416 h 2239844" name="connsiteY4472"/>
              <a:gd fmla="*/ 1673364 w 4419601" name="connsiteX4473"/>
              <a:gd fmla="*/ 1087587 h 2239844" name="connsiteY4473"/>
              <a:gd fmla="*/ 1681660 w 4419601" name="connsiteX4474"/>
              <a:gd fmla="*/ 1076698 h 2239844" name="connsiteY4474"/>
              <a:gd fmla="*/ 1688927 w 4419601" name="connsiteX4475"/>
              <a:gd fmla="*/ 1071078 h 2239844" name="connsiteY4475"/>
              <a:gd fmla="*/ 2044577 w 4419601" name="connsiteX4476"/>
              <a:gd fmla="*/ 1064348 h 2239844" name="connsiteY4476"/>
              <a:gd fmla="*/ 2022827 w 4419601" name="connsiteX4477"/>
              <a:gd fmla="*/ 1074407 h 2239844" name="connsiteY4477"/>
              <a:gd fmla="*/ 2030920 w 4419601" name="connsiteX4478"/>
              <a:gd fmla="*/ 1070037 h 2239844" name="connsiteY4478"/>
              <a:gd fmla="*/ 2140750 w 4419601" name="connsiteX4479"/>
              <a:gd fmla="*/ 1058638 h 2239844" name="connsiteY4479"/>
              <a:gd fmla="*/ 2096731 w 4419601" name="connsiteX4480"/>
              <a:gd fmla="*/ 1080434 h 2239844" name="connsiteY4480"/>
              <a:gd fmla="*/ 2093889 w 4419601" name="connsiteX4481"/>
              <a:gd fmla="*/ 1081083 h 2239844" name="connsiteY4481"/>
              <a:gd fmla="*/ 2140173 w 4419601" name="connsiteX4482"/>
              <a:gd fmla="*/ 1058711 h 2239844" name="connsiteY4482"/>
              <a:gd fmla="*/ 3344264 w 4419601" name="connsiteX4483"/>
              <a:gd fmla="*/ 1058292 h 2239844" name="connsiteY4483"/>
              <a:gd fmla="*/ 3359892 w 4419601" name="connsiteX4484"/>
              <a:gd fmla="*/ 1082712 h 2239844" name="connsiteY4484"/>
              <a:gd fmla="*/ 3364735 w 4419601" name="connsiteX4485"/>
              <a:gd fmla="*/ 1093868 h 2239844" name="connsiteY4485"/>
              <a:gd fmla="*/ 3350960 w 4419601" name="connsiteX4486"/>
              <a:gd fmla="*/ 1070399 h 2239844" name="connsiteY4486"/>
              <a:gd fmla="*/ 2206076 w 4419601" name="connsiteX4487"/>
              <a:gd fmla="*/ 1057842 h 2239844" name="connsiteY4487"/>
              <a:gd fmla="*/ 2212049 w 4419601" name="connsiteX4488"/>
              <a:gd fmla="*/ 1062627 h 2239844" name="connsiteY4488"/>
              <a:gd fmla="*/ 2208410 w 4419601" name="connsiteX4489"/>
              <a:gd fmla="*/ 1062474 h 2239844" name="connsiteY4489"/>
              <a:gd fmla="*/ 2217587 w 4419601" name="connsiteX4490"/>
              <a:gd fmla="*/ 1067974 h 2239844" name="connsiteY4490"/>
              <a:gd fmla="*/ 2218532 w 4419601" name="connsiteX4491"/>
              <a:gd fmla="*/ 1067920 h 2239844" name="connsiteY4491"/>
              <a:gd fmla="*/ 2218619 w 4419601" name="connsiteX4492"/>
              <a:gd fmla="*/ 1067890 h 2239844" name="connsiteY4492"/>
              <a:gd fmla="*/ 2212049 w 4419601" name="connsiteX4493"/>
              <a:gd fmla="*/ 1062627 h 2239844" name="connsiteY4493"/>
              <a:gd fmla="*/ 2213764 w 4419601" name="connsiteX4494"/>
              <a:gd fmla="*/ 1062699 h 2239844" name="connsiteY4494"/>
              <a:gd fmla="*/ 2206983 w 4419601" name="connsiteX4495"/>
              <a:gd fmla="*/ 1058056 h 2239844" name="connsiteY4495"/>
              <a:gd fmla="*/ 2208155 w 4419601" name="connsiteX4496"/>
              <a:gd fmla="*/ 1058333 h 2239844" name="connsiteY4496"/>
              <a:gd fmla="*/ 2206953 w 4419601" name="connsiteX4497"/>
              <a:gd fmla="*/ 1058035 h 2239844" name="connsiteY4497"/>
              <a:gd fmla="*/ 2206983 w 4419601" name="connsiteX4498"/>
              <a:gd fmla="*/ 1058056 h 2239844" name="connsiteY4498"/>
              <a:gd fmla="*/ 2197174 w 4419601" name="connsiteX4499"/>
              <a:gd fmla="*/ 1055738 h 2239844" name="connsiteY4499"/>
              <a:gd fmla="*/ 2197174 w 4419601" name="connsiteX4500"/>
              <a:gd fmla="*/ 1062189 h 2239844" name="connsiteY4500"/>
              <a:gd fmla="*/ 2197174 w 4419601" name="connsiteX4501"/>
              <a:gd fmla="*/ 1055738 h 2239844" name="connsiteY4501"/>
              <a:gd fmla="*/ 2197174 w 4419601" name="connsiteX4502"/>
              <a:gd fmla="*/ 1055738 h 2239844" name="connsiteY4502"/>
              <a:gd fmla="*/ 2201256 w 4419601" name="connsiteX4503"/>
              <a:gd fmla="*/ 1056703 h 2239844" name="connsiteY4503"/>
              <a:gd fmla="*/ 2202107 w 4419601" name="connsiteX4504"/>
              <a:gd fmla="*/ 1058695 h 2239844" name="connsiteY4504"/>
              <a:gd fmla="*/ 1863005 w 4419601" name="connsiteX4505"/>
              <a:gd fmla="*/ 1055284 h 2239844" name="connsiteY4505"/>
              <a:gd fmla="*/ 1863106 w 4419601" name="connsiteX4506"/>
              <a:gd fmla="*/ 1055875 h 2239844" name="connsiteY4506"/>
              <a:gd fmla="*/ 1853469 w 4419601" name="connsiteX4507"/>
              <a:gd fmla="*/ 1080552 h 2239844" name="connsiteY4507"/>
              <a:gd fmla="*/ 2069301 w 4419601" name="connsiteX4508"/>
              <a:gd fmla="*/ 1054050 h 2239844" name="connsiteY4508"/>
              <a:gd fmla="*/ 2044577 w 4419601" name="connsiteX4509"/>
              <a:gd fmla="*/ 1064348 h 2239844" name="connsiteY4509"/>
              <a:gd fmla="*/ 2061691 w 4419601" name="connsiteX4510"/>
              <a:gd fmla="*/ 1056433 h 2239844" name="connsiteY4510"/>
              <a:gd fmla="*/ 151671 w 4419601" name="connsiteX4511"/>
              <a:gd fmla="*/ 1052834 h 2239844" name="connsiteY4511"/>
              <a:gd fmla="*/ 218376 w 4419601" name="connsiteX4512"/>
              <a:gd fmla="*/ 1092291 h 2239844" name="connsiteY4512"/>
              <a:gd fmla="*/ 289027 w 4419601" name="connsiteX4513"/>
              <a:gd fmla="*/ 1134081 h 2239844" name="connsiteY4513"/>
              <a:gd fmla="*/ 292309 w 4419601" name="connsiteX4514"/>
              <a:gd fmla="*/ 1135991 h 2239844" name="connsiteY4514"/>
              <a:gd fmla="*/ 247279 w 4419601" name="connsiteX4515"/>
              <a:gd fmla="*/ 1113990 h 2239844" name="connsiteY4515"/>
              <a:gd fmla="*/ 203046 w 4419601" name="connsiteX4516"/>
              <a:gd fmla="*/ 1089215 h 2239844" name="connsiteY4516"/>
              <a:gd fmla="*/ 192685 w 4419601" name="connsiteX4517"/>
              <a:gd fmla="*/ 1082646 h 2239844" name="connsiteY4517"/>
              <a:gd fmla="*/ 167309 w 4419601" name="connsiteX4518"/>
              <a:gd fmla="*/ 1066982 h 2239844" name="connsiteY4518"/>
              <a:gd fmla="*/ 2186990 w 4419601" name="connsiteX4519"/>
              <a:gd fmla="*/ 1051860 h 2239844" name="connsiteY4519"/>
              <a:gd fmla="*/ 2189655 w 4419601" name="connsiteX4520"/>
              <a:gd fmla="*/ 1052960 h 2239844" name="connsiteY4520"/>
              <a:gd fmla="*/ 2178431 w 4419601" name="connsiteX4521"/>
              <a:gd fmla="*/ 1055738 h 2239844" name="connsiteY4521"/>
              <a:gd fmla="*/ 139283 w 4419601" name="connsiteX4522"/>
              <a:gd fmla="*/ 1051535 h 2239844" name="connsiteY4522"/>
              <a:gd fmla="*/ 147725 w 4419601" name="connsiteX4523"/>
              <a:gd fmla="*/ 1056929 h 2239844" name="connsiteY4523"/>
              <a:gd fmla="*/ 192684 w 4419601" name="connsiteX4524"/>
              <a:gd fmla="*/ 1088086 h 2239844" name="connsiteY4524"/>
              <a:gd fmla="*/ 218376 w 4419601" name="connsiteX4525"/>
              <a:gd fmla="*/ 1108364 h 2239844" name="connsiteY4525"/>
              <a:gd fmla="*/ 266547 w 4419601" name="connsiteX4526"/>
              <a:gd fmla="*/ 1142922 h 2239844" name="connsiteY4526"/>
              <a:gd fmla="*/ 269381 w 4419601" name="connsiteX4527"/>
              <a:gd fmla="*/ 1144671 h 2239844" name="connsiteY4527"/>
              <a:gd fmla="*/ 225602 w 4419601" name="connsiteX4528"/>
              <a:gd fmla="*/ 1120419 h 2239844" name="connsiteY4528"/>
              <a:gd fmla="*/ 222089 w 4419601" name="connsiteX4529"/>
              <a:gd fmla="*/ 1118136 h 2239844" name="connsiteY4529"/>
              <a:gd fmla="*/ 163782 w 4419601" name="connsiteX4530"/>
              <a:gd fmla="*/ 1072199 h 2239844" name="connsiteY4530"/>
              <a:gd fmla="*/ 2211922 w 4419601" name="connsiteX4531"/>
              <a:gd fmla="*/ 1050797 h 2239844" name="connsiteY4531"/>
              <a:gd fmla="*/ 2208276 w 4419601" name="connsiteX4532"/>
              <a:gd fmla="*/ 1052013 h 2239844" name="connsiteY4532"/>
              <a:gd fmla="*/ 2214774 w 4419601" name="connsiteX4533"/>
              <a:gd fmla="*/ 1053621 h 2239844" name="connsiteY4533"/>
              <a:gd fmla="*/ 2216767 w 4419601" name="connsiteX4534"/>
              <a:gd fmla="*/ 1055595 h 2239844" name="connsiteY4534"/>
              <a:gd fmla="*/ 2219489 w 4419601" name="connsiteX4535"/>
              <a:gd fmla="*/ 1054788 h 2239844" name="connsiteY4535"/>
              <a:gd fmla="*/ 2214774 w 4419601" name="connsiteX4536"/>
              <a:gd fmla="*/ 1053621 h 2239844" name="connsiteY4536"/>
              <a:gd fmla="*/ 2213706 w 4419601" name="connsiteX4537"/>
              <a:gd fmla="*/ 1052563 h 2239844" name="connsiteY4537"/>
              <a:gd fmla="*/ 1116412 w 4419601" name="connsiteX4538"/>
              <a:gd fmla="*/ 1049488 h 2239844" name="connsiteY4538"/>
              <a:gd fmla="*/ 1089401 w 4419601" name="connsiteX4539"/>
              <a:gd fmla="*/ 1094482 h 2239844" name="connsiteY4539"/>
              <a:gd fmla="*/ 1046957 w 4419601" name="connsiteX4540"/>
              <a:gd fmla="*/ 1152332 h 2239844" name="connsiteY4540"/>
              <a:gd fmla="*/ 982647 w 4419601" name="connsiteX4541"/>
              <a:gd fmla="*/ 1242320 h 2239844" name="connsiteY4541"/>
              <a:gd fmla="*/ 924768 w 4419601" name="connsiteX4542"/>
              <a:gd fmla="*/ 1332308 h 2239844" name="connsiteY4542"/>
              <a:gd fmla="*/ 899044 w 4419601" name="connsiteX4543"/>
              <a:gd fmla="*/ 1364446 h 2239844" name="connsiteY4543"/>
              <a:gd fmla="*/ 873320 w 4419601" name="connsiteX4544"/>
              <a:gd fmla="*/ 1390157 h 2239844" name="connsiteY4544"/>
              <a:gd fmla="*/ 830815 w 4419601" name="connsiteX4545"/>
              <a:gd fmla="*/ 1414562 h 2239844" name="connsiteY4545"/>
              <a:gd fmla="*/ 829911 w 4419601" name="connsiteX4546"/>
              <a:gd fmla="*/ 1414261 h 2239844" name="connsiteY4546"/>
              <a:gd fmla="*/ 831518 w 4419601" name="connsiteX4547"/>
              <a:gd fmla="*/ 1412654 h 2239844" name="connsiteY4547"/>
              <a:gd fmla="*/ 835168 w 4419601" name="connsiteX4548"/>
              <a:gd fmla="*/ 1409006 h 2239844" name="connsiteY4548"/>
              <a:gd fmla="*/ 837246 w 4419601" name="connsiteX4549"/>
              <a:gd fmla="*/ 1408938 h 2239844" name="connsiteY4549"/>
              <a:gd fmla="*/ 879751 w 4419601" name="connsiteX4550"/>
              <a:gd fmla="*/ 1377302 h 2239844" name="connsiteY4550"/>
              <a:gd fmla="*/ 995509 w 4419601" name="connsiteX4551"/>
              <a:gd fmla="*/ 1216609 h 2239844" name="connsiteY4551"/>
              <a:gd fmla="*/ 1059819 w 4419601" name="connsiteX4552"/>
              <a:gd fmla="*/ 1126621 h 2239844" name="connsiteY4552"/>
              <a:gd fmla="*/ 2178431 w 4419601" name="connsiteX4553"/>
              <a:gd fmla="*/ 1049388 h 2239844" name="connsiteY4553"/>
              <a:gd fmla="*/ 2178431 w 4419601" name="connsiteX4554"/>
              <a:gd fmla="*/ 1055738 h 2239844" name="connsiteY4554"/>
              <a:gd fmla="*/ 2178431 w 4419601" name="connsiteX4555"/>
              <a:gd fmla="*/ 1049388 h 2239844" name="connsiteY4555"/>
              <a:gd fmla="*/ 2179746 w 4419601" name="connsiteX4556"/>
              <a:gd fmla="*/ 1048872 h 2239844" name="connsiteY4556"/>
              <a:gd fmla="*/ 2180035 w 4419601" name="connsiteX4557"/>
              <a:gd fmla="*/ 1048991 h 2239844" name="connsiteY4557"/>
              <a:gd fmla="*/ 2178431 w 4419601" name="connsiteX4558"/>
              <a:gd fmla="*/ 1049388 h 2239844" name="connsiteY4558"/>
              <a:gd fmla="*/ 2189655 w 4419601" name="connsiteX4559"/>
              <a:gd fmla="*/ 1046610 h 2239844" name="connsiteY4559"/>
              <a:gd fmla="*/ 2194325 w 4419601" name="connsiteX4560"/>
              <a:gd fmla="*/ 1048537 h 2239844" name="connsiteY4560"/>
              <a:gd fmla="*/ 2186990 w 4419601" name="connsiteX4561"/>
              <a:gd fmla="*/ 1051860 h 2239844" name="connsiteY4561"/>
              <a:gd fmla="*/ 2180035 w 4419601" name="connsiteX4562"/>
              <a:gd fmla="*/ 1048991 h 2239844" name="connsiteY4562"/>
              <a:gd fmla="*/ 3163272 w 4419601" name="connsiteX4563"/>
              <a:gd fmla="*/ 1046172 h 2239844" name="connsiteY4563"/>
              <a:gd fmla="*/ 3172354 w 4419601" name="connsiteX4564"/>
              <a:gd fmla="*/ 1059280 h 2239844" name="connsiteY4564"/>
              <a:gd fmla="*/ 3171563 w 4419601" name="connsiteX4565"/>
              <a:gd fmla="*/ 1057780 h 2239844" name="connsiteY4565"/>
              <a:gd fmla="*/ 2108887 w 4419601" name="connsiteX4566"/>
              <a:gd fmla="*/ 1045684 h 2239844" name="connsiteY4566"/>
              <a:gd fmla="*/ 2113177 w 4419601" name="connsiteX4567"/>
              <a:gd fmla="*/ 1046759 h 2239844" name="connsiteY4567"/>
              <a:gd fmla="*/ 2114809 w 4419601" name="connsiteX4568"/>
              <a:gd fmla="*/ 1047168 h 2239844" name="connsiteY4568"/>
              <a:gd fmla="*/ 2112272 w 4419601" name="connsiteX4569"/>
              <a:gd fmla="*/ 1049077 h 2239844" name="connsiteY4569"/>
              <a:gd fmla="*/ 2073758 w 4419601" name="connsiteX4570"/>
              <a:gd fmla="*/ 1068525 h 2239844" name="connsiteY4570"/>
              <a:gd fmla="*/ 2066453 w 4419601" name="connsiteX4571"/>
              <a:gd fmla="*/ 1072301 h 2239844" name="connsiteY4571"/>
              <a:gd fmla="*/ 1997333 w 4419601" name="connsiteX4572"/>
              <a:gd fmla="*/ 1101578 h 2239844" name="connsiteY4572"/>
              <a:gd fmla="*/ 2071345 w 4419601" name="connsiteX4573"/>
              <a:gd fmla="*/ 1064495 h 2239844" name="connsiteY4573"/>
              <a:gd fmla="*/ 1726046 w 4419601" name="connsiteX4574"/>
              <a:gd fmla="*/ 1044313 h 2239844" name="connsiteY4574"/>
              <a:gd fmla="*/ 1669654 w 4419601" name="connsiteX4575"/>
              <a:gd fmla="*/ 1100887 h 2239844" name="connsiteY4575"/>
              <a:gd fmla="*/ 1683827 w 4419601" name="connsiteX4576"/>
              <a:gd fmla="*/ 1082337 h 2239844" name="connsiteY4576"/>
              <a:gd fmla="*/ 1691982 w 4419601" name="connsiteX4577"/>
              <a:gd fmla="*/ 1074992 h 2239844" name="connsiteY4577"/>
              <a:gd fmla="*/ 1698363 w 4419601" name="connsiteX4578"/>
              <a:gd fmla="*/ 1070675 h 2239844" name="connsiteY4578"/>
              <a:gd fmla="*/ 1707039 w 4419601" name="connsiteX4579"/>
              <a:gd fmla="*/ 1061431 h 2239844" name="connsiteY4579"/>
              <a:gd fmla="*/ 2096711 w 4419601" name="connsiteX4580"/>
              <a:gd fmla="*/ 1044202 h 2239844" name="connsiteY4580"/>
              <a:gd fmla="*/ 2090652 w 4419601" name="connsiteX4581"/>
              <a:gd fmla="*/ 1047364 h 2239844" name="connsiteY4581"/>
              <a:gd fmla="*/ 2069301 w 4419601" name="connsiteX4582"/>
              <a:gd fmla="*/ 1054050 h 2239844" name="connsiteY4582"/>
              <a:gd fmla="*/ 2080998 w 4419601" name="connsiteX4583"/>
              <a:gd fmla="*/ 1049178 h 2239844" name="connsiteY4583"/>
              <a:gd fmla="*/ 2089074 w 4419601" name="connsiteX4584"/>
              <a:gd fmla="*/ 1045619 h 2239844" name="connsiteY4584"/>
              <a:gd fmla="*/ 1855166 w 4419601" name="connsiteX4585"/>
              <a:gd fmla="*/ 1044130 h 2239844" name="connsiteY4585"/>
              <a:gd fmla="*/ 1856678 w 4419601" name="connsiteX4586"/>
              <a:gd fmla="*/ 1049434 h 2239844" name="connsiteY4586"/>
              <a:gd fmla="*/ 1850251 w 4419601" name="connsiteX4587"/>
              <a:gd fmla="*/ 1068756 h 2239844" name="connsiteY4587"/>
              <a:gd fmla="*/ 2183171 w 4419601" name="connsiteX4588"/>
              <a:gd fmla="*/ 1043935 h 2239844" name="connsiteY4588"/>
              <a:gd fmla="*/ 2187636 w 4419601" name="connsiteX4589"/>
              <a:gd fmla="*/ 1045777 h 2239844" name="connsiteY4589"/>
              <a:gd fmla="*/ 2179746 w 4419601" name="connsiteX4590"/>
              <a:gd fmla="*/ 1048872 h 2239844" name="connsiteY4590"/>
              <a:gd fmla="*/ 2174438 w 4419601" name="connsiteX4591"/>
              <a:gd fmla="*/ 1046682 h 2239844" name="connsiteY4591"/>
              <a:gd fmla="*/ 2181137 w 4419601" name="connsiteX4592"/>
              <a:gd fmla="*/ 1044923 h 2239844" name="connsiteY4592"/>
              <a:gd fmla="*/ 2216912 w 4419601" name="connsiteX4593"/>
              <a:gd fmla="*/ 1043038 h 2239844" name="connsiteY4593"/>
              <a:gd fmla="*/ 2216377 w 4419601" name="connsiteX4594"/>
              <a:gd fmla="*/ 1043341 h 2239844" name="connsiteY4594"/>
              <a:gd fmla="*/ 2217019 w 4419601" name="connsiteX4595"/>
              <a:gd fmla="*/ 1044196 h 2239844" name="connsiteY4595"/>
              <a:gd fmla="*/ 2165604 w 4419601" name="connsiteX4596"/>
              <a:gd fmla="*/ 1042652 h 2239844" name="connsiteY4596"/>
              <a:gd fmla="*/ 2165604 w 4419601" name="connsiteX4597"/>
              <a:gd fmla="*/ 1043038 h 2239844" name="connsiteY4597"/>
              <a:gd fmla="*/ 2165186 w 4419601" name="connsiteX4598"/>
              <a:gd fmla="*/ 1042762 h 2239844" name="connsiteY4598"/>
              <a:gd fmla="*/ 3328568 w 4419601" name="connsiteX4599"/>
              <a:gd fmla="*/ 1041225 h 2239844" name="connsiteY4599"/>
              <a:gd fmla="*/ 3331857 w 4419601" name="connsiteX4600"/>
              <a:gd fmla="*/ 1045363 h 2239844" name="connsiteY4600"/>
              <a:gd fmla="*/ 3353060 w 4419601" name="connsiteX4601"/>
              <a:gd fmla="*/ 1080745 h 2239844" name="connsiteY4601"/>
              <a:gd fmla="*/ 2106680 w 4419601" name="connsiteX4602"/>
              <a:gd fmla="*/ 1038999 h 2239844" name="connsiteY4602"/>
              <a:gd fmla="*/ 2114317 w 4419601" name="connsiteX4603"/>
              <a:gd fmla="*/ 1041677 h 2239844" name="connsiteY4603"/>
              <a:gd fmla="*/ 2109557 w 4419601" name="connsiteX4604"/>
              <a:gd fmla="*/ 1045349 h 2239844" name="connsiteY4604"/>
              <a:gd fmla="*/ 2108887 w 4419601" name="connsiteX4605"/>
              <a:gd fmla="*/ 1045684 h 2239844" name="connsiteY4605"/>
              <a:gd fmla="*/ 2100306 w 4419601" name="connsiteX4606"/>
              <a:gd fmla="*/ 1043535 h 2239844" name="connsiteY4606"/>
              <a:gd fmla="*/ 2096711 w 4419601" name="connsiteX4607"/>
              <a:gd fmla="*/ 1044202 h 2239844" name="connsiteY4607"/>
              <a:gd fmla="*/ 2193883 w 4419601" name="connsiteX4608"/>
              <a:gd fmla="*/ 1038729 h 2239844" name="connsiteY4608"/>
              <a:gd fmla="*/ 2183171 w 4419601" name="connsiteX4609"/>
              <a:gd fmla="*/ 1043935 h 2239844" name="connsiteY4609"/>
              <a:gd fmla="*/ 2180248 w 4419601" name="connsiteX4610"/>
              <a:gd fmla="*/ 1042729 h 2239844" name="connsiteY4610"/>
              <a:gd fmla="*/ 2185647 w 4419601" name="connsiteX4611"/>
              <a:gd fmla="*/ 1040657 h 2239844" name="connsiteY4611"/>
              <a:gd fmla="*/ 2183279 w 4419601" name="connsiteX4612"/>
              <a:gd fmla="*/ 1038266 h 2239844" name="connsiteY4612"/>
              <a:gd fmla="*/ 2177741 w 4419601" name="connsiteX4613"/>
              <a:gd fmla="*/ 1039761 h 2239844" name="connsiteY4613"/>
              <a:gd fmla="*/ 2176711 w 4419601" name="connsiteX4614"/>
              <a:gd fmla="*/ 1041270 h 2239844" name="connsiteY4614"/>
              <a:gd fmla="*/ 2179241 w 4419601" name="connsiteX4615"/>
              <a:gd fmla="*/ 1042314 h 2239844" name="connsiteY4615"/>
              <a:gd fmla="*/ 2183167 w 4419601" name="connsiteX4616"/>
              <a:gd fmla="*/ 1039504 h 2239844" name="connsiteY4616"/>
              <a:gd fmla="*/ 2097161 w 4419601" name="connsiteX4617"/>
              <a:gd fmla="*/ 1037573 h 2239844" name="connsiteY4617"/>
              <a:gd fmla="*/ 2103524 w 4419601" name="connsiteX4618"/>
              <a:gd fmla="*/ 1037892 h 2239844" name="connsiteY4618"/>
              <a:gd fmla="*/ 2105242 w 4419601" name="connsiteX4619"/>
              <a:gd fmla="*/ 1038494 h 2239844" name="connsiteY4619"/>
              <a:gd fmla="*/ 2089074 w 4419601" name="connsiteX4620"/>
              <a:gd fmla="*/ 1045619 h 2239844" name="connsiteY4620"/>
              <a:gd fmla="*/ 2078585 w 4419601" name="connsiteX4621"/>
              <a:gd fmla="*/ 1047565 h 2239844" name="connsiteY4621"/>
              <a:gd fmla="*/ 2061691 w 4419601" name="connsiteX4622"/>
              <a:gd fmla="*/ 1056433 h 2239844" name="connsiteY4622"/>
              <a:gd fmla="*/ 2093006 w 4419601" name="connsiteX4623"/>
              <a:gd fmla="*/ 1037365 h 2239844" name="connsiteY4623"/>
              <a:gd fmla="*/ 2096355 w 4419601" name="connsiteX4624"/>
              <a:gd fmla="*/ 1037533 h 2239844" name="connsiteY4624"/>
              <a:gd fmla="*/ 2061691 w 4419601" name="connsiteX4625"/>
              <a:gd fmla="*/ 1056433 h 2239844" name="connsiteY4625"/>
              <a:gd fmla="*/ 2055255 w 4419601" name="connsiteX4626"/>
              <a:gd fmla="*/ 1056433 h 2239844" name="connsiteY4626"/>
              <a:gd fmla="*/ 2065981 w 4419601" name="connsiteX4627"/>
              <a:gd fmla="*/ 1049984 h 2239844" name="connsiteY4627"/>
              <a:gd fmla="*/ 2076976 w 4419601" name="connsiteX4628"/>
              <a:gd fmla="*/ 1045147 h 2239844" name="connsiteY4628"/>
              <a:gd fmla="*/ 822242 w 4419601" name="connsiteX4629"/>
              <a:gd fmla="*/ 1036791 h 2239844" name="connsiteY4629"/>
              <a:gd fmla="*/ 712871 w 4419601" name="connsiteX4630"/>
              <a:gd fmla="*/ 1230363 h 2239844" name="connsiteY4630"/>
              <a:gd fmla="*/ 706438 w 4419601" name="connsiteX4631"/>
              <a:gd fmla="*/ 1223911 h 2239844" name="connsiteY4631"/>
              <a:gd fmla="*/ 822242 w 4419601" name="connsiteX4632"/>
              <a:gd fmla="*/ 1036791 h 2239844" name="connsiteY4632"/>
              <a:gd fmla="*/ 4292246 w 4419601" name="connsiteX4633"/>
              <a:gd fmla="*/ 1035419 h 2239844" name="connsiteY4633"/>
              <a:gd fmla="*/ 4262187 w 4419601" name="connsiteX4634"/>
              <a:gd fmla="*/ 1064878 h 2239844" name="connsiteY4634"/>
              <a:gd fmla="*/ 4226849 w 4419601" name="connsiteX4635"/>
              <a:gd fmla="*/ 1094679 h 2239844" name="connsiteY4635"/>
              <a:gd fmla="*/ 4194242 w 4419601" name="connsiteX4636"/>
              <a:gd fmla="*/ 1123835 h 2239844" name="connsiteY4636"/>
              <a:gd fmla="*/ 4175448 w 4419601" name="connsiteX4637"/>
              <a:gd fmla="*/ 1139783 h 2239844" name="connsiteY4637"/>
              <a:gd fmla="*/ 4091922 w 4419601" name="connsiteX4638"/>
              <a:gd fmla="*/ 1210660 h 2239844" name="connsiteY4638"/>
              <a:gd fmla="*/ 4068946 w 4419601" name="connsiteX4639"/>
              <a:gd fmla="*/ 1228097 h 2239844" name="connsiteY4639"/>
              <a:gd fmla="*/ 4114409 w 4419601" name="connsiteX4640"/>
              <a:gd fmla="*/ 1190524 h 2239844" name="connsiteY4640"/>
              <a:gd fmla="*/ 4201148 w 4419601" name="connsiteX4641"/>
              <a:gd fmla="*/ 1114009 h 2239844" name="connsiteY4641"/>
              <a:gd fmla="*/ 4233426 w 4419601" name="connsiteX4642"/>
              <a:gd fmla="*/ 1084337 h 2239844" name="connsiteY4642"/>
              <a:gd fmla="*/ 4266202 w 4419601" name="connsiteX4643"/>
              <a:gd fmla="*/ 1056019 h 2239844" name="connsiteY4643"/>
              <a:gd fmla="*/ 2183625 w 4419601" name="connsiteX4644"/>
              <a:gd fmla="*/ 1034450 h 2239844" name="connsiteY4644"/>
              <a:gd fmla="*/ 2180679 w 4419601" name="connsiteX4645"/>
              <a:gd fmla="*/ 1035457 h 2239844" name="connsiteY4645"/>
              <a:gd fmla="*/ 2177987 w 4419601" name="connsiteX4646"/>
              <a:gd fmla="*/ 1039400 h 2239844" name="connsiteY4646"/>
              <a:gd fmla="*/ 2181137 w 4419601" name="connsiteX4647"/>
              <a:gd fmla="*/ 1038573 h 2239844" name="connsiteY4647"/>
              <a:gd fmla="*/ 2183349 w 4419601" name="connsiteX4648"/>
              <a:gd fmla="*/ 1037499 h 2239844" name="connsiteY4648"/>
              <a:gd fmla="*/ 789772 w 4419601" name="connsiteX4649"/>
              <a:gd fmla="*/ 1034369 h 2239844" name="connsiteY4649"/>
              <a:gd fmla="*/ 790576 w 4419601" name="connsiteX4650"/>
              <a:gd fmla="*/ 1036787 h 2239844" name="connsiteY4650"/>
              <a:gd fmla="*/ 674771 w 4419601" name="connsiteX4651"/>
              <a:gd fmla="*/ 1230264 h 2239844" name="connsiteY4651"/>
              <a:gd fmla="*/ 668338 w 4419601" name="connsiteX4652"/>
              <a:gd fmla="*/ 1230264 h 2239844" name="connsiteY4652"/>
              <a:gd fmla="*/ 784142 w 4419601" name="connsiteX4653"/>
              <a:gd fmla="*/ 1036787 h 2239844" name="connsiteY4653"/>
              <a:gd fmla="*/ 789772 w 4419601" name="connsiteX4654"/>
              <a:gd fmla="*/ 1034369 h 2239844" name="connsiteY4654"/>
              <a:gd fmla="*/ 2120221 w 4419601" name="connsiteX4655"/>
              <a:gd fmla="*/ 1031893 h 2239844" name="connsiteY4655"/>
              <a:gd fmla="*/ 2119613 w 4419601" name="connsiteX4656"/>
              <a:gd fmla="*/ 1032249 h 2239844" name="connsiteY4656"/>
              <a:gd fmla="*/ 2106680 w 4419601" name="connsiteX4657"/>
              <a:gd fmla="*/ 1038999 h 2239844" name="connsiteY4657"/>
              <a:gd fmla="*/ 2105242 w 4419601" name="connsiteX4658"/>
              <a:gd fmla="*/ 1038494 h 2239844" name="connsiteY4658"/>
              <a:gd fmla="*/ 2127197 w 4419601" name="connsiteX4659"/>
              <a:gd fmla="*/ 1028819 h 2239844" name="connsiteY4659"/>
              <a:gd fmla="*/ 2120221 w 4419601" name="connsiteX4660"/>
              <a:gd fmla="*/ 1031893 h 2239844" name="connsiteY4660"/>
              <a:gd fmla="*/ 2124151 w 4419601" name="connsiteX4661"/>
              <a:gd fmla="*/ 1029596 h 2239844" name="connsiteY4661"/>
              <a:gd fmla="*/ 1734904 w 4419601" name="connsiteX4662"/>
              <a:gd fmla="*/ 1027412 h 2239844" name="connsiteY4662"/>
              <a:gd fmla="*/ 1727474 w 4419601" name="connsiteX4663"/>
              <a:gd fmla="*/ 1039657 h 2239844" name="connsiteY4663"/>
              <a:gd fmla="*/ 1707039 w 4419601" name="connsiteX4664"/>
              <a:gd fmla="*/ 1061431 h 2239844" name="connsiteY4664"/>
              <a:gd fmla="*/ 1691982 w 4419601" name="connsiteX4665"/>
              <a:gd fmla="*/ 1074992 h 2239844" name="connsiteY4665"/>
              <a:gd fmla="*/ 1686718 w 4419601" name="connsiteX4666"/>
              <a:gd fmla="*/ 1078553 h 2239844" name="connsiteY4666"/>
              <a:gd fmla="*/ 1697661 w 4419601" name="connsiteX4667"/>
              <a:gd fmla="*/ 1064230 h 2239844" name="connsiteY4667"/>
              <a:gd fmla="*/ 1703768 w 4419601" name="connsiteX4668"/>
              <a:gd fmla="*/ 1057740 h 2239844" name="connsiteY4668"/>
              <a:gd fmla="*/ 1727474 w 4419601" name="connsiteX4669"/>
              <a:gd fmla="*/ 1036435 h 2239844" name="connsiteY4669"/>
              <a:gd fmla="*/ 2249544 w 4419601" name="connsiteX4670"/>
              <a:gd fmla="*/ 1024965 h 2239844" name="connsiteY4670"/>
              <a:gd fmla="*/ 2242567 w 4419601" name="connsiteX4671"/>
              <a:gd fmla="*/ 1030338 h 2239844" name="connsiteY4671"/>
              <a:gd fmla="*/ 2217048 w 4419601" name="connsiteX4672"/>
              <a:gd fmla="*/ 1044235 h 2239844" name="connsiteY4672"/>
              <a:gd fmla="*/ 2218531 w 4419601" name="connsiteX4673"/>
              <a:gd fmla="*/ 1046213 h 2239844" name="connsiteY4673"/>
              <a:gd fmla="*/ 2217349 w 4419601" name="connsiteX4674"/>
              <a:gd fmla="*/ 1047790 h 2239844" name="connsiteY4674"/>
              <a:gd fmla="*/ 2217714 w 4419601" name="connsiteX4675"/>
              <a:gd fmla="*/ 1051769 h 2239844" name="connsiteY4675"/>
              <a:gd fmla="*/ 2221247 w 4419601" name="connsiteX4676"/>
              <a:gd fmla="*/ 1054268 h 2239844" name="connsiteY4676"/>
              <a:gd fmla="*/ 2251125 w 4419601" name="connsiteX4677"/>
              <a:gd fmla="*/ 1045419 h 2239844" name="connsiteY4677"/>
              <a:gd fmla="*/ 2255859 w 4419601" name="connsiteX4678"/>
              <a:gd fmla="*/ 1043038 h 2239844" name="connsiteY4678"/>
              <a:gd fmla="*/ 2241672 w 4419601" name="connsiteX4679"/>
              <a:gd fmla="*/ 1043038 h 2239844" name="connsiteY4679"/>
              <a:gd fmla="*/ 2241672 w 4419601" name="connsiteX4680"/>
              <a:gd fmla="*/ 1036688 h 2239844" name="connsiteY4680"/>
              <a:gd fmla="*/ 2268482 w 4419601" name="connsiteX4681"/>
              <a:gd fmla="*/ 1036688 h 2239844" name="connsiteY4681"/>
              <a:gd fmla="*/ 2281106 w 4419601" name="connsiteX4682"/>
              <a:gd fmla="*/ 1030338 h 2239844" name="connsiteY4682"/>
              <a:gd fmla="*/ 2281106 w 4419601" name="connsiteX4683"/>
              <a:gd fmla="*/ 1036688 h 2239844" name="connsiteY4683"/>
              <a:gd fmla="*/ 2319338 w 4419601" name="connsiteX4684"/>
              <a:gd fmla="*/ 1036688 h 2239844" name="connsiteY4684"/>
              <a:gd fmla="*/ 2319338 w 4419601" name="connsiteX4685"/>
              <a:gd fmla="*/ 1043038 h 2239844" name="connsiteY4685"/>
              <a:gd fmla="*/ 2268482 w 4419601" name="connsiteX4686"/>
              <a:gd fmla="*/ 1043038 h 2239844" name="connsiteY4686"/>
              <a:gd fmla="*/ 2251125 w 4419601" name="connsiteX4687"/>
              <a:gd fmla="*/ 1051769 h 2239844" name="connsiteY4687"/>
              <a:gd fmla="*/ 2228907 w 4419601" name="connsiteX4688"/>
              <a:gd fmla="*/ 1058349 h 2239844" name="connsiteY4688"/>
              <a:gd fmla="*/ 2242185 w 4419601" name="connsiteX4689"/>
              <a:gd fmla="*/ 1062265 h 2239844" name="connsiteY4689"/>
              <a:gd fmla="*/ 2242952 w 4419601" name="connsiteX4690"/>
              <a:gd fmla="*/ 1064848 h 2239844" name="connsiteY4690"/>
              <a:gd fmla="*/ 2256971 w 4419601" name="connsiteX4691"/>
              <a:gd fmla="*/ 1066814 h 2239844" name="connsiteY4691"/>
              <a:gd fmla="*/ 2280684 w 4419601" name="connsiteX4692"/>
              <a:gd fmla="*/ 1075092 h 2239844" name="connsiteY4692"/>
              <a:gd fmla="*/ 2280797 w 4419601" name="connsiteX4693"/>
              <a:gd fmla="*/ 1075168 h 2239844" name="connsiteY4693"/>
              <a:gd fmla="*/ 2296319 w 4419601" name="connsiteX4694"/>
              <a:gd fmla="*/ 1070886 h 2239844" name="connsiteY4694"/>
              <a:gd fmla="*/ 2313492 w 4419601" name="connsiteX4695"/>
              <a:gd fmla="*/ 1062088 h 2239844" name="connsiteY4695"/>
              <a:gd fmla="*/ 2281238 w 4419601" name="connsiteX4696"/>
              <a:gd fmla="*/ 1062088 h 2239844" name="connsiteY4696"/>
              <a:gd fmla="*/ 2309020 w 4419601" name="connsiteX4697"/>
              <a:gd fmla="*/ 1056532 h 2239844" name="connsiteY4697"/>
              <a:gd fmla="*/ 2325443 w 4419601" name="connsiteX4698"/>
              <a:gd fmla="*/ 1055966 h 2239844" name="connsiteY4698"/>
              <a:gd fmla="*/ 2338282 w 4419601" name="connsiteX4699"/>
              <a:gd fmla="*/ 1049388 h 2239844" name="connsiteY4699"/>
              <a:gd fmla="*/ 2344738 w 4419601" name="connsiteX4700"/>
              <a:gd fmla="*/ 1056003 h 2239844" name="connsiteY4700"/>
              <a:gd fmla="*/ 2301968 w 4419601" name="connsiteX4701"/>
              <a:gd fmla="*/ 1077500 h 2239844" name="connsiteY4701"/>
              <a:gd fmla="*/ 2288993 w 4419601" name="connsiteX4702"/>
              <a:gd fmla="*/ 1080655 h 2239844" name="connsiteY4702"/>
              <a:gd fmla="*/ 2293319 w 4419601" name="connsiteX4703"/>
              <a:gd fmla="*/ 1083552 h 2239844" name="connsiteY4703"/>
              <a:gd fmla="*/ 2293938 w 4419601" name="connsiteX4704"/>
              <a:gd fmla="*/ 1082726 h 2239844" name="connsiteY4704"/>
              <a:gd fmla="*/ 2298701 w 4419601" name="connsiteX4705"/>
              <a:gd fmla="*/ 1085901 h 2239844" name="connsiteY4705"/>
              <a:gd fmla="*/ 2297763 w 4419601" name="connsiteX4706"/>
              <a:gd fmla="*/ 1086527 h 2239844" name="connsiteY4706"/>
              <a:gd fmla="*/ 2319232 w 4419601" name="connsiteX4707"/>
              <a:gd fmla="*/ 1100901 h 2239844" name="connsiteY4707"/>
              <a:gd fmla="*/ 2319227 w 4419601" name="connsiteX4708"/>
              <a:gd fmla="*/ 1100898 h 2239844" name="connsiteY4708"/>
              <a:gd fmla="*/ 2292247 w 4419601" name="connsiteX4709"/>
              <a:gd fmla="*/ 1089285 h 2239844" name="connsiteY4709"/>
              <a:gd fmla="*/ 2281924 w 4419601" name="connsiteX4710"/>
              <a:gd fmla="*/ 1082374 h 2239844" name="connsiteY4710"/>
              <a:gd fmla="*/ 2278259 w 4419601" name="connsiteX4711"/>
              <a:gd fmla="*/ 1083265 h 2239844" name="connsiteY4711"/>
              <a:gd fmla="*/ 2292247 w 4419601" name="connsiteX4712"/>
              <a:gd fmla="*/ 1089285 h 2239844" name="connsiteY4712"/>
              <a:gd fmla="*/ 2338497 w 4419601" name="connsiteX4713"/>
              <a:gd fmla="*/ 1120251 h 2239844" name="connsiteY4713"/>
              <a:gd fmla="*/ 2332075 w 4419601" name="connsiteX4714"/>
              <a:gd fmla="*/ 1117026 h 2239844" name="connsiteY4714"/>
              <a:gd fmla="*/ 2287108 w 4419601" name="connsiteX4715"/>
              <a:gd fmla="*/ 1094446 h 2239844" name="connsiteY4715"/>
              <a:gd fmla="*/ 2268982 w 4419601" name="connsiteX4716"/>
              <a:gd fmla="*/ 1086547 h 2239844" name="connsiteY4716"/>
              <a:gd fmla="*/ 2275272 w 4419601" name="connsiteX4717"/>
              <a:gd fmla="*/ 1091634 h 2239844" name="connsiteY4717"/>
              <a:gd fmla="*/ 2300288 w 4419601" name="connsiteX4718"/>
              <a:gd fmla="*/ 1107950 h 2239844" name="connsiteY4718"/>
              <a:gd fmla="*/ 2299481 w 4419601" name="connsiteX4719"/>
              <a:gd fmla="*/ 1113660 h 2239844" name="connsiteY4719"/>
              <a:gd fmla="*/ 2294902 w 4419601" name="connsiteX4720"/>
              <a:gd fmla="*/ 1114322 h 2239844" name="connsiteY4720"/>
              <a:gd fmla="*/ 2300758 w 4419601" name="connsiteX4721"/>
              <a:gd fmla="*/ 1117832 h 2239844" name="connsiteY4721"/>
              <a:gd fmla="*/ 2409161 w 4419601" name="connsiteX4722"/>
              <a:gd fmla="*/ 1165411 h 2239844" name="connsiteY4722"/>
              <a:gd fmla="*/ 2410487 w 4419601" name="connsiteX4723"/>
              <a:gd fmla="*/ 1165915 h 2239844" name="connsiteY4723"/>
              <a:gd fmla="*/ 2429030 w 4419601" name="connsiteX4724"/>
              <a:gd fmla="*/ 1178521 h 2239844" name="connsiteY4724"/>
              <a:gd fmla="*/ 2386677 w 4419601" name="connsiteX4725"/>
              <a:gd fmla="*/ 1163798 h 2239844" name="connsiteY4725"/>
              <a:gd fmla="*/ 2309296 w 4419601" name="connsiteX4726"/>
              <a:gd fmla="*/ 1128114 h 2239844" name="connsiteY4726"/>
              <a:gd fmla="*/ 2275971 w 4419601" name="connsiteX4727"/>
              <a:gd fmla="*/ 1105295 h 2239844" name="connsiteY4727"/>
              <a:gd fmla="*/ 2246220 w 4419601" name="connsiteX4728"/>
              <a:gd fmla="*/ 1090002 h 2239844" name="connsiteY4728"/>
              <a:gd fmla="*/ 2225525 w 4419601" name="connsiteX4729"/>
              <a:gd fmla="*/ 1073423 h 2239844" name="connsiteY4729"/>
              <a:gd fmla="*/ 2229274 w 4419601" name="connsiteX4730"/>
              <a:gd fmla="*/ 1075317 h 2239844" name="connsiteY4730"/>
              <a:gd fmla="*/ 2230443 w 4419601" name="connsiteX4731"/>
              <a:gd fmla="*/ 1075681 h 2239844" name="connsiteY4731"/>
              <a:gd fmla="*/ 2224701 w 4419601" name="connsiteX4732"/>
              <a:gd fmla="*/ 1072239 h 2239844" name="connsiteY4732"/>
              <a:gd fmla="*/ 2226691 w 4419601" name="connsiteX4733"/>
              <a:gd fmla="*/ 1071551 h 2239844" name="connsiteY4733"/>
              <a:gd fmla="*/ 2234621 w 4419601" name="connsiteX4734"/>
              <a:gd fmla="*/ 1076981 h 2239844" name="connsiteY4734"/>
              <a:gd fmla="*/ 2238568 w 4419601" name="connsiteX4735"/>
              <a:gd fmla="*/ 1078208 h 2239844" name="connsiteY4735"/>
              <a:gd fmla="*/ 2249448 w 4419601" name="connsiteX4736"/>
              <a:gd fmla="*/ 1086739 h 2239844" name="connsiteY4736"/>
              <a:gd fmla="*/ 2252048 w 4419601" name="connsiteX4737"/>
              <a:gd fmla="*/ 1087981 h 2239844" name="connsiteY4737"/>
              <a:gd fmla="*/ 2254356 w 4419601" name="connsiteX4738"/>
              <a:gd fmla="*/ 1082461 h 2239844" name="connsiteY4738"/>
              <a:gd fmla="*/ 2255467 w 4419601" name="connsiteX4739"/>
              <a:gd fmla="*/ 1082155 h 2239844" name="connsiteY4739"/>
              <a:gd fmla="*/ 2255097 w 4419601" name="connsiteX4740"/>
              <a:gd fmla="*/ 1081844 h 2239844" name="connsiteY4740"/>
              <a:gd fmla="*/ 2239764 w 4419601" name="connsiteX4741"/>
              <a:gd fmla="*/ 1078581 h 2239844" name="connsiteY4741"/>
              <a:gd fmla="*/ 2238568 w 4419601" name="connsiteX4742"/>
              <a:gd fmla="*/ 1078208 h 2239844" name="connsiteY4742"/>
              <a:gd fmla="*/ 2230398 w 4419601" name="connsiteX4743"/>
              <a:gd fmla="*/ 1071804 h 2239844" name="connsiteY4743"/>
              <a:gd fmla="*/ 2227983 w 4419601" name="connsiteX4744"/>
              <a:gd fmla="*/ 1071105 h 2239844" name="connsiteY4744"/>
              <a:gd fmla="*/ 2229040 w 4419601" name="connsiteX4745"/>
              <a:gd fmla="*/ 1070739 h 2239844" name="connsiteY4745"/>
              <a:gd fmla="*/ 2224970 w 4419601" name="connsiteX4746"/>
              <a:gd fmla="*/ 1067548 h 2239844" name="connsiteY4746"/>
              <a:gd fmla="*/ 2231695 w 4419601" name="connsiteX4747"/>
              <a:gd fmla="*/ 1067159 h 2239844" name="connsiteY4747"/>
              <a:gd fmla="*/ 2241229 w 4419601" name="connsiteX4748"/>
              <a:gd fmla="*/ 1070483 h 2239844" name="connsiteY4748"/>
              <a:gd fmla="*/ 2248565 w 4419601" name="connsiteX4749"/>
              <a:gd fmla="*/ 1071060 h 2239844" name="connsiteY4749"/>
              <a:gd fmla="*/ 2254102 w 4419601" name="connsiteX4750"/>
              <a:gd fmla="*/ 1072867 h 2239844" name="connsiteY4750"/>
              <a:gd fmla="*/ 2267786 w 4419601" name="connsiteX4751"/>
              <a:gd fmla="*/ 1078757 h 2239844" name="connsiteY4751"/>
              <a:gd fmla="*/ 2270149 w 4419601" name="connsiteX4752"/>
              <a:gd fmla="*/ 1078105 h 2239844" name="connsiteY4752"/>
              <a:gd fmla="*/ 2254102 w 4419601" name="connsiteX4753"/>
              <a:gd fmla="*/ 1072867 h 2239844" name="connsiteY4753"/>
              <a:gd fmla="*/ 2244047 w 4419601" name="connsiteX4754"/>
              <a:gd fmla="*/ 1068540 h 2239844" name="connsiteY4754"/>
              <a:gd fmla="*/ 2244606 w 4419601" name="connsiteX4755"/>
              <a:gd fmla="*/ 1070423 h 2239844" name="connsiteY4755"/>
              <a:gd fmla="*/ 2242185 w 4419601" name="connsiteX4756"/>
              <a:gd fmla="*/ 1068791 h 2239844" name="connsiteY4756"/>
              <a:gd fmla="*/ 2228061 w 4419601" name="connsiteX4757"/>
              <a:gd fmla="*/ 1064626 h 2239844" name="connsiteY4757"/>
              <a:gd fmla="*/ 2223329 w 4419601" name="connsiteX4758"/>
              <a:gd fmla="*/ 1066262 h 2239844" name="connsiteY4758"/>
              <a:gd fmla="*/ 2224970 w 4419601" name="connsiteX4759"/>
              <a:gd fmla="*/ 1067548 h 2239844" name="connsiteY4759"/>
              <a:gd fmla="*/ 2221166 w 4419601" name="connsiteX4760"/>
              <a:gd fmla="*/ 1067768 h 2239844" name="connsiteY4760"/>
              <a:gd fmla="*/ 2224616 w 4419601" name="connsiteX4761"/>
              <a:gd fmla="*/ 1070130 h 2239844" name="connsiteY4761"/>
              <a:gd fmla="*/ 2219605 w 4419601" name="connsiteX4762"/>
              <a:gd fmla="*/ 1068680 h 2239844" name="connsiteY4762"/>
              <a:gd fmla="*/ 2222106 w 4419601" name="connsiteX4763"/>
              <a:gd fmla="*/ 1070683 h 2239844" name="connsiteY4763"/>
              <a:gd fmla="*/ 2224701 w 4419601" name="connsiteX4764"/>
              <a:gd fmla="*/ 1072239 h 2239844" name="connsiteY4764"/>
              <a:gd fmla="*/ 2224244 w 4419601" name="connsiteX4765"/>
              <a:gd fmla="*/ 1072397 h 2239844" name="connsiteY4765"/>
              <a:gd fmla="*/ 2225525 w 4419601" name="connsiteX4766"/>
              <a:gd fmla="*/ 1073423 h 2239844" name="connsiteY4766"/>
              <a:gd fmla="*/ 2223799 w 4419601" name="connsiteX4767"/>
              <a:gd fmla="*/ 1072550 h 2239844" name="connsiteY4767"/>
              <a:gd fmla="*/ 2220606 w 4419601" name="connsiteX4768"/>
              <a:gd fmla="*/ 1073654 h 2239844" name="connsiteY4768"/>
              <a:gd fmla="*/ 2218416 w 4419601" name="connsiteX4769"/>
              <a:gd fmla="*/ 1071016 h 2239844" name="connsiteY4769"/>
              <a:gd fmla="*/ 2217681 w 4419601" name="connsiteX4770"/>
              <a:gd fmla="*/ 1071388 h 2239844" name="connsiteY4770"/>
              <a:gd fmla="*/ 2218166 w 4419601" name="connsiteX4771"/>
              <a:gd fmla="*/ 1072465 h 2239844" name="connsiteY4771"/>
              <a:gd fmla="*/ 2217073 w 4419601" name="connsiteX4772"/>
              <a:gd fmla="*/ 1071695 h 2239844" name="connsiteY4772"/>
              <a:gd fmla="*/ 2216446 w 4419601" name="connsiteX4773"/>
              <a:gd fmla="*/ 1072012 h 2239844" name="connsiteY4773"/>
              <a:gd fmla="*/ 2216446 w 4419601" name="connsiteX4774"/>
              <a:gd fmla="*/ 1074083 h 2239844" name="connsiteY4774"/>
              <a:gd fmla="*/ 2214601 w 4419601" name="connsiteX4775"/>
              <a:gd fmla="*/ 1072944 h 2239844" name="connsiteY4775"/>
              <a:gd fmla="*/ 2209906 w 4419601" name="connsiteX4776"/>
              <a:gd fmla="*/ 1075317 h 2239844" name="connsiteY4776"/>
              <a:gd fmla="*/ 2203450 w 4419601" name="connsiteX4777"/>
              <a:gd fmla="*/ 1068791 h 2239844" name="connsiteY4777"/>
              <a:gd fmla="*/ 2207493 w 4419601" name="connsiteX4778"/>
              <a:gd fmla="*/ 1068558 h 2239844" name="connsiteY4778"/>
              <a:gd fmla="*/ 2197174 w 4419601" name="connsiteX4779"/>
              <a:gd fmla="*/ 1062189 h 2239844" name="connsiteY4779"/>
              <a:gd fmla="*/ 2208066 w 4419601" name="connsiteX4780"/>
              <a:gd fmla="*/ 1065341 h 2239844" name="connsiteY4780"/>
              <a:gd fmla="*/ 2212237 w 4419601" name="connsiteX4781"/>
              <a:gd fmla="*/ 1068284 h 2239844" name="connsiteY4781"/>
              <a:gd fmla="*/ 2217236 w 4419601" name="connsiteX4782"/>
              <a:gd fmla="*/ 1067995 h 2239844" name="connsiteY4782"/>
              <a:gd fmla="*/ 2208066 w 4419601" name="connsiteX4783"/>
              <a:gd fmla="*/ 1065341 h 2239844" name="connsiteY4783"/>
              <a:gd fmla="*/ 2203721 w 4419601" name="connsiteX4784"/>
              <a:gd fmla="*/ 1062276 h 2239844" name="connsiteY4784"/>
              <a:gd fmla="*/ 2203450 w 4419601" name="connsiteX4785"/>
              <a:gd fmla="*/ 1062265 h 2239844" name="connsiteY4785"/>
              <a:gd fmla="*/ 2203495 w 4419601" name="connsiteX4786"/>
              <a:gd fmla="*/ 1061948 h 2239844" name="connsiteY4786"/>
              <a:gd fmla="*/ 2202107 w 4419601" name="connsiteX4787"/>
              <a:gd fmla="*/ 1058695 h 2239844" name="connsiteY4787"/>
              <a:gd fmla="*/ 2203810 w 4419601" name="connsiteX4788"/>
              <a:gd fmla="*/ 1059716 h 2239844" name="connsiteY4788"/>
              <a:gd fmla="*/ 2204140 w 4419601" name="connsiteX4789"/>
              <a:gd fmla="*/ 1057384 h 2239844" name="connsiteY4789"/>
              <a:gd fmla="*/ 2201256 w 4419601" name="connsiteX4790"/>
              <a:gd fmla="*/ 1056703 h 2239844" name="connsiteY4790"/>
              <a:gd fmla="*/ 2201219 w 4419601" name="connsiteX4791"/>
              <a:gd fmla="*/ 1056616 h 2239844" name="connsiteY4791"/>
              <a:gd fmla="*/ 2197344 w 4419601" name="connsiteX4792"/>
              <a:gd fmla="*/ 1055657 h 2239844" name="connsiteY4792"/>
              <a:gd fmla="*/ 2197100 w 4419601" name="connsiteX4793"/>
              <a:gd fmla="*/ 1055738 h 2239844" name="connsiteY4793"/>
              <a:gd fmla="*/ 2197100 w 4419601" name="connsiteX4794"/>
              <a:gd fmla="*/ 1055597 h 2239844" name="connsiteY4794"/>
              <a:gd fmla="*/ 2194465 w 4419601" name="connsiteX4795"/>
              <a:gd fmla="*/ 1054944 h 2239844" name="connsiteY4795"/>
              <a:gd fmla="*/ 2189655 w 4419601" name="connsiteX4796"/>
              <a:gd fmla="*/ 1052960 h 2239844" name="connsiteY4796"/>
              <a:gd fmla="*/ 2197100 w 4419601" name="connsiteX4797"/>
              <a:gd fmla="*/ 1051117 h 2239844" name="connsiteY4797"/>
              <a:gd fmla="*/ 2197100 w 4419601" name="connsiteX4798"/>
              <a:gd fmla="*/ 1049388 h 2239844" name="connsiteY4798"/>
              <a:gd fmla="*/ 2197528 w 4419601" name="connsiteX4799"/>
              <a:gd fmla="*/ 1049353 h 2239844" name="connsiteY4799"/>
              <a:gd fmla="*/ 2194465 w 4419601" name="connsiteX4800"/>
              <a:gd fmla="*/ 1048594 h 2239844" name="connsiteY4800"/>
              <a:gd fmla="*/ 2194325 w 4419601" name="connsiteX4801"/>
              <a:gd fmla="*/ 1048537 h 2239844" name="connsiteY4801"/>
              <a:gd fmla="*/ 2209321 w 4419601" name="connsiteX4802"/>
              <a:gd fmla="*/ 1041742 h 2239844" name="connsiteY4802"/>
              <a:gd fmla="*/ 2210499 w 4419601" name="connsiteX4803"/>
              <a:gd fmla="*/ 1041451 h 2239844" name="connsiteY4803"/>
              <a:gd fmla="*/ 2213147 w 4419601" name="connsiteX4804"/>
              <a:gd fmla="*/ 1040009 h 2239844" name="connsiteY4804"/>
              <a:gd fmla="*/ 2225731 w 4419601" name="connsiteX4805"/>
              <a:gd fmla="*/ 1034307 h 2239844" name="connsiteY4805"/>
              <a:gd fmla="*/ 2145356 w 4419601" name="connsiteX4806"/>
              <a:gd fmla="*/ 1024187 h 2239844" name="connsiteY4806"/>
              <a:gd fmla="*/ 2119633 w 4419601" name="connsiteX4807"/>
              <a:gd fmla="*/ 1043539 h 2239844" name="connsiteY4807"/>
              <a:gd fmla="*/ 2119613 w 4419601" name="connsiteX4808"/>
              <a:gd fmla="*/ 1043535 h 2239844" name="connsiteY4808"/>
              <a:gd fmla="*/ 2114317 w 4419601" name="connsiteX4809"/>
              <a:gd fmla="*/ 1041677 h 2239844" name="connsiteY4809"/>
              <a:gd fmla="*/ 2132862 w 4419601" name="connsiteX4810"/>
              <a:gd fmla="*/ 1027374 h 2239844" name="connsiteY4810"/>
              <a:gd fmla="*/ 2120923 w 4419601" name="connsiteX4811"/>
              <a:gd fmla="*/ 1023736 h 2239844" name="connsiteY4811"/>
              <a:gd fmla="*/ 2120416 w 4419601" name="connsiteX4812"/>
              <a:gd fmla="*/ 1024058 h 2239844" name="connsiteY4812"/>
              <a:gd fmla="*/ 2093006 w 4419601" name="connsiteX4813"/>
              <a:gd fmla="*/ 1037365 h 2239844" name="connsiteY4813"/>
              <a:gd fmla="*/ 2087434 w 4419601" name="connsiteX4814"/>
              <a:gd fmla="*/ 1037086 h 2239844" name="connsiteY4814"/>
              <a:gd fmla="*/ 2065981 w 4419601" name="connsiteX4815"/>
              <a:gd fmla="*/ 1049984 h 2239844" name="connsiteY4815"/>
              <a:gd fmla="*/ 1979745 w 4419601" name="connsiteX4816"/>
              <a:gd fmla="*/ 1087923 h 2239844" name="connsiteY4816"/>
              <a:gd fmla="*/ 1979004 w 4419601" name="connsiteX4817"/>
              <a:gd fmla="*/ 1089660 h 2239844" name="connsiteY4817"/>
              <a:gd fmla="*/ 1982429 w 4419601" name="connsiteX4818"/>
              <a:gd fmla="*/ 1093092 h 2239844" name="connsiteY4818"/>
              <a:gd fmla="*/ 1978025 w 4419601" name="connsiteX4819"/>
              <a:gd fmla="*/ 1095128 h 2239844" name="connsiteY4819"/>
              <a:gd fmla="*/ 1978025 w 4419601" name="connsiteX4820"/>
              <a:gd fmla="*/ 1091953 h 2239844" name="connsiteY4820"/>
              <a:gd fmla="*/ 1973961 w 4419601" name="connsiteX4821"/>
              <a:gd fmla="*/ 1101479 h 2239844" name="connsiteY4821"/>
              <a:gd fmla="*/ 1974814 w 4419601" name="connsiteX4822"/>
              <a:gd fmla="*/ 1101693 h 2239844" name="connsiteY4822"/>
              <a:gd fmla="*/ 1978026 w 4419601" name="connsiteX4823"/>
              <a:gd fmla="*/ 1107333 h 2239844" name="connsiteY4823"/>
              <a:gd fmla="*/ 1971602 w 4419601" name="connsiteX4824"/>
              <a:gd fmla="*/ 1107333 h 2239844" name="connsiteY4824"/>
              <a:gd fmla="*/ 1969689 w 4419601" name="connsiteX4825"/>
              <a:gd fmla="*/ 1114816 h 2239844" name="connsiteY4825"/>
              <a:gd fmla="*/ 1964561 w 4419601" name="connsiteX4826"/>
              <a:gd fmla="*/ 1119420 h 2239844" name="connsiteY4826"/>
              <a:gd fmla="*/ 1955383 w 4419601" name="connsiteX4827"/>
              <a:gd fmla="*/ 1134138 h 2239844" name="connsiteY4827"/>
              <a:gd fmla="*/ 1952329 w 4419601" name="connsiteX4828"/>
              <a:gd fmla="*/ 1139559 h 2239844" name="connsiteY4828"/>
              <a:gd fmla="*/ 1937814 w 4419601" name="connsiteX4829"/>
              <a:gd fmla="*/ 1168682 h 2239844" name="connsiteY4829"/>
              <a:gd fmla="*/ 1929231 w 4419601" name="connsiteX4830"/>
              <a:gd fmla="*/ 1179355 h 2239844" name="connsiteY4830"/>
              <a:gd fmla="*/ 1916191 w 4419601" name="connsiteX4831"/>
              <a:gd fmla="*/ 1190315 h 2239844" name="connsiteY4831"/>
              <a:gd fmla="*/ 1909650 w 4419601" name="connsiteX4832"/>
              <a:gd fmla="*/ 1194131 h 2239844" name="connsiteY4832"/>
              <a:gd fmla="*/ 1926631 w 4419601" name="connsiteX4833"/>
              <a:gd fmla="*/ 1178230 h 2239844" name="connsiteY4833"/>
              <a:gd fmla="*/ 1935929 w 4419601" name="connsiteX4834"/>
              <a:gd fmla="*/ 1156607 h 2239844" name="connsiteY4834"/>
              <a:gd fmla="*/ 1934369 w 4419601" name="connsiteX4835"/>
              <a:gd fmla="*/ 1155702 h 2239844" name="connsiteY4835"/>
              <a:gd fmla="*/ 1933575 w 4419601" name="connsiteX4836"/>
              <a:gd fmla="*/ 1152477 h 2239844" name="connsiteY4836"/>
              <a:gd fmla="*/ 1943732 w 4419601" name="connsiteX4837"/>
              <a:gd fmla="*/ 1138458 h 2239844" name="connsiteY4837"/>
              <a:gd fmla="*/ 1944298 w 4419601" name="connsiteX4838"/>
              <a:gd fmla="*/ 1137142 h 2239844" name="connsiteY4838"/>
              <a:gd fmla="*/ 1954513 w 4419601" name="connsiteX4839"/>
              <a:gd fmla="*/ 1123578 h 2239844" name="connsiteY4839"/>
              <a:gd fmla="*/ 1964531 w 4419601" name="connsiteX4840"/>
              <a:gd fmla="*/ 1109751 h 2239844" name="connsiteY4840"/>
              <a:gd fmla="*/ 1990725 w 4419601" name="connsiteX4841"/>
              <a:gd fmla="*/ 1062187 h 2239844" name="connsiteY4841"/>
              <a:gd fmla="*/ 1979746 w 4419601" name="connsiteX4842"/>
              <a:gd fmla="*/ 1087919 h 2239844" name="connsiteY4842"/>
              <a:gd fmla="*/ 2019556 w 4419601" name="connsiteX4843"/>
              <a:gd fmla="*/ 1070339 h 2239844" name="connsiteY4843"/>
              <a:gd fmla="*/ 2100205 w 4419601" name="connsiteX4844"/>
              <a:gd fmla="*/ 1028822 h 2239844" name="connsiteY4844"/>
              <a:gd fmla="*/ 2244094 w 4419601" name="connsiteX4845"/>
              <a:gd fmla="*/ 1022779 h 2239844" name="connsiteY4845"/>
              <a:gd fmla="*/ 2242567 w 4419601" name="connsiteX4846"/>
              <a:gd fmla="*/ 1023988 h 2239844" name="connsiteY4846"/>
              <a:gd fmla="*/ 2213147 w 4419601" name="connsiteX4847"/>
              <a:gd fmla="*/ 1040009 h 2239844" name="connsiteY4847"/>
              <a:gd fmla="*/ 2209321 w 4419601" name="connsiteX4848"/>
              <a:gd fmla="*/ 1041742 h 2239844" name="connsiteY4848"/>
              <a:gd fmla="*/ 2189655 w 4419601" name="connsiteX4849"/>
              <a:gd fmla="*/ 1046610 h 2239844" name="connsiteY4849"/>
              <a:gd fmla="*/ 2187636 w 4419601" name="connsiteX4850"/>
              <a:gd fmla="*/ 1045777 h 2239844" name="connsiteY4850"/>
              <a:gd fmla="*/ 2220921 w 4419601" name="connsiteX4851"/>
              <a:gd fmla="*/ 1032719 h 2239844" name="connsiteY4851"/>
              <a:gd fmla="*/ 2222370 w 4419601" name="connsiteX4852"/>
              <a:gd fmla="*/ 1032063 h 2239844" name="connsiteY4852"/>
              <a:gd fmla="*/ 2229740 w 4419601" name="connsiteX4853"/>
              <a:gd fmla="*/ 1030338 h 2239844" name="connsiteY4853"/>
              <a:gd fmla="*/ 2170403 w 4419601" name="connsiteX4854"/>
              <a:gd fmla="*/ 1020950 h 2239844" name="connsiteY4854"/>
              <a:gd fmla="*/ 2167077 w 4419601" name="connsiteX4855"/>
              <a:gd fmla="*/ 1036279 h 2239844" name="connsiteY4855"/>
              <a:gd fmla="*/ 2166986 w 4419601" name="connsiteX4856"/>
              <a:gd fmla="*/ 1036421 h 2239844" name="connsiteY4856"/>
              <a:gd fmla="*/ 2179488 w 4419601" name="connsiteX4857"/>
              <a:gd fmla="*/ 1034006 h 2239844" name="connsiteY4857"/>
              <a:gd fmla="*/ 2183971 w 4419601" name="connsiteX4858"/>
              <a:gd fmla="*/ 1030636 h 2239844" name="connsiteY4858"/>
              <a:gd fmla="*/ 2182002 w 4419601" name="connsiteX4859"/>
              <a:gd fmla="*/ 1033520 h 2239844" name="connsiteY4859"/>
              <a:gd fmla="*/ 2183740 w 4419601" name="connsiteX4860"/>
              <a:gd fmla="*/ 1033184 h 2239844" name="connsiteY4860"/>
              <a:gd fmla="*/ 2183971 w 4419601" name="connsiteX4861"/>
              <a:gd fmla="*/ 1030636 h 2239844" name="connsiteY4861"/>
              <a:gd fmla="*/ 2186385 w 4419601" name="connsiteX4862"/>
              <a:gd fmla="*/ 1031443 h 2239844" name="connsiteY4862"/>
              <a:gd fmla="*/ 2185811 w 4419601" name="connsiteX4863"/>
              <a:gd fmla="*/ 1032784 h 2239844" name="connsiteY4863"/>
              <a:gd fmla="*/ 2197826 w 4419601" name="connsiteX4864"/>
              <a:gd fmla="*/ 1030463 h 2239844" name="connsiteY4864"/>
              <a:gd fmla="*/ 2196826 w 4419601" name="connsiteX4865"/>
              <a:gd fmla="*/ 1030949 h 2239844" name="connsiteY4865"/>
              <a:gd fmla="*/ 2185301 w 4419601" name="connsiteX4866"/>
              <a:gd fmla="*/ 1033976 h 2239844" name="connsiteY4866"/>
              <a:gd fmla="*/ 2183971 w 4419601" name="connsiteX4867"/>
              <a:gd fmla="*/ 1037086 h 2239844" name="connsiteY4867"/>
              <a:gd fmla="*/ 2183940 w 4419601" name="connsiteX4868"/>
              <a:gd fmla="*/ 1037211 h 2239844" name="connsiteY4868"/>
              <a:gd fmla="*/ 2196826 w 4419601" name="connsiteX4869"/>
              <a:gd fmla="*/ 1030949 h 2239844" name="connsiteY4869"/>
              <a:gd fmla="*/ 2200366 w 4419601" name="connsiteX4870"/>
              <a:gd fmla="*/ 1030019 h 2239844" name="connsiteY4870"/>
              <a:gd fmla="*/ 2217881 w 4419601" name="connsiteX4871"/>
              <a:gd fmla="*/ 1027067 h 2239844" name="connsiteY4871"/>
              <a:gd fmla="*/ 2209292 w 4419601" name="connsiteX4872"/>
              <a:gd fmla="*/ 1031241 h 2239844" name="connsiteY4872"/>
              <a:gd fmla="*/ 2183706 w 4419601" name="connsiteX4873"/>
              <a:gd fmla="*/ 1038150 h 2239844" name="connsiteY4873"/>
              <a:gd fmla="*/ 2183167 w 4419601" name="connsiteX4874"/>
              <a:gd fmla="*/ 1040310 h 2239844" name="connsiteY4874"/>
              <a:gd fmla="*/ 2179489 w 4419601" name="connsiteX4875"/>
              <a:gd fmla="*/ 1042416 h 2239844" name="connsiteY4875"/>
              <a:gd fmla="*/ 2180248 w 4419601" name="connsiteX4876"/>
              <a:gd fmla="*/ 1042729 h 2239844" name="connsiteY4876"/>
              <a:gd fmla="*/ 2176893 w 4419601" name="connsiteX4877"/>
              <a:gd fmla="*/ 1044018 h 2239844" name="connsiteY4877"/>
              <a:gd fmla="*/ 2174318 w 4419601" name="connsiteX4878"/>
              <a:gd fmla="*/ 1045953 h 2239844" name="connsiteY4878"/>
              <a:gd fmla="*/ 2173786 w 4419601" name="connsiteX4879"/>
              <a:gd fmla="*/ 1045554 h 2239844" name="connsiteY4879"/>
              <a:gd fmla="*/ 2174103 w 4419601" name="connsiteX4880"/>
              <a:gd fmla="*/ 1045088 h 2239844" name="connsiteY4880"/>
              <a:gd fmla="*/ 2173484 w 4419601" name="connsiteX4881"/>
              <a:gd fmla="*/ 1045326 h 2239844" name="connsiteY4881"/>
              <a:gd fmla="*/ 2173786 w 4419601" name="connsiteX4882"/>
              <a:gd fmla="*/ 1045554 h 2239844" name="connsiteY4882"/>
              <a:gd fmla="*/ 2173513 w 4419601" name="connsiteX4883"/>
              <a:gd fmla="*/ 1045953 h 2239844" name="connsiteY4883"/>
              <a:gd fmla="*/ 2173197 w 4419601" name="connsiteX4884"/>
              <a:gd fmla="*/ 1046170 h 2239844" name="connsiteY4884"/>
              <a:gd fmla="*/ 2174438 w 4419601" name="connsiteX4885"/>
              <a:gd fmla="*/ 1046682 h 2239844" name="connsiteY4885"/>
              <a:gd fmla="*/ 2171216 w 4419601" name="connsiteX4886"/>
              <a:gd fmla="*/ 1047528 h 2239844" name="connsiteY4886"/>
              <a:gd fmla="*/ 2158228 w 4419601" name="connsiteX4887"/>
              <a:gd fmla="*/ 1056433 h 2239844" name="connsiteY4887"/>
              <a:gd fmla="*/ 2158228 w 4419601" name="connsiteX4888"/>
              <a:gd fmla="*/ 1051183 h 2239844" name="connsiteY4888"/>
              <a:gd fmla="*/ 2156968 w 4419601" name="connsiteX4889"/>
              <a:gd fmla="*/ 1051667 h 2239844" name="connsiteY4889"/>
              <a:gd fmla="*/ 2155814 w 4419601" name="connsiteX4890"/>
              <a:gd fmla="*/ 1053209 h 2239844" name="connsiteY4890"/>
              <a:gd fmla="*/ 2158228 w 4419601" name="connsiteX4891"/>
              <a:gd fmla="*/ 1056433 h 2239844" name="connsiteY4891"/>
              <a:gd fmla="*/ 2140750 w 4419601" name="connsiteX4892"/>
              <a:gd fmla="*/ 1058638 h 2239844" name="connsiteY4892"/>
              <a:gd fmla="*/ 2147445 w 4419601" name="connsiteX4893"/>
              <a:gd fmla="*/ 1055323 h 2239844" name="connsiteY4893"/>
              <a:gd fmla="*/ 2146364 w 4419601" name="connsiteX4894"/>
              <a:gd fmla="*/ 1055738 h 2239844" name="connsiteY4894"/>
              <a:gd fmla="*/ 2146350 w 4419601" name="connsiteX4895"/>
              <a:gd fmla="*/ 1055725 h 2239844" name="connsiteY4895"/>
              <a:gd fmla="*/ 2140173 w 4419601" name="connsiteX4896"/>
              <a:gd fmla="*/ 1058711 h 2239844" name="connsiteY4896"/>
              <a:gd fmla="*/ 2115892 w 4419601" name="connsiteX4897"/>
              <a:gd fmla="*/ 1061774 h 2239844" name="connsiteY4897"/>
              <a:gd fmla="*/ 1997333 w 4419601" name="connsiteX4898"/>
              <a:gd fmla="*/ 1108027 h 2239844" name="connsiteY4898"/>
              <a:gd fmla="*/ 2066453 w 4419601" name="connsiteX4899"/>
              <a:gd fmla="*/ 1072301 h 2239844" name="connsiteY4899"/>
              <a:gd fmla="*/ 2075367 w 4419601" name="connsiteX4900"/>
              <a:gd fmla="*/ 1068525 h 2239844" name="connsiteY4900"/>
              <a:gd fmla="*/ 2115892 w 4419601" name="connsiteX4901"/>
              <a:gd fmla="*/ 1055325 h 2239844" name="connsiteY4901"/>
              <a:gd fmla="*/ 2139950 w 4419601" name="connsiteX4902"/>
              <a:gd fmla="*/ 1052290 h 2239844" name="connsiteY4902"/>
              <a:gd fmla="*/ 2139950 w 4419601" name="connsiteX4903"/>
              <a:gd fmla="*/ 1049388 h 2239844" name="connsiteY4903"/>
              <a:gd fmla="*/ 2140752 w 4419601" name="connsiteX4904"/>
              <a:gd fmla="*/ 1050182 h 2239844" name="connsiteY4904"/>
              <a:gd fmla="*/ 2142550 w 4419601" name="connsiteX4905"/>
              <a:gd fmla="*/ 1051962 h 2239844" name="connsiteY4905"/>
              <a:gd fmla="*/ 2158228 w 4419601" name="connsiteX4906"/>
              <a:gd fmla="*/ 1049984 h 2239844" name="connsiteY4906"/>
              <a:gd fmla="*/ 2153903 w 4419601" name="connsiteX4907"/>
              <a:gd fmla="*/ 1052075 h 2239844" name="connsiteY4907"/>
              <a:gd fmla="*/ 2154122 w 4419601" name="connsiteX4908"/>
              <a:gd fmla="*/ 1052017 h 2239844" name="connsiteY4908"/>
              <a:gd fmla="*/ 2158228 w 4419601" name="connsiteX4909"/>
              <a:gd fmla="*/ 1049984 h 2239844" name="connsiteY4909"/>
              <a:gd fmla="*/ 2157338 w 4419601" name="connsiteX4910"/>
              <a:gd fmla="*/ 1051172 h 2239844" name="connsiteY4910"/>
              <a:gd fmla="*/ 2158228 w 4419601" name="connsiteX4911"/>
              <a:gd fmla="*/ 1050939 h 2239844" name="connsiteY4911"/>
              <a:gd fmla="*/ 2158228 w 4419601" name="connsiteX4912"/>
              <a:gd fmla="*/ 1050790 h 2239844" name="connsiteY4912"/>
              <a:gd fmla="*/ 2158228 w 4419601" name="connsiteX4913"/>
              <a:gd fmla="*/ 1049984 h 2239844" name="connsiteY4913"/>
              <a:gd fmla="*/ 2166809 w 4419601" name="connsiteX4914"/>
              <a:gd fmla="*/ 1043535 h 2239844" name="connsiteY4914"/>
              <a:gd fmla="*/ 2165604 w 4419601" name="connsiteX4915"/>
              <a:gd fmla="*/ 1043038 h 2239844" name="connsiteY4915"/>
              <a:gd fmla="*/ 2168516 w 4419601" name="connsiteX4916"/>
              <a:gd fmla="*/ 1042252 h 2239844" name="connsiteY4916"/>
              <a:gd fmla="*/ 2169261 w 4419601" name="connsiteX4917"/>
              <a:gd fmla="*/ 1041692 h 2239844" name="connsiteY4917"/>
              <a:gd fmla="*/ 2165604 w 4419601" name="connsiteX4918"/>
              <a:gd fmla="*/ 1042652 h 2239844" name="connsiteY4918"/>
              <a:gd fmla="*/ 2165604 w 4419601" name="connsiteX4919"/>
              <a:gd fmla="*/ 1042244 h 2239844" name="connsiteY4919"/>
              <a:gd fmla="*/ 2165604 w 4419601" name="connsiteX4920"/>
              <a:gd fmla="*/ 1040614 h 2239844" name="connsiteY4920"/>
              <a:gd fmla="*/ 2170806 w 4419601" name="connsiteX4921"/>
              <a:gd fmla="*/ 1038834 h 2239844" name="connsiteY4921"/>
              <a:gd fmla="*/ 2172263 w 4419601" name="connsiteX4922"/>
              <a:gd fmla="*/ 1039435 h 2239844" name="connsiteY4922"/>
              <a:gd fmla="*/ 2174948 w 4419601" name="connsiteX4923"/>
              <a:gd fmla="*/ 1037418 h 2239844" name="connsiteY4923"/>
              <a:gd fmla="*/ 2170806 w 4419601" name="connsiteX4924"/>
              <a:gd fmla="*/ 1038834 h 2239844" name="connsiteY4924"/>
              <a:gd fmla="*/ 2166559 w 4419601" name="connsiteX4925"/>
              <a:gd fmla="*/ 1037082 h 2239844" name="connsiteY4925"/>
              <a:gd fmla="*/ 2165604 w 4419601" name="connsiteX4926"/>
              <a:gd fmla="*/ 1038561 h 2239844" name="connsiteY4926"/>
              <a:gd fmla="*/ 2165604 w 4419601" name="connsiteX4927"/>
              <a:gd fmla="*/ 1040614 h 2239844" name="connsiteY4927"/>
              <a:gd fmla="*/ 2163903 w 4419601" name="connsiteX4928"/>
              <a:gd fmla="*/ 1041196 h 2239844" name="connsiteY4928"/>
              <a:gd fmla="*/ 2163577 w 4419601" name="connsiteX4929"/>
              <a:gd fmla="*/ 1041700 h 2239844" name="connsiteY4929"/>
              <a:gd fmla="*/ 2165186 w 4419601" name="connsiteX4930"/>
              <a:gd fmla="*/ 1042762 h 2239844" name="connsiteY4930"/>
              <a:gd fmla="*/ 2162423 w 4419601" name="connsiteX4931"/>
              <a:gd fmla="*/ 1043487 h 2239844" name="connsiteY4931"/>
              <a:gd fmla="*/ 2158228 w 4419601" name="connsiteX4932"/>
              <a:gd fmla="*/ 1049984 h 2239844" name="connsiteY4932"/>
              <a:gd fmla="*/ 2159166 w 4419601" name="connsiteX4933"/>
              <a:gd fmla="*/ 1044342 h 2239844" name="connsiteY4933"/>
              <a:gd fmla="*/ 2139950 w 4419601" name="connsiteX4934"/>
              <a:gd fmla="*/ 1049388 h 2239844" name="connsiteY4934"/>
              <a:gd fmla="*/ 2159435 w 4419601" name="connsiteX4935"/>
              <a:gd fmla="*/ 1042724 h 2239844" name="connsiteY4935"/>
              <a:gd fmla="*/ 2160927 w 4419601" name="connsiteX4936"/>
              <a:gd fmla="*/ 1033757 h 2239844" name="connsiteY4936"/>
              <a:gd fmla="*/ 2164664 w 4419601" name="connsiteX4937"/>
              <a:gd fmla="*/ 1030636 h 2239844" name="connsiteY4937"/>
              <a:gd fmla="*/ 2141801 w 4419601" name="connsiteX4938"/>
              <a:gd fmla="*/ 1020480 h 2239844" name="connsiteY4938"/>
              <a:gd fmla="*/ 2132862 w 4419601" name="connsiteX4939"/>
              <a:gd fmla="*/ 1027374 h 2239844" name="connsiteY4939"/>
              <a:gd fmla="*/ 2127197 w 4419601" name="connsiteX4940"/>
              <a:gd fmla="*/ 1028819 h 2239844" name="connsiteY4940"/>
              <a:gd fmla="*/ 2131077 w 4419601" name="connsiteX4941"/>
              <a:gd fmla="*/ 1027109 h 2239844" name="connsiteY4941"/>
              <a:gd fmla="*/ 2247148 w 4419601" name="connsiteX4942"/>
              <a:gd fmla="*/ 1020360 h 2239844" name="connsiteY4942"/>
              <a:gd fmla="*/ 2245742 w 4419601" name="connsiteX4943"/>
              <a:gd fmla="*/ 1021473 h 2239844" name="connsiteY4943"/>
              <a:gd fmla="*/ 2222370 w 4419601" name="connsiteX4944"/>
              <a:gd fmla="*/ 1032063 h 2239844" name="connsiteY4944"/>
              <a:gd fmla="*/ 2193883 w 4419601" name="connsiteX4945"/>
              <a:gd fmla="*/ 1038729 h 2239844" name="connsiteY4945"/>
              <a:gd fmla="*/ 2209292 w 4419601" name="connsiteX4946"/>
              <a:gd fmla="*/ 1031241 h 2239844" name="connsiteY4946"/>
              <a:gd fmla="*/ 2236153 w 4419601" name="connsiteX4947"/>
              <a:gd fmla="*/ 1023988 h 2239844" name="connsiteY4947"/>
              <a:gd fmla="*/ 761957 w 4419601" name="connsiteX4948"/>
              <a:gd fmla="*/ 1019251 h 2239844" name="connsiteY4948"/>
              <a:gd fmla="*/ 765176 w 4419601" name="connsiteX4949"/>
              <a:gd fmla="*/ 1024091 h 2239844" name="connsiteY4949"/>
              <a:gd fmla="*/ 739423 w 4419601" name="connsiteX4950"/>
              <a:gd fmla="*/ 1069257 h 2239844" name="connsiteY4950"/>
              <a:gd fmla="*/ 707232 w 4419601" name="connsiteX4951"/>
              <a:gd fmla="*/ 1114424 h 2239844" name="connsiteY4951"/>
              <a:gd fmla="*/ 655726 w 4419601" name="connsiteX4952"/>
              <a:gd fmla="*/ 1211211 h 2239844" name="connsiteY4952"/>
              <a:gd fmla="*/ 649288 w 4419601" name="connsiteX4953"/>
              <a:gd fmla="*/ 1211211 h 2239844" name="connsiteY4953"/>
              <a:gd fmla="*/ 700794 w 4419601" name="connsiteX4954"/>
              <a:gd fmla="*/ 1114424 h 2239844" name="connsiteY4954"/>
              <a:gd fmla="*/ 732985 w 4419601" name="connsiteX4955"/>
              <a:gd fmla="*/ 1069257 h 2239844" name="connsiteY4955"/>
              <a:gd fmla="*/ 758738 w 4419601" name="connsiteX4956"/>
              <a:gd fmla="*/ 1024091 h 2239844" name="connsiteY4956"/>
              <a:gd fmla="*/ 761957 w 4419601" name="connsiteX4957"/>
              <a:gd fmla="*/ 1019251 h 2239844" name="connsiteY4957"/>
              <a:gd fmla="*/ 850870 w 4419601" name="connsiteX4958"/>
              <a:gd fmla="*/ 1019243 h 2239844" name="connsiteY4958"/>
              <a:gd fmla="*/ 854076 w 4419601" name="connsiteX4959"/>
              <a:gd fmla="*/ 1024056 h 2239844" name="connsiteY4959"/>
              <a:gd fmla="*/ 693799 w 4419601" name="connsiteX4960"/>
              <a:gd fmla="*/ 1312846 h 2239844" name="connsiteY4960"/>
              <a:gd fmla="*/ 687388 w 4419601" name="connsiteX4961"/>
              <a:gd fmla="*/ 1312846 h 2239844" name="connsiteY4961"/>
              <a:gd fmla="*/ 847665 w 4419601" name="connsiteX4962"/>
              <a:gd fmla="*/ 1024056 h 2239844" name="connsiteY4962"/>
              <a:gd fmla="*/ 850870 w 4419601" name="connsiteX4963"/>
              <a:gd fmla="*/ 1019243 h 2239844" name="connsiteY4963"/>
              <a:gd fmla="*/ 2251271 w 4419601" name="connsiteX4964"/>
              <a:gd fmla="*/ 1018999 h 2239844" name="connsiteY4964"/>
              <a:gd fmla="*/ 2244094 w 4419601" name="connsiteX4965"/>
              <a:gd fmla="*/ 1022779 h 2239844" name="connsiteY4965"/>
              <a:gd fmla="*/ 2245742 w 4419601" name="connsiteX4966"/>
              <a:gd fmla="*/ 1021473 h 2239844" name="connsiteY4966"/>
              <a:gd fmla="*/ 2251021 w 4419601" name="connsiteX4967"/>
              <a:gd fmla="*/ 1019081 h 2239844" name="connsiteY4967"/>
              <a:gd fmla="*/ 2143771 w 4419601" name="connsiteX4968"/>
              <a:gd fmla="*/ 1018127 h 2239844" name="connsiteY4968"/>
              <a:gd fmla="*/ 2124151 w 4419601" name="connsiteX4969"/>
              <a:gd fmla="*/ 1029596 h 2239844" name="connsiteY4969"/>
              <a:gd fmla="*/ 2101110 w 4419601" name="connsiteX4970"/>
              <a:gd fmla="*/ 1035473 h 2239844" name="connsiteY4970"/>
              <a:gd fmla="*/ 2097161 w 4419601" name="connsiteX4971"/>
              <a:gd fmla="*/ 1037573 h 2239844" name="connsiteY4971"/>
              <a:gd fmla="*/ 2096355 w 4419601" name="connsiteX4972"/>
              <a:gd fmla="*/ 1037533 h 2239844" name="connsiteY4972"/>
              <a:gd fmla="*/ 2116395 w 4419601" name="connsiteX4973"/>
              <a:gd fmla="*/ 1026605 h 2239844" name="connsiteY4973"/>
              <a:gd fmla="*/ 2120416 w 4419601" name="connsiteX4974"/>
              <a:gd fmla="*/ 1024058 h 2239844" name="connsiteY4974"/>
              <a:gd fmla="*/ 2121237 w 4419601" name="connsiteX4975"/>
              <a:gd fmla="*/ 1023659 h 2239844" name="connsiteY4975"/>
              <a:gd fmla="*/ 2145635 w 4419601" name="connsiteX4976"/>
              <a:gd fmla="*/ 1018110 h 2239844" name="connsiteY4976"/>
              <a:gd fmla="*/ 2147770 w 4419601" name="connsiteX4977"/>
              <a:gd fmla="*/ 1020962 h 2239844" name="connsiteY4977"/>
              <a:gd fmla="*/ 2145356 w 4419601" name="connsiteX4978"/>
              <a:gd fmla="*/ 1024187 h 2239844" name="connsiteY4978"/>
              <a:gd fmla="*/ 2145356 w 4419601" name="connsiteX4979"/>
              <a:gd fmla="*/ 1023381 h 2239844" name="connsiteY4979"/>
              <a:gd fmla="*/ 2145356 w 4419601" name="connsiteX4980"/>
              <a:gd fmla="*/ 1018282 h 2239844" name="connsiteY4980"/>
              <a:gd fmla="*/ 2145356 w 4419601" name="connsiteX4981"/>
              <a:gd fmla="*/ 1017738 h 2239844" name="connsiteY4981"/>
              <a:gd fmla="*/ 2145356 w 4419601" name="connsiteX4982"/>
              <a:gd fmla="*/ 1018282 h 2239844" name="connsiteY4982"/>
              <a:gd fmla="*/ 2141801 w 4419601" name="connsiteX4983"/>
              <a:gd fmla="*/ 1020480 h 2239844" name="connsiteY4983"/>
              <a:gd fmla="*/ 95183 w 4419601" name="connsiteX4984"/>
              <a:gd fmla="*/ 1017634 h 2239844" name="connsiteY4984"/>
              <a:gd fmla="*/ 96342 w 4419601" name="connsiteX4985"/>
              <a:gd fmla="*/ 1018353 h 2239844" name="connsiteY4985"/>
              <a:gd fmla="*/ 120429 w 4419601" name="connsiteX4986"/>
              <a:gd fmla="*/ 1035632 h 2239844" name="connsiteY4986"/>
              <a:gd fmla="*/ 139283 w 4419601" name="connsiteX4987"/>
              <a:gd fmla="*/ 1051535 h 2239844" name="connsiteY4987"/>
              <a:gd fmla="*/ 109991 w 4419601" name="connsiteX4988"/>
              <a:gd fmla="*/ 1032819 h 2239844" name="connsiteY4988"/>
              <a:gd fmla="*/ 2163824 w 4419601" name="connsiteX4989"/>
              <a:gd fmla="*/ 1016336 h 2239844" name="connsiteY4989"/>
              <a:gd fmla="*/ 2160927 w 4419601" name="connsiteX4990"/>
              <a:gd fmla="*/ 1033757 h 2239844" name="connsiteY4990"/>
              <a:gd fmla="*/ 2150183 w 4419601" name="connsiteX4991"/>
              <a:gd fmla="*/ 1042729 h 2239844" name="connsiteY4991"/>
              <a:gd fmla="*/ 2126049 w 4419601" name="connsiteX4992"/>
              <a:gd fmla="*/ 1049984 h 2239844" name="connsiteY4992"/>
              <a:gd fmla="*/ 2114809 w 4419601" name="connsiteX4993"/>
              <a:gd fmla="*/ 1047168 h 2239844" name="connsiteY4993"/>
              <a:gd fmla="*/ 2119633 w 4419601" name="connsiteX4994"/>
              <a:gd fmla="*/ 1043539 h 2239844" name="connsiteY4994"/>
              <a:gd fmla="*/ 2130071 w 4419601" name="connsiteX4995"/>
              <a:gd fmla="*/ 1045953 h 2239844" name="connsiteY4995"/>
              <a:gd fmla="*/ 2145356 w 4419601" name="connsiteX4996"/>
              <a:gd fmla="*/ 1043535 h 2239844" name="connsiteY4996"/>
              <a:gd fmla="*/ 2158228 w 4419601" name="connsiteX4997"/>
              <a:gd fmla="*/ 1024187 h 2239844" name="connsiteY4997"/>
              <a:gd fmla="*/ 1843123 w 4419601" name="connsiteX4998"/>
              <a:gd fmla="*/ 1013963 h 2239844" name="connsiteY4998"/>
              <a:gd fmla="*/ 1848644 w 4419601" name="connsiteX4999"/>
              <a:gd fmla="*/ 1021256 h 2239844" name="connsiteY4999"/>
              <a:gd fmla="*/ 1849817 w 4419601" name="connsiteX5000"/>
              <a:gd fmla="*/ 1025370 h 2239844" name="connsiteY5000"/>
              <a:gd fmla="*/ 1841413 w 4419601" name="connsiteX5001"/>
              <a:gd fmla="*/ 1058290 h 2239844" name="connsiteY5001"/>
              <a:gd fmla="*/ 1829880 w 4419601" name="connsiteX5002"/>
              <a:gd fmla="*/ 1073035 h 2239844" name="connsiteY5002"/>
              <a:gd fmla="*/ 1843823 w 4419601" name="connsiteX5003"/>
              <a:gd fmla="*/ 1036553 h 2239844" name="connsiteY5003"/>
              <a:gd fmla="*/ 1843168 w 4419601" name="connsiteX5004"/>
              <a:gd fmla="*/ 1031863 h 2239844" name="connsiteY5004"/>
              <a:gd fmla="*/ 1843823 w 4419601" name="connsiteX5005"/>
              <a:gd fmla="*/ 1030112 h 2239844" name="connsiteY5005"/>
              <a:gd fmla="*/ 3306470 w 4419601" name="connsiteX5006"/>
              <a:gd fmla="*/ 1013427 h 2239844" name="connsiteY5006"/>
              <a:gd fmla="*/ 3323304 w 4419601" name="connsiteX5007"/>
              <a:gd fmla="*/ 1034604 h 2239844" name="connsiteY5007"/>
              <a:gd fmla="*/ 3339085 w 4419601" name="connsiteX5008"/>
              <a:gd fmla="*/ 1060641 h 2239844" name="connsiteY5008"/>
              <a:gd fmla="*/ 3380977 w 4419601" name="connsiteX5009"/>
              <a:gd fmla="*/ 1140012 h 2239844" name="connsiteY5009"/>
              <a:gd fmla="*/ 3339888 w 4419601" name="connsiteX5010"/>
              <a:gd fmla="*/ 1069487 h 2239844" name="connsiteY5010"/>
              <a:gd fmla="*/ 3314188 w 4419601" name="connsiteX5011"/>
              <a:gd fmla="*/ 1025260 h 2239844" name="connsiteY5011"/>
              <a:gd fmla="*/ 2270359 w 4419601" name="connsiteX5012"/>
              <a:gd fmla="*/ 1012699 h 2239844" name="connsiteY5012"/>
              <a:gd fmla="*/ 2268221 w 4419601" name="connsiteX5013"/>
              <a:gd fmla="*/ 1017638 h 2239844" name="connsiteY5013"/>
              <a:gd fmla="*/ 2249544 w 4419601" name="connsiteX5014"/>
              <a:gd fmla="*/ 1024965 h 2239844" name="connsiteY5014"/>
              <a:gd fmla="*/ 2261807 w 4419601" name="connsiteX5015"/>
              <a:gd fmla="*/ 1015521 h 2239844" name="connsiteY5015"/>
              <a:gd fmla="*/ 2265995 w 4419601" name="connsiteX5016"/>
              <a:gd fmla="*/ 1012297 h 2239844" name="connsiteY5016"/>
              <a:gd fmla="*/ 2261807 w 4419601" name="connsiteX5017"/>
              <a:gd fmla="*/ 1015521 h 2239844" name="connsiteY5017"/>
              <a:gd fmla="*/ 2251271 w 4419601" name="connsiteX5018"/>
              <a:gd fmla="*/ 1018999 h 2239844" name="connsiteY5018"/>
              <a:gd fmla="*/ 2251689 w 4419601" name="connsiteX5019"/>
              <a:gd fmla="*/ 1018778 h 2239844" name="connsiteY5019"/>
              <a:gd fmla="*/ 2164511 w 4419601" name="connsiteX5020"/>
              <a:gd fmla="*/ 1012210 h 2239844" name="connsiteY5020"/>
              <a:gd fmla="*/ 2164595 w 4419601" name="connsiteX5021"/>
              <a:gd fmla="*/ 1015255 h 2239844" name="connsiteY5021"/>
              <a:gd fmla="*/ 2163824 w 4419601" name="connsiteX5022"/>
              <a:gd fmla="*/ 1016336 h 2239844" name="connsiteY5022"/>
              <a:gd fmla="*/ 3648790 w 4419601" name="connsiteX5023"/>
              <a:gd fmla="*/ 1011169 h 2239844" name="connsiteY5023"/>
              <a:gd fmla="*/ 3700225 w 4419601" name="connsiteX5024"/>
              <a:gd fmla="*/ 1204070 h 2239844" name="connsiteY5024"/>
              <a:gd fmla="*/ 3719513 w 4419601" name="connsiteX5025"/>
              <a:gd fmla="*/ 1403401 h 2239844" name="connsiteY5025"/>
              <a:gd fmla="*/ 3713084 w 4419601" name="connsiteX5026"/>
              <a:gd fmla="*/ 1403401 h 2239844" name="connsiteY5026"/>
              <a:gd fmla="*/ 3693796 w 4419601" name="connsiteX5027"/>
              <a:gd fmla="*/ 1204070 h 2239844" name="connsiteY5027"/>
              <a:gd fmla="*/ 3648790 w 4419601" name="connsiteX5028"/>
              <a:gd fmla="*/ 1011169 h 2239844" name="connsiteY5028"/>
              <a:gd fmla="*/ 1847082 w 4419601" name="connsiteX5029"/>
              <a:gd fmla="*/ 1009610 h 2239844" name="connsiteY5029"/>
              <a:gd fmla="*/ 1858285 w 4419601" name="connsiteX5030"/>
              <a:gd fmla="*/ 1027697 h 2239844" name="connsiteY5030"/>
              <a:gd fmla="*/ 1858359 w 4419601" name="connsiteX5031"/>
              <a:gd fmla="*/ 1028130 h 2239844" name="connsiteY5031"/>
              <a:gd fmla="*/ 1855166 w 4419601" name="connsiteX5032"/>
              <a:gd fmla="*/ 1044130 h 2239844" name="connsiteY5032"/>
              <a:gd fmla="*/ 1849817 w 4419601" name="connsiteX5033"/>
              <a:gd fmla="*/ 1025370 h 2239844" name="connsiteY5033"/>
              <a:gd fmla="*/ 1850251 w 4419601" name="connsiteX5034"/>
              <a:gd fmla="*/ 1023671 h 2239844" name="connsiteY5034"/>
              <a:gd fmla="*/ 3311495 w 4419601" name="connsiteX5035"/>
              <a:gd fmla="*/ 1009473 h 2239844" name="connsiteY5035"/>
              <a:gd fmla="*/ 3319007 w 4419601" name="connsiteX5036"/>
              <a:gd fmla="*/ 1018827 h 2239844" name="connsiteY5036"/>
              <a:gd fmla="*/ 3339309 w 4419601" name="connsiteX5037"/>
              <a:gd fmla="*/ 1050549 h 2239844" name="connsiteY5037"/>
              <a:gd fmla="*/ 3350960 w 4419601" name="connsiteX5038"/>
              <a:gd fmla="*/ 1070399 h 2239844" name="connsiteY5038"/>
              <a:gd fmla="*/ 3361573 w 4419601" name="connsiteX5039"/>
              <a:gd fmla="*/ 1089590 h 2239844" name="connsiteY5039"/>
              <a:gd fmla="*/ 3371958 w 4419601" name="connsiteX5040"/>
              <a:gd fmla="*/ 1111238 h 2239844" name="connsiteY5040"/>
              <a:gd fmla="*/ 3368802 w 4419601" name="connsiteX5041"/>
              <a:gd fmla="*/ 1106147 h 2239844" name="connsiteY5041"/>
              <a:gd fmla="*/ 3352738 w 4419601" name="connsiteX5042"/>
              <a:gd fmla="*/ 1075920 h 2239844" name="connsiteY5042"/>
              <a:gd fmla="*/ 3324629 w 4419601" name="connsiteX5043"/>
              <a:gd fmla="*/ 1031693 h 2239844" name="connsiteY5043"/>
              <a:gd fmla="*/ 88779 w 4419601" name="connsiteX5044"/>
              <a:gd fmla="*/ 1008937 h 2239844" name="connsiteY5044"/>
              <a:gd fmla="*/ 109866 w 4419601" name="connsiteX5045"/>
              <a:gd fmla="*/ 1022682 h 2239844" name="connsiteY5045"/>
              <a:gd fmla="*/ 129259 w 4419601" name="connsiteX5046"/>
              <a:gd fmla="*/ 1040052 h 2239844" name="connsiteY5046"/>
              <a:gd fmla="*/ 164486 w 4419601" name="connsiteX5047"/>
              <a:gd fmla="*/ 1065239 h 2239844" name="connsiteY5047"/>
              <a:gd fmla="*/ 144514 w 4419601" name="connsiteX5048"/>
              <a:gd fmla="*/ 1052911 h 2239844" name="connsiteY5048"/>
              <a:gd fmla="*/ 120429 w 4419601" name="connsiteX5049"/>
              <a:gd fmla="*/ 1035632 h 2239844" name="connsiteY5049"/>
              <a:gd fmla="*/ 4289357 w 4419601" name="connsiteX5050"/>
              <a:gd fmla="*/ 1006923 h 2239844" name="connsiteY5050"/>
              <a:gd fmla="*/ 4284674 w 4419601" name="connsiteX5051"/>
              <a:gd fmla="*/ 1010915 h 2239844" name="connsiteY5051"/>
              <a:gd fmla="*/ 4226849 w 4419601" name="connsiteX5052"/>
              <a:gd fmla="*/ 1068906 h 2239844" name="connsiteY5052"/>
              <a:gd fmla="*/ 4140110 w 4419601" name="connsiteX5053"/>
              <a:gd fmla="*/ 1140588 h 2239844" name="connsiteY5053"/>
              <a:gd fmla="*/ 4097648 w 4419601" name="connsiteX5054"/>
              <a:gd fmla="*/ 1178045 h 2239844" name="connsiteY5054"/>
              <a:gd fmla="*/ 4098925 w 4419601" name="connsiteX5055"/>
              <a:gd fmla="*/ 1184250 h 2239844" name="connsiteY5055"/>
              <a:gd fmla="*/ 4096969 w 4419601" name="connsiteX5056"/>
              <a:gd fmla="*/ 1187172 h 2239844" name="connsiteY5056"/>
              <a:gd fmla="*/ 4181873 w 4419601" name="connsiteX5057"/>
              <a:gd fmla="*/ 1117231 h 2239844" name="connsiteY5057"/>
              <a:gd fmla="*/ 4271824 w 4419601" name="connsiteX5058"/>
              <a:gd fmla="*/ 1043132 h 2239844" name="connsiteY5058"/>
              <a:gd fmla="*/ 4295053 w 4419601" name="connsiteX5059"/>
              <a:gd fmla="*/ 1023543 h 2239844" name="connsiteY5059"/>
              <a:gd fmla="*/ 2164341 w 4419601" name="connsiteX5060"/>
              <a:gd fmla="*/ 1006103 h 2239844" name="connsiteY5060"/>
              <a:gd fmla="*/ 2164353 w 4419601" name="connsiteX5061"/>
              <a:gd fmla="*/ 1006539 h 2239844" name="connsiteY5061"/>
              <a:gd fmla="*/ 2145635 w 4419601" name="connsiteX5062"/>
              <a:gd fmla="*/ 1018110 h 2239844" name="connsiteY5062"/>
              <a:gd fmla="*/ 2145356 w 4419601" name="connsiteX5063"/>
              <a:gd fmla="*/ 1017738 h 2239844" name="connsiteY5063"/>
              <a:gd fmla="*/ 2143771 w 4419601" name="connsiteX5064"/>
              <a:gd fmla="*/ 1018127 h 2239844" name="connsiteY5064"/>
              <a:gd fmla="*/ 2169361 w 4419601" name="connsiteX5065"/>
              <a:gd fmla="*/ 1003443 h 2239844" name="connsiteY5065"/>
              <a:gd fmla="*/ 2164664 w 4419601" name="connsiteX5066"/>
              <a:gd fmla="*/ 1011289 h 2239844" name="connsiteY5066"/>
              <a:gd fmla="*/ 2164511 w 4419601" name="connsiteX5067"/>
              <a:gd fmla="*/ 1012210 h 2239844" name="connsiteY5067"/>
              <a:gd fmla="*/ 2164353 w 4419601" name="connsiteX5068"/>
              <a:gd fmla="*/ 1006539 h 2239844" name="connsiteY5068"/>
              <a:gd fmla="*/ 2169902 w 4419601" name="connsiteX5069"/>
              <a:gd fmla="*/ 1002852 h 2239844" name="connsiteY5069"/>
              <a:gd fmla="*/ 2169644 w 4419601" name="connsiteX5070"/>
              <a:gd fmla="*/ 1003268 h 2239844" name="connsiteY5070"/>
              <a:gd fmla="*/ 2169361 w 4419601" name="connsiteX5071"/>
              <a:gd fmla="*/ 1003443 h 2239844" name="connsiteY5071"/>
              <a:gd fmla="*/ 2169614 w 4419601" name="connsiteX5072"/>
              <a:gd fmla="*/ 1003020 h 2239844" name="connsiteY5072"/>
              <a:gd fmla="*/ 2171678 w 4419601" name="connsiteX5073"/>
              <a:gd fmla="*/ 1002011 h 2239844" name="connsiteY5073"/>
              <a:gd fmla="*/ 2171452 w 4419601" name="connsiteX5074"/>
              <a:gd fmla="*/ 1005634 h 2239844" name="connsiteY5074"/>
              <a:gd fmla="*/ 2167422 w 4419601" name="connsiteX5075"/>
              <a:gd fmla="*/ 1011289 h 2239844" name="connsiteY5075"/>
              <a:gd fmla="*/ 2164664 w 4419601" name="connsiteX5076"/>
              <a:gd fmla="*/ 1011289 h 2239844" name="connsiteY5076"/>
              <a:gd fmla="*/ 2169644 w 4419601" name="connsiteX5077"/>
              <a:gd fmla="*/ 1003268 h 2239844" name="connsiteY5077"/>
              <a:gd fmla="*/ 2771290 w 4419601" name="connsiteX5078"/>
              <a:gd fmla="*/ 1001895 h 2239844" name="connsiteY5078"/>
              <a:gd fmla="*/ 2777305 w 4419601" name="connsiteX5079"/>
              <a:gd fmla="*/ 1005394 h 2239844" name="connsiteY5079"/>
              <a:gd fmla="*/ 2807004 w 4419601" name="connsiteX5080"/>
              <a:gd fmla="*/ 1030289 h 2239844" name="connsiteY5080"/>
              <a:gd fmla="*/ 2877639 w 4419601" name="connsiteX5081"/>
              <a:gd fmla="*/ 1165202 h 2239844" name="connsiteY5081"/>
              <a:gd fmla="*/ 2868075 w 4419601" name="connsiteX5082"/>
              <a:gd fmla="*/ 1148226 h 2239844" name="connsiteY5082"/>
              <a:gd fmla="*/ 2861184 w 4419601" name="connsiteX5083"/>
              <a:gd fmla="*/ 1110996 h 2239844" name="connsiteY5083"/>
              <a:gd fmla="*/ 2795365 w 4419601" name="connsiteX5084"/>
              <a:gd fmla="*/ 1024266 h 2239844" name="connsiteY5084"/>
              <a:gd fmla="*/ 2780004 w 4419601" name="connsiteX5085"/>
              <a:gd fmla="*/ 1013441 h 2239844" name="connsiteY5085"/>
              <a:gd fmla="*/ 1838954 w 4419601" name="connsiteX5086"/>
              <a:gd fmla="*/ 1001701 h 2239844" name="connsiteY5086"/>
              <a:gd fmla="*/ 1843020 w 4419601" name="connsiteX5087"/>
              <a:gd fmla="*/ 1011595 h 2239844" name="connsiteY5087"/>
              <a:gd fmla="*/ 1843123 w 4419601" name="connsiteX5088"/>
              <a:gd fmla="*/ 1013963 h 2239844" name="connsiteY5088"/>
              <a:gd fmla="*/ 1840112 w 4419601" name="connsiteX5089"/>
              <a:gd fmla="*/ 1009985 h 2239844" name="connsiteY5089"/>
              <a:gd fmla="*/ 2271715 w 4419601" name="connsiteX5090"/>
              <a:gd fmla="*/ 1000722 h 2239844" name="connsiteY5090"/>
              <a:gd fmla="*/ 2270626 w 4419601" name="connsiteX5091"/>
              <a:gd fmla="*/ 1001763 h 2239844" name="connsiteY5091"/>
              <a:gd fmla="*/ 2251877 w 4419601" name="connsiteX5092"/>
              <a:gd fmla="*/ 1016614 h 2239844" name="connsiteY5092"/>
              <a:gd fmla="*/ 2236153 w 4419601" name="connsiteX5093"/>
              <a:gd fmla="*/ 1023988 h 2239844" name="connsiteY5093"/>
              <a:gd fmla="*/ 2217881 w 4419601" name="connsiteX5094"/>
              <a:gd fmla="*/ 1027067 h 2239844" name="connsiteY5094"/>
              <a:gd fmla="*/ 2219318 w 4419601" name="connsiteX5095"/>
              <a:gd fmla="*/ 1026369 h 2239844" name="connsiteY5095"/>
              <a:gd fmla="*/ 2256287 w 4419601" name="connsiteX5096"/>
              <a:gd fmla="*/ 1006630 h 2239844" name="connsiteY5096"/>
              <a:gd fmla="*/ 2256296 w 4419601" name="connsiteX5097"/>
              <a:gd fmla="*/ 1006625 h 2239844" name="connsiteY5097"/>
              <a:gd fmla="*/ 1838270 w 4419601" name="connsiteX5098"/>
              <a:gd fmla="*/ 1000036 h 2239844" name="connsiteY5098"/>
              <a:gd fmla="*/ 1838777 w 4419601" name="connsiteX5099"/>
              <a:gd fmla="*/ 1000430 h 2239844" name="connsiteY5099"/>
              <a:gd fmla="*/ 1838954 w 4419601" name="connsiteX5100"/>
              <a:gd fmla="*/ 1001701 h 2239844" name="connsiteY5100"/>
              <a:gd fmla="*/ 2171818 w 4419601" name="connsiteX5101"/>
              <a:gd fmla="*/ 999766 h 2239844" name="connsiteY5101"/>
              <a:gd fmla="*/ 2171691 w 4419601" name="connsiteX5102"/>
              <a:gd fmla="*/ 1001806 h 2239844" name="connsiteY5102"/>
              <a:gd fmla="*/ 2169902 w 4419601" name="connsiteX5103"/>
              <a:gd fmla="*/ 1002852 h 2239844" name="connsiteY5103"/>
              <a:gd fmla="*/ 2282651 w 4419601" name="connsiteX5104"/>
              <a:gd fmla="*/ 999470 h 2239844" name="connsiteY5104"/>
              <a:gd fmla="*/ 2272229 w 4419601" name="connsiteX5105"/>
              <a:gd fmla="*/ 1012082 h 2239844" name="connsiteY5105"/>
              <a:gd fmla="*/ 2270359 w 4419601" name="connsiteX5106"/>
              <a:gd fmla="*/ 1012699 h 2239844" name="connsiteY5106"/>
              <a:gd fmla="*/ 2270626 w 4419601" name="connsiteX5107"/>
              <a:gd fmla="*/ 1012082 h 2239844" name="connsiteY5107"/>
              <a:gd fmla="*/ 2268221 w 4419601" name="connsiteX5108"/>
              <a:gd fmla="*/ 1011288 h 2239844" name="connsiteY5108"/>
              <a:gd fmla="*/ 2265995 w 4419601" name="connsiteX5109"/>
              <a:gd fmla="*/ 1012297 h 2239844" name="connsiteY5109"/>
              <a:gd fmla="*/ 2271428 w 4419601" name="connsiteX5110"/>
              <a:gd fmla="*/ 1008113 h 2239844" name="connsiteY5110"/>
              <a:gd fmla="*/ 2175960 w 4419601" name="connsiteX5111"/>
              <a:gd fmla="*/ 999311 h 2239844" name="connsiteY5111"/>
              <a:gd fmla="*/ 2175892 w 4419601" name="connsiteX5112"/>
              <a:gd fmla="*/ 999406 h 2239844" name="connsiteY5112"/>
              <a:gd fmla="*/ 2171678 w 4419601" name="connsiteX5113"/>
              <a:gd fmla="*/ 1002011 h 2239844" name="connsiteY5113"/>
              <a:gd fmla="*/ 2171691 w 4419601" name="connsiteX5114"/>
              <a:gd fmla="*/ 1001806 h 2239844" name="connsiteY5114"/>
              <a:gd fmla="*/ 1832021 w 4419601" name="connsiteX5115"/>
              <a:gd fmla="*/ 999298 h 2239844" name="connsiteY5115"/>
              <a:gd fmla="*/ 1840112 w 4419601" name="connsiteX5116"/>
              <a:gd fmla="*/ 1009985 h 2239844" name="connsiteY5116"/>
              <a:gd fmla="*/ 1843168 w 4419601" name="connsiteX5117"/>
              <a:gd fmla="*/ 1031863 h 2239844" name="connsiteY5117"/>
              <a:gd fmla="*/ 1831772 w 4419601" name="connsiteX5118"/>
              <a:gd fmla="*/ 1062315 h 2239844" name="connsiteY5118"/>
              <a:gd fmla="*/ 1805259 w 4419601" name="connsiteX5119"/>
              <a:gd fmla="*/ 1094519 h 2239844" name="connsiteY5119"/>
              <a:gd fmla="*/ 1797607 w 4419601" name="connsiteX5120"/>
              <a:gd fmla="*/ 1101284 h 2239844" name="connsiteY5120"/>
              <a:gd fmla="*/ 1818114 w 4419601" name="connsiteX5121"/>
              <a:gd fmla="*/ 1075197 h 2239844" name="connsiteY5121"/>
              <a:gd fmla="*/ 1836592 w 4419601" name="connsiteX5122"/>
              <a:gd fmla="*/ 1033332 h 2239844" name="connsiteY5122"/>
              <a:gd fmla="*/ 83497 w 4419601" name="connsiteX5123"/>
              <a:gd fmla="*/ 999064 h 2239844" name="connsiteY5123"/>
              <a:gd fmla="*/ 134879 w 4419601" name="connsiteX5124"/>
              <a:gd fmla="*/ 1037641 h 2239844" name="connsiteY5124"/>
              <a:gd fmla="*/ 151671 w 4419601" name="connsiteX5125"/>
              <a:gd fmla="*/ 1052834 h 2239844" name="connsiteY5125"/>
              <a:gd fmla="*/ 147725 w 4419601" name="connsiteX5126"/>
              <a:gd fmla="*/ 1050499 h 2239844" name="connsiteY5126"/>
              <a:gd fmla="*/ 118019 w 4419601" name="connsiteX5127"/>
              <a:gd fmla="*/ 1027997 h 2239844" name="connsiteY5127"/>
              <a:gd fmla="*/ 109866 w 4419601" name="connsiteX5128"/>
              <a:gd fmla="*/ 1022682 h 2239844" name="connsiteY5128"/>
              <a:gd fmla="*/ 77074 w 4419601" name="connsiteX5129"/>
              <a:gd fmla="*/ 999064 h 2239844" name="connsiteY5129"/>
              <a:gd fmla="*/ 88779 w 4419601" name="connsiteX5130"/>
              <a:gd fmla="*/ 1008937 h 2239844" name="connsiteY5130"/>
              <a:gd fmla="*/ 83497 w 4419601" name="connsiteX5131"/>
              <a:gd fmla="*/ 1005494 h 2239844" name="connsiteY5131"/>
              <a:gd fmla="*/ 83059 w 4419601" name="connsiteX5132"/>
              <a:gd fmla="*/ 1005202 h 2239844" name="connsiteY5132"/>
              <a:gd fmla="*/ 1758353 w 4419601" name="connsiteX5133"/>
              <a:gd fmla="*/ 998561 h 2239844" name="connsiteY5133"/>
              <a:gd fmla="*/ 1757990 w 4419601" name="connsiteX5134"/>
              <a:gd fmla="*/ 999374 h 2239844" name="connsiteY5134"/>
              <a:gd fmla="*/ 1734904 w 4419601" name="connsiteX5135"/>
              <a:gd fmla="*/ 1027412 h 2239844" name="connsiteY5135"/>
              <a:gd fmla="*/ 1740350 w 4419601" name="connsiteX5136"/>
              <a:gd fmla="*/ 1018435 h 2239844" name="connsiteY5136"/>
              <a:gd fmla="*/ 3301382 w 4419601" name="connsiteX5137"/>
              <a:gd fmla="*/ 998432 h 2239844" name="connsiteY5137"/>
              <a:gd fmla="*/ 3314188 w 4419601" name="connsiteX5138"/>
              <a:gd fmla="*/ 1018023 h 2239844" name="connsiteY5138"/>
              <a:gd fmla="*/ 3328568 w 4419601" name="connsiteX5139"/>
              <a:gd fmla="*/ 1041225 h 2239844" name="connsiteY5139"/>
              <a:gd fmla="*/ 3323304 w 4419601" name="connsiteX5140"/>
              <a:gd fmla="*/ 1034604 h 2239844" name="connsiteY5140"/>
              <a:gd fmla="*/ 1848899 w 4419601" name="connsiteX5141"/>
              <a:gd fmla="*/ 998144 h 2239844" name="connsiteY5141"/>
              <a:gd fmla="*/ 1860695 w 4419601" name="connsiteX5142"/>
              <a:gd fmla="*/ 1011595 h 2239844" name="connsiteY5142"/>
              <a:gd fmla="*/ 1864100 w 4419601" name="connsiteX5143"/>
              <a:gd fmla="*/ 1023689 h 2239844" name="connsiteY5143"/>
              <a:gd fmla="*/ 1865516 w 4419601" name="connsiteX5144"/>
              <a:gd fmla="*/ 1048629 h 2239844" name="connsiteY5144"/>
              <a:gd fmla="*/ 1863005 w 4419601" name="connsiteX5145"/>
              <a:gd fmla="*/ 1055284 h 2239844" name="connsiteY5145"/>
              <a:gd fmla="*/ 1858359 w 4419601" name="connsiteX5146"/>
              <a:gd fmla="*/ 1028130 h 2239844" name="connsiteY5146"/>
              <a:gd fmla="*/ 1859089 w 4419601" name="connsiteX5147"/>
              <a:gd fmla="*/ 1024476 h 2239844" name="connsiteY5147"/>
              <a:gd fmla="*/ 2176999 w 4419601" name="connsiteX5148"/>
              <a:gd fmla="*/ 997853 h 2239844" name="connsiteY5148"/>
              <a:gd fmla="*/ 2177535 w 4419601" name="connsiteX5149"/>
              <a:gd fmla="*/ 998390 h 2239844" name="connsiteY5149"/>
              <a:gd fmla="*/ 2175960 w 4419601" name="connsiteX5150"/>
              <a:gd fmla="*/ 999311 h 2239844" name="connsiteY5150"/>
              <a:gd fmla="*/ 2183025 w 4419601" name="connsiteX5151"/>
              <a:gd fmla="*/ 997252 h 2239844" name="connsiteY5151"/>
              <a:gd fmla="*/ 2179949 w 4419601" name="connsiteX5152"/>
              <a:gd fmla="*/ 1004839 h 2239844" name="connsiteY5152"/>
              <a:gd fmla="*/ 2170403 w 4419601" name="connsiteX5153"/>
              <a:gd fmla="*/ 1020950 h 2239844" name="connsiteY5153"/>
              <a:gd fmla="*/ 2171100 w 4419601" name="connsiteX5154"/>
              <a:gd fmla="*/ 1017738 h 2239844" name="connsiteY5154"/>
              <a:gd fmla="*/ 80285 w 4419601" name="connsiteX5155"/>
              <a:gd fmla="*/ 996653 h 2239844" name="connsiteY5155"/>
              <a:gd fmla="*/ 83497 w 4419601" name="connsiteX5156"/>
              <a:gd fmla="*/ 999064 h 2239844" name="connsiteY5156"/>
              <a:gd fmla="*/ 77074 w 4419601" name="connsiteX5157"/>
              <a:gd fmla="*/ 999064 h 2239844" name="connsiteY5157"/>
              <a:gd fmla="*/ 80285 w 4419601" name="connsiteX5158"/>
              <a:gd fmla="*/ 996653 h 2239844" name="connsiteY5158"/>
              <a:gd fmla="*/ 2164072 w 4419601" name="connsiteX5159"/>
              <a:gd fmla="*/ 996394 h 2239844" name="connsiteY5159"/>
              <a:gd fmla="*/ 2164075 w 4419601" name="connsiteX5160"/>
              <a:gd fmla="*/ 996509 h 2239844" name="connsiteY5160"/>
              <a:gd fmla="*/ 2125546 w 4419601" name="connsiteX5161"/>
              <a:gd fmla="*/ 1021567 h 2239844" name="connsiteY5161"/>
              <a:gd fmla="*/ 2121237 w 4419601" name="connsiteX5162"/>
              <a:gd fmla="*/ 1023659 h 2239844" name="connsiteY5162"/>
              <a:gd fmla="*/ 2120923 w 4419601" name="connsiteX5163"/>
              <a:gd fmla="*/ 1023736 h 2239844" name="connsiteY5163"/>
              <a:gd fmla="*/ 2286199 w 4419601" name="connsiteX5164"/>
              <a:gd fmla="*/ 995177 h 2239844" name="connsiteY5164"/>
              <a:gd fmla="*/ 2283471 w 4419601" name="connsiteX5165"/>
              <a:gd fmla="*/ 998477 h 2239844" name="connsiteY5165"/>
              <a:gd fmla="*/ 2267419 w 4419601" name="connsiteX5166"/>
              <a:gd fmla="*/ 1010494 h 2239844" name="connsiteY5166"/>
              <a:gd fmla="*/ 2251689 w 4419601" name="connsiteX5167"/>
              <a:gd fmla="*/ 1018778 h 2239844" name="connsiteY5167"/>
              <a:gd fmla="*/ 2251021 w 4419601" name="connsiteX5168"/>
              <a:gd fmla="*/ 1019081 h 2239844" name="connsiteY5168"/>
              <a:gd fmla="*/ 2247148 w 4419601" name="connsiteX5169"/>
              <a:gd fmla="*/ 1020360 h 2239844" name="connsiteY5169"/>
              <a:gd fmla="*/ 2251877 w 4419601" name="connsiteX5170"/>
              <a:gd fmla="*/ 1016614 h 2239844" name="connsiteY5170"/>
              <a:gd fmla="*/ 2266617 w 4419601" name="connsiteX5171"/>
              <a:gd fmla="*/ 1009701 h 2239844" name="connsiteY5171"/>
              <a:gd fmla="*/ 2275869 w 4419601" name="connsiteX5172"/>
              <a:gd fmla="*/ 999131 h 2239844" name="connsiteY5172"/>
              <a:gd fmla="*/ 2174318 w 4419601" name="connsiteX5173"/>
              <a:gd fmla="*/ 995166 h 2239844" name="connsiteY5173"/>
              <a:gd fmla="*/ 2174538 w 4419601" name="connsiteX5174"/>
              <a:gd fmla="*/ 995386 h 2239844" name="connsiteY5174"/>
              <a:gd fmla="*/ 2171818 w 4419601" name="connsiteX5175"/>
              <a:gd fmla="*/ 999766 h 2239844" name="connsiteY5175"/>
              <a:gd fmla="*/ 2171848 w 4419601" name="connsiteX5176"/>
              <a:gd fmla="*/ 999290 h 2239844" name="connsiteY5176"/>
              <a:gd fmla="*/ 2175214 w 4419601" name="connsiteX5177"/>
              <a:gd fmla="*/ 994297 h 2239844" name="connsiteY5177"/>
              <a:gd fmla="*/ 2176731 w 4419601" name="connsiteX5178"/>
              <a:gd fmla="*/ 995165 h 2239844" name="connsiteY5178"/>
              <a:gd fmla="*/ 2177297 w 4419601" name="connsiteX5179"/>
              <a:gd fmla="*/ 997435 h 2239844" name="connsiteY5179"/>
              <a:gd fmla="*/ 2176999 w 4419601" name="connsiteX5180"/>
              <a:gd fmla="*/ 997853 h 2239844" name="connsiteY5180"/>
              <a:gd fmla="*/ 2174538 w 4419601" name="connsiteX5181"/>
              <a:gd fmla="*/ 995386 h 2239844" name="connsiteY5181"/>
              <a:gd fmla="*/ 2290231 w 4419601" name="connsiteX5182"/>
              <a:gd fmla="*/ 993633 h 2239844" name="connsiteY5182"/>
              <a:gd fmla="*/ 2282651 w 4419601" name="connsiteX5183"/>
              <a:gd fmla="*/ 999470 h 2239844" name="connsiteY5183"/>
              <a:gd fmla="*/ 2283471 w 4419601" name="connsiteX5184"/>
              <a:gd fmla="*/ 998477 h 2239844" name="connsiteY5184"/>
              <a:gd fmla="*/ 2289641 w 4419601" name="connsiteX5185"/>
              <a:gd fmla="*/ 993859 h 2239844" name="connsiteY5185"/>
              <a:gd fmla="*/ 2172265 w 4419601" name="connsiteX5186"/>
              <a:gd fmla="*/ 992608 h 2239844" name="connsiteY5186"/>
              <a:gd fmla="*/ 2174934 w 4419601" name="connsiteX5187"/>
              <a:gd fmla="*/ 994136 h 2239844" name="connsiteY5187"/>
              <a:gd fmla="*/ 2174318 w 4419601" name="connsiteX5188"/>
              <a:gd fmla="*/ 995166 h 2239844" name="connsiteY5188"/>
              <a:gd fmla="*/ 2174318 w 4419601" name="connsiteX5189"/>
              <a:gd fmla="*/ 995165 h 2239844" name="connsiteY5189"/>
              <a:gd fmla="*/ 2172235 w 4419601" name="connsiteX5190"/>
              <a:gd fmla="*/ 993079 h 2239844" name="connsiteY5190"/>
              <a:gd fmla="*/ 2276514 w 4419601" name="connsiteX5191"/>
              <a:gd fmla="*/ 992534 h 2239844" name="connsiteY5191"/>
              <a:gd fmla="*/ 2261006 w 4419601" name="connsiteX5192"/>
              <a:gd fmla="*/ 1004144 h 2239844" name="connsiteY5192"/>
              <a:gd fmla="*/ 2256296 w 4419601" name="connsiteX5193"/>
              <a:gd fmla="*/ 1006625 h 2239844" name="connsiteY5193"/>
              <a:gd fmla="*/ 2256296 w 4419601" name="connsiteX5194"/>
              <a:gd fmla="*/ 1006625 h 2239844" name="connsiteY5194"/>
              <a:gd fmla="*/ 2256287 w 4419601" name="connsiteX5195"/>
              <a:gd fmla="*/ 1006630 h 2239844" name="connsiteY5195"/>
              <a:gd fmla="*/ 2223326 w 4419601" name="connsiteX5196"/>
              <a:gd fmla="*/ 1023988 h 2239844" name="connsiteY5196"/>
              <a:gd fmla="*/ 2200366 w 4419601" name="connsiteX5197"/>
              <a:gd fmla="*/ 1030019 h 2239844" name="connsiteY5197"/>
              <a:gd fmla="*/ 2198473 w 4419601" name="connsiteX5198"/>
              <a:gd fmla="*/ 1030338 h 2239844" name="connsiteY5198"/>
              <a:gd fmla="*/ 2197826 w 4419601" name="connsiteX5199"/>
              <a:gd fmla="*/ 1030463 h 2239844" name="connsiteY5199"/>
              <a:gd fmla="*/ 2219318 w 4419601" name="connsiteX5200"/>
              <a:gd fmla="*/ 1020019 h 2239844" name="connsiteY5200"/>
              <a:gd fmla="*/ 2256296 w 4419601" name="connsiteX5201"/>
              <a:gd fmla="*/ 1000275 h 2239844" name="connsiteY5201"/>
              <a:gd fmla="*/ 526952 w 4419601" name="connsiteX5202"/>
              <a:gd fmla="*/ 992307 h 2239844" name="connsiteY5202"/>
              <a:gd fmla="*/ 436662 w 4419601" name="connsiteX5203"/>
              <a:gd fmla="*/ 1133526 h 2239844" name="connsiteY5203"/>
              <a:gd fmla="*/ 430213 w 4419601" name="connsiteX5204"/>
              <a:gd fmla="*/ 1127107 h 2239844" name="connsiteY5204"/>
              <a:gd fmla="*/ 526952 w 4419601" name="connsiteX5205"/>
              <a:gd fmla="*/ 992307 h 2239844" name="connsiteY5205"/>
              <a:gd fmla="*/ 565075 w 4419601" name="connsiteX5206"/>
              <a:gd fmla="*/ 992238 h 2239844" name="connsiteY5206"/>
              <a:gd fmla="*/ 565075 w 4419601" name="connsiteX5207"/>
              <a:gd fmla="*/ 998639 h 2239844" name="connsiteY5207"/>
              <a:gd fmla="*/ 442988 w 4419601" name="connsiteX5208"/>
              <a:gd fmla="*/ 1184275 h 2239844" name="connsiteY5208"/>
              <a:gd fmla="*/ 565075 w 4419601" name="connsiteX5209"/>
              <a:gd fmla="*/ 992238 h 2239844" name="connsiteY5209"/>
              <a:gd fmla="*/ 2171100 w 4419601" name="connsiteX5210"/>
              <a:gd fmla="*/ 991941 h 2239844" name="connsiteY5210"/>
              <a:gd fmla="*/ 2172235 w 4419601" name="connsiteX5211"/>
              <a:gd fmla="*/ 993079 h 2239844" name="connsiteY5211"/>
              <a:gd fmla="*/ 2171848 w 4419601" name="connsiteX5212"/>
              <a:gd fmla="*/ 999290 h 2239844" name="connsiteY5212"/>
              <a:gd fmla="*/ 2169614 w 4419601" name="connsiteX5213"/>
              <a:gd fmla="*/ 1003020 h 2239844" name="connsiteY5213"/>
              <a:gd fmla="*/ 2164341 w 4419601" name="connsiteX5214"/>
              <a:gd fmla="*/ 1006103 h 2239844" name="connsiteY5214"/>
              <a:gd fmla="*/ 2164075 w 4419601" name="connsiteX5215"/>
              <a:gd fmla="*/ 996509 h 2239844" name="connsiteY5215"/>
              <a:gd fmla="*/ 1830969 w 4419601" name="connsiteX5216"/>
              <a:gd fmla="*/ 991468 h 2239844" name="connsiteY5216"/>
              <a:gd fmla="*/ 1837396 w 4419601" name="connsiteX5217"/>
              <a:gd fmla="*/ 997908 h 2239844" name="connsiteY5217"/>
              <a:gd fmla="*/ 1838270 w 4419601" name="connsiteX5218"/>
              <a:gd fmla="*/ 1000036 h 2239844" name="connsiteY5218"/>
              <a:gd fmla="*/ 1831403 w 4419601" name="connsiteX5219"/>
              <a:gd fmla="*/ 994704 h 2239844" name="connsiteY5219"/>
              <a:gd fmla="*/ 2293692 w 4419601" name="connsiteX5220"/>
              <a:gd fmla="*/ 990968 h 2239844" name="connsiteY5220"/>
              <a:gd fmla="*/ 2293875 w 4419601" name="connsiteX5221"/>
              <a:gd fmla="*/ 992238 h 2239844" name="connsiteY5221"/>
              <a:gd fmla="*/ 2290231 w 4419601" name="connsiteX5222"/>
              <a:gd fmla="*/ 993633 h 2239844" name="connsiteY5222"/>
              <a:gd fmla="*/ 3295928 w 4419601" name="connsiteX5223"/>
              <a:gd fmla="*/ 990089 h 2239844" name="connsiteY5223"/>
              <a:gd fmla="*/ 3297548 w 4419601" name="connsiteX5224"/>
              <a:gd fmla="*/ 992107 h 2239844" name="connsiteY5224"/>
              <a:gd fmla="*/ 3301382 w 4419601" name="connsiteX5225"/>
              <a:gd fmla="*/ 998432 h 2239844" name="connsiteY5225"/>
              <a:gd fmla="*/ 2182684 w 4419601" name="connsiteX5226"/>
              <a:gd fmla="*/ 989878 h 2239844" name="connsiteY5226"/>
              <a:gd fmla="*/ 2179949 w 4419601" name="connsiteX5227"/>
              <a:gd fmla="*/ 999196 h 2239844" name="connsiteY5227"/>
              <a:gd fmla="*/ 2171100 w 4419601" name="connsiteX5228"/>
              <a:gd fmla="*/ 1017738 h 2239844" name="connsiteY5228"/>
              <a:gd fmla="*/ 2164664 w 4419601" name="connsiteX5229"/>
              <a:gd fmla="*/ 1017738 h 2239844" name="connsiteY5229"/>
              <a:gd fmla="*/ 2164595 w 4419601" name="connsiteX5230"/>
              <a:gd fmla="*/ 1015255 h 2239844" name="connsiteY5230"/>
              <a:gd fmla="*/ 2167422 w 4419601" name="connsiteX5231"/>
              <a:gd fmla="*/ 1011289 h 2239844" name="connsiteY5231"/>
              <a:gd fmla="*/ 2171100 w 4419601" name="connsiteX5232"/>
              <a:gd fmla="*/ 1011289 h 2239844" name="connsiteY5232"/>
              <a:gd fmla="*/ 2171452 w 4419601" name="connsiteX5233"/>
              <a:gd fmla="*/ 1005634 h 2239844" name="connsiteY5233"/>
              <a:gd fmla="*/ 2174318 w 4419601" name="connsiteX5234"/>
              <a:gd fmla="*/ 1001615 h 2239844" name="connsiteY5234"/>
              <a:gd fmla="*/ 2175892 w 4419601" name="connsiteX5235"/>
              <a:gd fmla="*/ 999406 h 2239844" name="connsiteY5235"/>
              <a:gd fmla="*/ 2177535 w 4419601" name="connsiteX5236"/>
              <a:gd fmla="*/ 998390 h 2239844" name="connsiteY5236"/>
              <a:gd fmla="*/ 2177297 w 4419601" name="connsiteX5237"/>
              <a:gd fmla="*/ 997435 h 2239844" name="connsiteY5237"/>
              <a:gd fmla="*/ 2284229 w 4419601" name="connsiteX5238"/>
              <a:gd fmla="*/ 989581 h 2239844" name="connsiteY5238"/>
              <a:gd fmla="*/ 2275869 w 4419601" name="connsiteX5239"/>
              <a:gd fmla="*/ 999131 h 2239844" name="connsiteY5239"/>
              <a:gd fmla="*/ 2271715 w 4419601" name="connsiteX5240"/>
              <a:gd fmla="*/ 1000722 h 2239844" name="connsiteY5240"/>
              <a:gd fmla="*/ 2282795 w 4419601" name="connsiteX5241"/>
              <a:gd fmla="*/ 990130 h 2239844" name="connsiteY5241"/>
              <a:gd fmla="*/ 8404 w 4419601" name="connsiteX5242"/>
              <a:gd fmla="*/ 989360 h 2239844" name="connsiteY5242"/>
              <a:gd fmla="*/ 38537 w 4419601" name="connsiteX5243"/>
              <a:gd fmla="*/ 1000672 h 2239844" name="connsiteY5243"/>
              <a:gd fmla="*/ 77074 w 4419601" name="connsiteX5244"/>
              <a:gd fmla="*/ 1024782 h 2239844" name="connsiteY5244"/>
              <a:gd fmla="*/ 147725 w 4419601" name="connsiteX5245"/>
              <a:gd fmla="*/ 1069788 h 2239844" name="connsiteY5245"/>
              <a:gd fmla="*/ 222089 w 4419601" name="connsiteX5246"/>
              <a:gd fmla="*/ 1118136 h 2239844" name="connsiteY5246"/>
              <a:gd fmla="*/ 250490 w 4419601" name="connsiteX5247"/>
              <a:gd fmla="*/ 1140511 h 2239844" name="connsiteY5247"/>
              <a:gd fmla="*/ 276551 w 4419601" name="connsiteX5248"/>
              <a:gd fmla="*/ 1157010 h 2239844" name="connsiteY5248"/>
              <a:gd fmla="*/ 186262 w 4419601" name="connsiteX5249"/>
              <a:gd fmla="*/ 1101935 h 2239844" name="connsiteY5249"/>
              <a:gd fmla="*/ 89919 w 4419601" name="connsiteX5250"/>
              <a:gd fmla="*/ 1044070 h 2239844" name="connsiteY5250"/>
              <a:gd fmla="*/ 47368 w 4419601" name="connsiteX5251"/>
              <a:gd fmla="*/ 1012727 h 2239844" name="connsiteY5251"/>
              <a:gd fmla="*/ 9905 w 4419601" name="connsiteX5252"/>
              <a:gd fmla="*/ 991751 h 2239844" name="connsiteY5252"/>
              <a:gd fmla="*/ 1850009 w 4419601" name="connsiteX5253"/>
              <a:gd fmla="*/ 988980 h 2239844" name="connsiteY5253"/>
              <a:gd fmla="*/ 1858285 w 4419601" name="connsiteX5254"/>
              <a:gd fmla="*/ 996298 h 2239844" name="connsiteY5254"/>
              <a:gd fmla="*/ 1875961 w 4419601" name="connsiteX5255"/>
              <a:gd fmla="*/ 1030112 h 2239844" name="connsiteY5255"/>
              <a:gd fmla="*/ 1839806 w 4419601" name="connsiteX5256"/>
              <a:gd fmla="*/ 1112533 h 2239844" name="connsiteY5256"/>
              <a:gd fmla="*/ 1824614 w 4419601" name="connsiteX5257"/>
              <a:gd fmla="*/ 1120199 h 2239844" name="connsiteY5257"/>
              <a:gd fmla="*/ 1848644 w 4419601" name="connsiteX5258"/>
              <a:gd fmla="*/ 1092909 h 2239844" name="connsiteY5258"/>
              <a:gd fmla="*/ 1851012 w 4419601" name="connsiteX5259"/>
              <a:gd fmla="*/ 1086845 h 2239844" name="connsiteY5259"/>
              <a:gd fmla="*/ 1860695 w 4419601" name="connsiteX5260"/>
              <a:gd fmla="*/ 1076807 h 2239844" name="connsiteY5260"/>
              <a:gd fmla="*/ 1869533 w 4419601" name="connsiteX5261"/>
              <a:gd fmla="*/ 1042993 h 2239844" name="connsiteY5261"/>
              <a:gd fmla="*/ 1864100 w 4419601" name="connsiteX5262"/>
              <a:gd fmla="*/ 1023689 h 2239844" name="connsiteY5262"/>
              <a:gd fmla="*/ 1863407 w 4419601" name="connsiteX5263"/>
              <a:gd fmla="*/ 1011494 h 2239844" name="connsiteY5263"/>
              <a:gd fmla="*/ 2293095 w 4419601" name="connsiteX5264"/>
              <a:gd fmla="*/ 986832 h 2239844" name="connsiteY5264"/>
              <a:gd fmla="*/ 2293673 w 4419601" name="connsiteX5265"/>
              <a:gd fmla="*/ 990840 h 2239844" name="connsiteY5265"/>
              <a:gd fmla="*/ 2289641 w 4419601" name="connsiteX5266"/>
              <a:gd fmla="*/ 993859 h 2239844" name="connsiteY5266"/>
              <a:gd fmla="*/ 2286199 w 4419601" name="connsiteX5267"/>
              <a:gd fmla="*/ 995177 h 2239844" name="connsiteY5267"/>
              <a:gd fmla="*/ 0 w 4419601" name="connsiteX5268"/>
              <a:gd fmla="*/ 986206 h 2239844" name="connsiteY5268"/>
              <a:gd fmla="*/ 9905 w 4419601" name="connsiteX5269"/>
              <a:gd fmla="*/ 991751 h 2239844" name="connsiteY5269"/>
              <a:gd fmla="*/ 24086 w 4419601" name="connsiteX5270"/>
              <a:gd fmla="*/ 1014334 h 2239844" name="connsiteY5270"/>
              <a:gd fmla="*/ 51382 w 4419601" name="connsiteX5271"/>
              <a:gd fmla="*/ 1037641 h 2239844" name="connsiteY5271"/>
              <a:gd fmla="*/ 115611 w 4419601" name="connsiteX5272"/>
              <a:gd fmla="*/ 1076217 h 2239844" name="connsiteY5272"/>
              <a:gd fmla="*/ 282604 w 4419601" name="connsiteX5273"/>
              <a:gd fmla="*/ 1166228 h 2239844" name="connsiteY5273"/>
              <a:gd fmla="*/ 312839 w 4419601" name="connsiteX5274"/>
              <a:gd fmla="*/ 1179986 h 2239844" name="connsiteY5274"/>
              <a:gd fmla="*/ 342695 w 4419601" name="connsiteX5275"/>
              <a:gd fmla="*/ 1198888 h 2239844" name="connsiteY5275"/>
              <a:gd fmla="*/ 327564 w 4419601" name="connsiteX5276"/>
              <a:gd fmla="*/ 1191946 h 2239844" name="connsiteY5276"/>
              <a:gd fmla="*/ 128456 w 4419601" name="connsiteX5277"/>
              <a:gd fmla="*/ 1095505 h 2239844" name="connsiteY5277"/>
              <a:gd fmla="*/ 57805 w 4419601" name="connsiteX5278"/>
              <a:gd fmla="*/ 1044070 h 2239844" name="connsiteY5278"/>
              <a:gd fmla="*/ 0 w 4419601" name="connsiteX5279"/>
              <a:gd fmla="*/ 986206 h 2239844" name="connsiteY5279"/>
              <a:gd fmla="*/ 0 w 4419601" name="connsiteX5280"/>
              <a:gd fmla="*/ 986206 h 2239844" name="connsiteY5280"/>
              <a:gd fmla="*/ 6423 w 4419601" name="connsiteX5281"/>
              <a:gd fmla="*/ 986206 h 2239844" name="connsiteY5281"/>
              <a:gd fmla="*/ 8404 w 4419601" name="connsiteX5282"/>
              <a:gd fmla="*/ 989360 h 2239844" name="connsiteY5282"/>
              <a:gd fmla="*/ 2300288 w 4419601" name="connsiteX5283"/>
              <a:gd fmla="*/ 985888 h 2239844" name="connsiteY5283"/>
              <a:gd fmla="*/ 2293692 w 4419601" name="connsiteX5284"/>
              <a:gd fmla="*/ 990968 h 2239844" name="connsiteY5284"/>
              <a:gd fmla="*/ 2293673 w 4419601" name="connsiteX5285"/>
              <a:gd fmla="*/ 990840 h 2239844" name="connsiteY5285"/>
              <a:gd fmla="*/ 2293875 w 4419601" name="connsiteX5286"/>
              <a:gd fmla="*/ 985888 h 2239844" name="connsiteY5286"/>
              <a:gd fmla="*/ 2293095 w 4419601" name="connsiteX5287"/>
              <a:gd fmla="*/ 986832 h 2239844" name="connsiteY5287"/>
              <a:gd fmla="*/ 2293073 w 4419601" name="connsiteX5288"/>
              <a:gd fmla="*/ 986682 h 2239844" name="connsiteY5288"/>
              <a:gd fmla="*/ 2292144 w 4419601" name="connsiteX5289"/>
              <a:gd fmla="*/ 986551 h 2239844" name="connsiteY5289"/>
              <a:gd fmla="*/ 2287461 w 4419601" name="connsiteX5290"/>
              <a:gd fmla="*/ 985888 h 2239844" name="connsiteY5290"/>
              <a:gd fmla="*/ 2292144 w 4419601" name="connsiteX5291"/>
              <a:gd fmla="*/ 986551 h 2239844" name="connsiteY5291"/>
              <a:gd fmla="*/ 2284229 w 4419601" name="connsiteX5292"/>
              <a:gd fmla="*/ 989581 h 2239844" name="connsiteY5292"/>
              <a:gd fmla="*/ 649216 w 4419601" name="connsiteX5293"/>
              <a:gd fmla="*/ 985888 h 2239844" name="connsiteY5293"/>
              <a:gd fmla="*/ 655638 w 4419601" name="connsiteX5294"/>
              <a:gd fmla="*/ 992326 h 2239844" name="connsiteY5294"/>
              <a:gd fmla="*/ 520772 w 4419601" name="connsiteX5295"/>
              <a:gd fmla="*/ 1217663 h 2239844" name="connsiteY5295"/>
              <a:gd fmla="*/ 514350 w 4419601" name="connsiteX5296"/>
              <a:gd fmla="*/ 1211225 h 2239844" name="connsiteY5296"/>
              <a:gd fmla="*/ 649216 w 4419601" name="connsiteX5297"/>
              <a:gd fmla="*/ 985888 h 2239844" name="connsiteY5297"/>
              <a:gd fmla="*/ 3896497 w 4419601" name="connsiteX5298"/>
              <a:gd fmla="*/ 985470 h 2239844" name="connsiteY5298"/>
              <a:gd fmla="*/ 3899581 w 4419601" name="connsiteX5299"/>
              <a:gd fmla="*/ 991642 h 2239844" name="connsiteY5299"/>
              <a:gd fmla="*/ 3902580 w 4419601" name="connsiteX5300"/>
              <a:gd fmla="*/ 1001101 h 2239844" name="connsiteY5300"/>
              <a:gd fmla="*/ 1156285 w 4419601" name="connsiteX5301"/>
              <a:gd fmla="*/ 985210 h 2239844" name="connsiteY5301"/>
              <a:gd fmla="*/ 1123486 w 4419601" name="connsiteX5302"/>
              <a:gd fmla="*/ 1039847 h 2239844" name="connsiteY5302"/>
              <a:gd fmla="*/ 1116412 w 4419601" name="connsiteX5303"/>
              <a:gd fmla="*/ 1049488 h 2239844" name="connsiteY5303"/>
              <a:gd fmla="*/ 1149210 w 4419601" name="connsiteX5304"/>
              <a:gd fmla="*/ 994852 h 2239844" name="connsiteY5304"/>
              <a:gd fmla="*/ 1156284 w 4419601" name="connsiteX5305"/>
              <a:gd fmla="*/ 985211 h 2239844" name="connsiteY5305"/>
              <a:gd fmla="*/ 1830474 w 4419601" name="connsiteX5306"/>
              <a:gd fmla="*/ 984531 h 2239844" name="connsiteY5306"/>
              <a:gd fmla="*/ 1844627 w 4419601" name="connsiteX5307"/>
              <a:gd fmla="*/ 998713 h 2239844" name="connsiteY5307"/>
              <a:gd fmla="*/ 1847082 w 4419601" name="connsiteX5308"/>
              <a:gd fmla="*/ 1009610 h 2239844" name="connsiteY5308"/>
              <a:gd fmla="*/ 1843823 w 4419601" name="connsiteX5309"/>
              <a:gd fmla="*/ 1004349 h 2239844" name="connsiteY5309"/>
              <a:gd fmla="*/ 1838777 w 4419601" name="connsiteX5310"/>
              <a:gd fmla="*/ 1000430 h 2239844" name="connsiteY5310"/>
              <a:gd fmla="*/ 1838199 w 4419601" name="connsiteX5311"/>
              <a:gd fmla="*/ 996298 h 2239844" name="connsiteY5311"/>
              <a:gd fmla="*/ 1744131 w 4419601" name="connsiteX5312"/>
              <a:gd fmla="*/ 981965 h 2239844" name="connsiteY5312"/>
              <a:gd fmla="*/ 1709807 w 4419601" name="connsiteX5313"/>
              <a:gd fmla="*/ 1038046 h 2239844" name="connsiteY5313"/>
              <a:gd fmla="*/ 1696637 w 4419601" name="connsiteX5314"/>
              <a:gd fmla="*/ 1054481 h 2239844" name="connsiteY5314"/>
              <a:gd fmla="*/ 1676078 w 4419601" name="connsiteX5315"/>
              <a:gd fmla="*/ 1075106 h 2239844" name="connsiteY5315"/>
              <a:gd fmla="*/ 1653229 w 4419601" name="connsiteX5316"/>
              <a:gd fmla="*/ 1098685 h 2239844" name="connsiteY5316"/>
              <a:gd fmla="*/ 1650381 w 4419601" name="connsiteX5317"/>
              <a:gd fmla="*/ 1100887 h 2239844" name="connsiteY5317"/>
              <a:gd fmla="*/ 1628698 w 4419601" name="connsiteX5318"/>
              <a:gd fmla="*/ 1127474 h 2239844" name="connsiteY5318"/>
              <a:gd fmla="*/ 1627664 w 4419601" name="connsiteX5319"/>
              <a:gd fmla="*/ 1129402 h 2239844" name="connsiteY5319"/>
              <a:gd fmla="*/ 1624683 w 4419601" name="connsiteX5320"/>
              <a:gd fmla="*/ 1133114 h 2239844" name="connsiteY5320"/>
              <a:gd fmla="*/ 1622784 w 4419601" name="connsiteX5321"/>
              <a:gd fmla="*/ 1138493 h 2239844" name="connsiteY5321"/>
              <a:gd fmla="*/ 1620127 w 4419601" name="connsiteX5322"/>
              <a:gd fmla="*/ 1143443 h 2239844" name="connsiteY5322"/>
              <a:gd fmla="*/ 1609720 w 4419601" name="connsiteX5323"/>
              <a:gd fmla="*/ 1155472 h 2239844" name="connsiteY5323"/>
              <a:gd fmla="*/ 1626390 w 4419601" name="connsiteX5324"/>
              <a:gd fmla="*/ 1125460 h 2239844" name="connsiteY5324"/>
              <a:gd fmla="*/ 1650381 w 4419601" name="connsiteX5325"/>
              <a:gd fmla="*/ 1094442 h 2239844" name="connsiteY5325"/>
              <a:gd fmla="*/ 1714625 w 4419601" name="connsiteX5326"/>
              <a:gd fmla="*/ 1023544 h 2239844" name="connsiteY5326"/>
              <a:gd fmla="*/ 1728277 w 4419601" name="connsiteX5327"/>
              <a:gd fmla="*/ 1003403 h 2239844" name="connsiteY5327"/>
              <a:gd fmla="*/ 2293875 w 4419601" name="connsiteX5328"/>
              <a:gd fmla="*/ 979538 h 2239844" name="connsiteY5328"/>
              <a:gd fmla="*/ 2282795 w 4419601" name="connsiteX5329"/>
              <a:gd fmla="*/ 990130 h 2239844" name="connsiteY5329"/>
              <a:gd fmla="*/ 2276514 w 4419601" name="connsiteX5330"/>
              <a:gd fmla="*/ 992534 h 2239844" name="connsiteY5330"/>
              <a:gd fmla="*/ 980560 w 4419601" name="connsiteX5331"/>
              <a:gd fmla="*/ 978129 h 2239844" name="connsiteY5331"/>
              <a:gd fmla="*/ 976326 w 4419601" name="connsiteX5332"/>
              <a:gd fmla="*/ 984861 h 2239844" name="connsiteY5332"/>
              <a:gd fmla="*/ 912153 w 4419601" name="connsiteX5333"/>
              <a:gd fmla="*/ 1082083 h 2239844" name="connsiteY5333"/>
              <a:gd fmla="*/ 790225 w 4419601" name="connsiteX5334"/>
              <a:gd fmla="*/ 1281349 h 2239844" name="connsiteY5334"/>
              <a:gd fmla="*/ 764556 w 4419601" name="connsiteX5335"/>
              <a:gd fmla="*/ 1326344 h 2239844" name="connsiteY5335"/>
              <a:gd fmla="*/ 756964 w 4419601" name="connsiteX5336"/>
              <a:gd fmla="*/ 1340920 h 2239844" name="connsiteY5336"/>
              <a:gd fmla="*/ 745304 w 4419601" name="connsiteX5337"/>
              <a:gd fmla="*/ 1352056 h 2239844" name="connsiteY5337"/>
              <a:gd fmla="*/ 741344 w 4419601" name="connsiteX5338"/>
              <a:gd fmla="*/ 1353408 h 2239844" name="connsiteY5338"/>
              <a:gd fmla="*/ 743803 w 4419601" name="connsiteX5339"/>
              <a:gd fmla="*/ 1354862 h 2239844" name="connsiteY5339"/>
              <a:gd fmla="*/ 750547 w 4419601" name="connsiteX5340"/>
              <a:gd fmla="*/ 1351044 h 2239844" name="connsiteY5340"/>
              <a:gd fmla="*/ 746665 w 4419601" name="connsiteX5341"/>
              <a:gd fmla="*/ 1356553 h 2239844" name="connsiteY5341"/>
              <a:gd fmla="*/ 757878 w 4419601" name="connsiteX5342"/>
              <a:gd fmla="*/ 1363180 h 2239844" name="connsiteY5342"/>
              <a:gd fmla="*/ 757736 w 4419601" name="connsiteX5343"/>
              <a:gd fmla="*/ 1363751 h 2239844" name="connsiteY5343"/>
              <a:gd fmla="*/ 746527 w 4419601" name="connsiteX5344"/>
              <a:gd fmla="*/ 1356749 h 2239844" name="connsiteY5344"/>
              <a:gd fmla="*/ 745304 w 4419601" name="connsiteX5345"/>
              <a:gd fmla="*/ 1358484 h 2239844" name="connsiteY5345"/>
              <a:gd fmla="*/ 739342 w 4419601" name="connsiteX5346"/>
              <a:gd fmla="*/ 1361769 h 2239844" name="connsiteY5346"/>
              <a:gd fmla="*/ 757562 w 4419601" name="connsiteX5347"/>
              <a:gd fmla="*/ 1370874 h 2239844" name="connsiteY5347"/>
              <a:gd fmla="*/ 762629 w 4419601" name="connsiteX5348"/>
              <a:gd fmla="*/ 1373406 h 2239844" name="connsiteY5348"/>
              <a:gd fmla="*/ 765078 w 4419601" name="connsiteX5349"/>
              <a:gd fmla="*/ 1377738 h 2239844" name="connsiteY5349"/>
              <a:gd fmla="*/ 757763 w 4419601" name="connsiteX5350"/>
              <a:gd fmla="*/ 1371678 h 2239844" name="connsiteY5350"/>
              <a:gd fmla="*/ 739153 w 4419601" name="connsiteX5351"/>
              <a:gd fmla="*/ 1361873 h 2239844" name="connsiteY5351"/>
              <a:gd fmla="*/ 729261 w 4419601" name="connsiteX5352"/>
              <a:gd fmla="*/ 1367322 h 2239844" name="connsiteY5352"/>
              <a:gd fmla="*/ 720919 w 4419601" name="connsiteX5353"/>
              <a:gd fmla="*/ 1369411 h 2239844" name="connsiteY5353"/>
              <a:gd fmla="*/ 723724 w 4419601" name="connsiteX5354"/>
              <a:gd fmla="*/ 1365196 h 2239844" name="connsiteY5354"/>
              <a:gd fmla="*/ 726052 w 4419601" name="connsiteX5355"/>
              <a:gd fmla="*/ 1364912 h 2239844" name="connsiteY5355"/>
              <a:gd fmla="*/ 735147 w 4419601" name="connsiteX5356"/>
              <a:gd fmla="*/ 1359762 h 2239844" name="connsiteY5356"/>
              <a:gd fmla="*/ 731838 w 4419601" name="connsiteX5357"/>
              <a:gd fmla="*/ 1358019 h 2239844" name="connsiteY5357"/>
              <a:gd fmla="*/ 735232 w 4419601" name="connsiteX5358"/>
              <a:gd fmla="*/ 1359715 h 2239844" name="connsiteY5358"/>
              <a:gd fmla="*/ 743647 w 4419601" name="connsiteX5359"/>
              <a:gd fmla="*/ 1354950 h 2239844" name="connsiteY5359"/>
              <a:gd fmla="*/ 741237 w 4419601" name="connsiteX5360"/>
              <a:gd fmla="*/ 1353445 h 2239844" name="connsiteY5360"/>
              <a:gd fmla="*/ 734352 w 4419601" name="connsiteX5361"/>
              <a:gd fmla="*/ 1355797 h 2239844" name="connsiteY5361"/>
              <a:gd fmla="*/ 738887 w 4419601" name="connsiteX5362"/>
              <a:gd fmla="*/ 1352056 h 2239844" name="connsiteY5362"/>
              <a:gd fmla="*/ 738921 w 4419601" name="connsiteX5363"/>
              <a:gd fmla="*/ 1351998 h 2239844" name="connsiteY5363"/>
              <a:gd fmla="*/ 738269 w 4419601" name="connsiteX5364"/>
              <a:gd fmla="*/ 1351591 h 2239844" name="connsiteY5364"/>
              <a:gd fmla="*/ 738931 w 4419601" name="connsiteX5365"/>
              <a:gd fmla="*/ 1351982 h 2239844" name="connsiteY5365"/>
              <a:gd fmla="*/ 748513 w 4419601" name="connsiteX5366"/>
              <a:gd fmla="*/ 1335986 h 2239844" name="connsiteY5366"/>
              <a:gd fmla="*/ 758139 w 4419601" name="connsiteX5367"/>
              <a:gd fmla="*/ 1319916 h 2239844" name="connsiteY5367"/>
              <a:gd fmla="*/ 822312 w 4419601" name="connsiteX5368"/>
              <a:gd fmla="*/ 1217070 h 2239844" name="connsiteY5368"/>
              <a:gd fmla="*/ 927983 w 4419601" name="connsiteX5369"/>
              <a:gd fmla="*/ 1049944 h 2239844" name="connsiteY5369"/>
              <a:gd fmla="*/ 2299487 w 4419601" name="connsiteX5370"/>
              <a:gd fmla="*/ 977951 h 2239844" name="connsiteY5370"/>
              <a:gd fmla="*/ 2300288 w 4419601" name="connsiteX5371"/>
              <a:gd fmla="*/ 985888 h 2239844" name="connsiteY5371"/>
              <a:gd fmla="*/ 2293875 w 4419601" name="connsiteX5372"/>
              <a:gd fmla="*/ 979538 h 2239844" name="connsiteY5372"/>
              <a:gd fmla="*/ 2299487 w 4419601" name="connsiteX5373"/>
              <a:gd fmla="*/ 977951 h 2239844" name="connsiteY5373"/>
              <a:gd fmla="*/ 46002 w 4419601" name="connsiteX5374"/>
              <a:gd fmla="*/ 976383 h 2239844" name="connsiteY5374"/>
              <a:gd fmla="*/ 53794 w 4419601" name="connsiteX5375"/>
              <a:gd fmla="*/ 979552 h 2239844" name="connsiteY5375"/>
              <a:gd fmla="*/ 61820 w 4419601" name="connsiteX5376"/>
              <a:gd fmla="*/ 991028 h 2239844" name="connsiteY5376"/>
              <a:gd fmla="*/ 83059 w 4419601" name="connsiteX5377"/>
              <a:gd fmla="*/ 1005202 h 2239844" name="connsiteY5377"/>
              <a:gd fmla="*/ 95183 w 4419601" name="connsiteX5378"/>
              <a:gd fmla="*/ 1017634 h 2239844" name="connsiteY5378"/>
              <a:gd fmla="*/ 62623 w 4419601" name="connsiteX5379"/>
              <a:gd fmla="*/ 997457 h 2239844" name="connsiteY5379"/>
              <a:gd fmla="*/ 1747984 w 4419601" name="connsiteX5380"/>
              <a:gd fmla="*/ 975669 h 2239844" name="connsiteY5380"/>
              <a:gd fmla="*/ 1746747 w 4419601" name="connsiteX5381"/>
              <a:gd fmla="*/ 978427 h 2239844" name="connsiteY5381"/>
              <a:gd fmla="*/ 1744131 w 4419601" name="connsiteX5382"/>
              <a:gd fmla="*/ 981965 h 2239844" name="connsiteY5382"/>
              <a:gd fmla="*/ 1748980 w 4419601" name="connsiteX5383"/>
              <a:gd fmla="*/ 974756 h 2239844" name="connsiteY5383"/>
              <a:gd fmla="*/ 1749524 w 4419601" name="connsiteX5384"/>
              <a:gd fmla="*/ 975572 h 2239844" name="connsiteY5384"/>
              <a:gd fmla="*/ 1747838 w 4419601" name="connsiteX5385"/>
              <a:gd fmla="*/ 979466 h 2239844" name="connsiteY5385"/>
              <a:gd fmla="*/ 974968 w 4419601" name="connsiteX5386"/>
              <a:gd fmla="*/ 974752 h 2239844" name="connsiteY5386"/>
              <a:gd fmla="*/ 944240 w 4419601" name="connsiteX5387"/>
              <a:gd fmla="*/ 1024232 h 2239844" name="connsiteY5387"/>
              <a:gd fmla="*/ 927983 w 4419601" name="connsiteX5388"/>
              <a:gd fmla="*/ 1049944 h 2239844" name="connsiteY5388"/>
              <a:gd fmla="*/ 918571 w 4419601" name="connsiteX5389"/>
              <a:gd fmla="*/ 1062800 h 2239844" name="connsiteY5389"/>
              <a:gd fmla="*/ 854398 w 4419601" name="connsiteX5390"/>
              <a:gd fmla="*/ 1159218 h 2239844" name="connsiteY5390"/>
              <a:gd fmla="*/ 790225 w 4419601" name="connsiteX5391"/>
              <a:gd fmla="*/ 1249209 h 2239844" name="connsiteY5391"/>
              <a:gd fmla="*/ 745304 w 4419601" name="connsiteX5392"/>
              <a:gd fmla="*/ 1332772 h 2239844" name="connsiteY5392"/>
              <a:gd fmla="*/ 728694 w 4419601" name="connsiteX5393"/>
              <a:gd fmla="*/ 1357729 h 2239844" name="connsiteY5393"/>
              <a:gd fmla="*/ 721398 w 4419601" name="connsiteX5394"/>
              <a:gd fmla="*/ 1360221 h 2239844" name="connsiteY5394"/>
              <a:gd fmla="*/ 738887 w 4419601" name="connsiteX5395"/>
              <a:gd fmla="*/ 1339200 h 2239844" name="connsiteY5395"/>
              <a:gd fmla="*/ 783808 w 4419601" name="connsiteX5396"/>
              <a:gd fmla="*/ 1255637 h 2239844" name="connsiteY5396"/>
              <a:gd fmla="*/ 841563 w 4419601" name="connsiteX5397"/>
              <a:gd fmla="*/ 1165646 h 2239844" name="connsiteY5397"/>
              <a:gd fmla="*/ 1817892 w 4419601" name="connsiteX5398"/>
              <a:gd fmla="*/ 972590 h 2239844" name="connsiteY5398"/>
              <a:gd fmla="*/ 1826049 w 4419601" name="connsiteX5399"/>
              <a:gd fmla="*/ 977791 h 2239844" name="connsiteY5399"/>
              <a:gd fmla="*/ 1830474 w 4419601" name="connsiteX5400"/>
              <a:gd fmla="*/ 984531 h 2239844" name="connsiteY5400"/>
              <a:gd fmla="*/ 1824541 w 4419601" name="connsiteX5401"/>
              <a:gd fmla="*/ 978586 h 2239844" name="connsiteY5401"/>
              <a:gd fmla="*/ 1820898 w 4419601" name="connsiteX5402"/>
              <a:gd fmla="*/ 975943 h 2239844" name="connsiteY5402"/>
              <a:gd fmla="*/ 1820524 w 4419601" name="connsiteX5403"/>
              <a:gd fmla="*/ 975366 h 2239844" name="connsiteY5403"/>
              <a:gd fmla="*/ 1778496 w 4419601" name="connsiteX5404"/>
              <a:gd fmla="*/ 972501 h 2239844" name="connsiteY5404"/>
              <a:gd fmla="*/ 1764414 w 4419601" name="connsiteX5405"/>
              <a:gd fmla="*/ 1000281 h 2239844" name="connsiteY5405"/>
              <a:gd fmla="*/ 1733898 w 4419601" name="connsiteX5406"/>
              <a:gd fmla="*/ 1037240 h 2239844" name="connsiteY5406"/>
              <a:gd fmla="*/ 1726046 w 4419601" name="connsiteX5407"/>
              <a:gd fmla="*/ 1044313 h 2239844" name="connsiteY5407"/>
              <a:gd fmla="*/ 1729080 w 4419601" name="connsiteX5408"/>
              <a:gd fmla="*/ 1041269 h 2239844" name="connsiteY5408"/>
              <a:gd fmla="*/ 1778811 w 4419601" name="connsiteX5409"/>
              <a:gd fmla="*/ 971880 h 2239844" name="connsiteY5409"/>
              <a:gd fmla="*/ 1778869 w 4419601" name="connsiteX5410"/>
              <a:gd fmla="*/ 971982 h 2239844" name="connsiteY5410"/>
              <a:gd fmla="*/ 1778496 w 4419601" name="connsiteX5411"/>
              <a:gd fmla="*/ 972501 h 2239844" name="connsiteY5411"/>
              <a:gd fmla="*/ 40666 w 4419601" name="connsiteX5412"/>
              <a:gd fmla="*/ 969617 h 2239844" name="connsiteY5412"/>
              <a:gd fmla="*/ 46002 w 4419601" name="connsiteX5413"/>
              <a:gd fmla="*/ 976383 h 2239844" name="connsiteY5413"/>
              <a:gd fmla="*/ 38537 w 4419601" name="connsiteX5414"/>
              <a:gd fmla="*/ 973347 h 2239844" name="connsiteY5414"/>
              <a:gd fmla="*/ 1797140 w 4419601" name="connsiteX5415"/>
              <a:gd fmla="*/ 967061 h 2239844" name="connsiteY5415"/>
              <a:gd fmla="*/ 1810027 w 4419601" name="connsiteX5416"/>
              <a:gd fmla="*/ 968054 h 2239844" name="connsiteY5416"/>
              <a:gd fmla="*/ 1820898 w 4419601" name="connsiteX5417"/>
              <a:gd fmla="*/ 975943 h 2239844" name="connsiteY5417"/>
              <a:gd fmla="*/ 1830969 w 4419601" name="connsiteX5418"/>
              <a:gd fmla="*/ 991468 h 2239844" name="connsiteY5418"/>
              <a:gd fmla="*/ 1830969 w 4419601" name="connsiteX5419"/>
              <a:gd fmla="*/ 991468 h 2239844" name="connsiteY5419"/>
              <a:gd fmla="*/ 1818114 w 4419601" name="connsiteX5420"/>
              <a:gd fmla="*/ 978586 h 2239844" name="connsiteY5420"/>
              <a:gd fmla="*/ 1822005 w 4419601" name="connsiteX5421"/>
              <a:gd fmla="*/ 967055 h 2239844" name="connsiteY5421"/>
              <a:gd fmla="*/ 1828330 w 4419601" name="connsiteX5422"/>
              <a:gd fmla="*/ 967256 h 2239844" name="connsiteY5422"/>
              <a:gd fmla="*/ 1843823 w 4419601" name="connsiteX5423"/>
              <a:gd fmla="*/ 978586 h 2239844" name="connsiteY5423"/>
              <a:gd fmla="*/ 1850009 w 4419601" name="connsiteX5424"/>
              <a:gd fmla="*/ 988980 h 2239844" name="connsiteY5424"/>
              <a:gd fmla="*/ 1830969 w 4419601" name="connsiteX5425"/>
              <a:gd fmla="*/ 972145 h 2239844" name="connsiteY5425"/>
              <a:gd fmla="*/ 1818936 w 4419601" name="connsiteX5426"/>
              <a:gd fmla="*/ 966958 h 2239844" name="connsiteY5426"/>
              <a:gd fmla="*/ 1819967 w 4419601" name="connsiteX5427"/>
              <a:gd fmla="*/ 966990 h 2239844" name="connsiteY5427"/>
              <a:gd fmla="*/ 1828558 w 4419601" name="connsiteX5428"/>
              <a:gd fmla="*/ 972950 h 2239844" name="connsiteY5428"/>
              <a:gd fmla="*/ 1843823 w 4419601" name="connsiteX5429"/>
              <a:gd fmla="*/ 985027 h 2239844" name="connsiteY5429"/>
              <a:gd fmla="*/ 1848899 w 4419601" name="connsiteX5430"/>
              <a:gd fmla="*/ 998144 h 2239844" name="connsiteY5430"/>
              <a:gd fmla="*/ 1837396 w 4419601" name="connsiteX5431"/>
              <a:gd fmla="*/ 985027 h 2239844" name="connsiteY5431"/>
              <a:gd fmla="*/ 1826049 w 4419601" name="connsiteX5432"/>
              <a:gd fmla="*/ 977791 h 2239844" name="connsiteY5432"/>
              <a:gd fmla="*/ 44960 w 4419601" name="connsiteX5433"/>
              <a:gd fmla="*/ 966918 h 2239844" name="connsiteY5433"/>
              <a:gd fmla="*/ 47216 w 4419601" name="connsiteX5434"/>
              <a:gd fmla="*/ 970145 h 2239844" name="connsiteY5434"/>
              <a:gd fmla="*/ 41564 w 4419601" name="connsiteX5435"/>
              <a:gd fmla="*/ 968043 h 2239844" name="connsiteY5435"/>
              <a:gd fmla="*/ 41748 w 4419601" name="connsiteX5436"/>
              <a:gd fmla="*/ 967721 h 2239844" name="connsiteY5436"/>
              <a:gd fmla="*/ 44960 w 4419601" name="connsiteX5437"/>
              <a:gd fmla="*/ 966918 h 2239844" name="connsiteY5437"/>
              <a:gd fmla="*/ 38537 w 4419601" name="connsiteX5438"/>
              <a:gd fmla="*/ 966918 h 2239844" name="connsiteY5438"/>
              <a:gd fmla="*/ 41564 w 4419601" name="connsiteX5439"/>
              <a:gd fmla="*/ 968043 h 2239844" name="connsiteY5439"/>
              <a:gd fmla="*/ 40666 w 4419601" name="connsiteX5440"/>
              <a:gd fmla="*/ 969617 h 2239844" name="connsiteY5440"/>
              <a:gd fmla="*/ 1808038 w 4419601" name="connsiteX5441"/>
              <a:gd fmla="*/ 966611 h 2239844" name="connsiteY5441"/>
              <a:gd fmla="*/ 1812354 w 4419601" name="connsiteX5442"/>
              <a:gd fmla="*/ 966748 h 2239844" name="connsiteY5442"/>
              <a:gd fmla="*/ 1817892 w 4419601" name="connsiteX5443"/>
              <a:gd fmla="*/ 972590 h 2239844" name="connsiteY5443"/>
              <a:gd fmla="*/ 1810883 w 4419601" name="connsiteX5444"/>
              <a:gd fmla="*/ 968120 h 2239844" name="connsiteY5444"/>
              <a:gd fmla="*/ 1810027 w 4419601" name="connsiteX5445"/>
              <a:gd fmla="*/ 968054 h 2239844" name="connsiteY5445"/>
              <a:gd fmla="*/ 1790383 w 4419601" name="connsiteX5446"/>
              <a:gd fmla="*/ 966049 h 2239844" name="connsiteY5446"/>
              <a:gd fmla="*/ 1795602 w 4419601" name="connsiteX5447"/>
              <a:gd fmla="*/ 966215 h 2239844" name="connsiteY5447"/>
              <a:gd fmla="*/ 1797140 w 4419601" name="connsiteX5448"/>
              <a:gd fmla="*/ 967061 h 2239844" name="connsiteY5448"/>
              <a:gd fmla="*/ 1791277 w 4419601" name="connsiteX5449"/>
              <a:gd fmla="*/ 966609 h 2239844" name="connsiteY5449"/>
              <a:gd fmla="*/ 1779549 w 4419601" name="connsiteX5450"/>
              <a:gd fmla="*/ 965705 h 2239844" name="connsiteY5450"/>
              <a:gd fmla="*/ 1780828 w 4419601" name="connsiteX5451"/>
              <a:gd fmla="*/ 965803 h 2239844" name="connsiteY5451"/>
              <a:gd fmla="*/ 1780865 w 4419601" name="connsiteX5452"/>
              <a:gd fmla="*/ 965747 h 2239844" name="connsiteY5452"/>
              <a:gd fmla="*/ 1816136 w 4419601" name="connsiteX5453"/>
              <a:gd fmla="*/ 963723 h 2239844" name="connsiteY5453"/>
              <a:gd fmla="*/ 1822005 w 4419601" name="connsiteX5454"/>
              <a:gd fmla="*/ 967055 h 2239844" name="connsiteY5454"/>
              <a:gd fmla="*/ 1819967 w 4419601" name="connsiteX5455"/>
              <a:gd fmla="*/ 966990 h 2239844" name="connsiteY5455"/>
              <a:gd fmla="*/ 1818114 w 4419601" name="connsiteX5456"/>
              <a:gd fmla="*/ 965705 h 2239844" name="connsiteY5456"/>
              <a:gd fmla="*/ 1807372 w 4419601" name="connsiteX5457"/>
              <a:gd fmla="*/ 961493 h 2239844" name="connsiteY5457"/>
              <a:gd fmla="*/ 1818114 w 4419601" name="connsiteX5458"/>
              <a:gd fmla="*/ 965705 h 2239844" name="connsiteY5458"/>
              <a:gd fmla="*/ 1818936 w 4419601" name="connsiteX5459"/>
              <a:gd fmla="*/ 966958 h 2239844" name="connsiteY5459"/>
              <a:gd fmla="*/ 1812354 w 4419601" name="connsiteX5460"/>
              <a:gd fmla="*/ 966748 h 2239844" name="connsiteY5460"/>
              <a:gd fmla="*/ 1812129 w 4419601" name="connsiteX5461"/>
              <a:gd fmla="*/ 961448 h 2239844" name="connsiteY5461"/>
              <a:gd fmla="*/ 1814024 w 4419601" name="connsiteX5462"/>
              <a:gd fmla="*/ 961606 h 2239844" name="connsiteY5462"/>
              <a:gd fmla="*/ 1816136 w 4419601" name="connsiteX5463"/>
              <a:gd fmla="*/ 963723 h 2239844" name="connsiteY5463"/>
              <a:gd fmla="*/ 1805939 w 4419601" name="connsiteX5464"/>
              <a:gd fmla="*/ 960931 h 2239844" name="connsiteY5464"/>
              <a:gd fmla="*/ 1806917 w 4419601" name="connsiteX5465"/>
              <a:gd fmla="*/ 961013 h 2239844" name="connsiteY5465"/>
              <a:gd fmla="*/ 1807372 w 4419601" name="connsiteX5466"/>
              <a:gd fmla="*/ 961493 h 2239844" name="connsiteY5466"/>
              <a:gd fmla="*/ 1796466 w 4419601" name="connsiteX5467"/>
              <a:gd fmla="*/ 960140 h 2239844" name="connsiteY5467"/>
              <a:gd fmla="*/ 1799587 w 4419601" name="connsiteX5468"/>
              <a:gd fmla="*/ 960400 h 2239844" name="connsiteY5468"/>
              <a:gd fmla="*/ 1801242 w 4419601" name="connsiteX5469"/>
              <a:gd fmla="*/ 961679 h 2239844" name="connsiteY5469"/>
              <a:gd fmla="*/ 1808038 w 4419601" name="connsiteX5470"/>
              <a:gd fmla="*/ 966611 h 2239844" name="connsiteY5470"/>
              <a:gd fmla="*/ 1795602 w 4419601" name="connsiteX5471"/>
              <a:gd fmla="*/ 966215 h 2239844" name="connsiteY5471"/>
              <a:gd fmla="*/ 1793207 w 4419601" name="connsiteX5472"/>
              <a:gd fmla="*/ 964900 h 2239844" name="connsiteY5472"/>
              <a:gd fmla="*/ 1791120 w 4419601" name="connsiteX5473"/>
              <a:gd fmla="*/ 962976 h 2239844" name="connsiteY5473"/>
              <a:gd fmla="*/ 2195998 w 4419601" name="connsiteX5474"/>
              <a:gd fmla="*/ 959744 h 2239844" name="connsiteY5474"/>
              <a:gd fmla="*/ 2190407 w 4419601" name="connsiteX5475"/>
              <a:gd fmla="*/ 979043 h 2239844" name="connsiteY5475"/>
              <a:gd fmla="*/ 2182684 w 4419601" name="connsiteX5476"/>
              <a:gd fmla="*/ 989878 h 2239844" name="connsiteY5476"/>
              <a:gd fmla="*/ 2183971 w 4419601" name="connsiteX5477"/>
              <a:gd fmla="*/ 985492 h 2239844" name="connsiteY5477"/>
              <a:gd fmla="*/ 4348925 w 4419601" name="connsiteX5478"/>
              <a:gd fmla="*/ 959368 h 2239844" name="connsiteY5478"/>
              <a:gd fmla="*/ 4355350 w 4419601" name="connsiteX5479"/>
              <a:gd fmla="*/ 965811 h 2239844" name="connsiteY5479"/>
              <a:gd fmla="*/ 4347023 w 4419601" name="connsiteX5480"/>
              <a:gd fmla="*/ 975090 h 2239844" name="connsiteY5480"/>
              <a:gd fmla="*/ 4342500 w 4419601" name="connsiteX5481"/>
              <a:gd fmla="*/ 978698 h 2239844" name="connsiteY5481"/>
              <a:gd fmla="*/ 4307162 w 4419601" name="connsiteX5482"/>
              <a:gd fmla="*/ 1013331 h 2239844" name="connsiteY5482"/>
              <a:gd fmla="*/ 4305044 w 4419601" name="connsiteX5483"/>
              <a:gd fmla="*/ 1015118 h 2239844" name="connsiteY5483"/>
              <a:gd fmla="*/ 4315997 w 4419601" name="connsiteX5484"/>
              <a:gd fmla="*/ 1003666 h 2239844" name="connsiteY5484"/>
              <a:gd fmla="*/ 4340807 w 4419601" name="connsiteX5485"/>
              <a:gd fmla="*/ 970289 h 2239844" name="connsiteY5485"/>
              <a:gd fmla="*/ 4348925 w 4419601" name="connsiteX5486"/>
              <a:gd fmla="*/ 965811 h 2239844" name="connsiteY5486"/>
              <a:gd fmla="*/ 4348925 w 4419601" name="connsiteX5487"/>
              <a:gd fmla="*/ 959368 h 2239844" name="connsiteY5487"/>
              <a:gd fmla="*/ 1843823 w 4419601" name="connsiteX5488"/>
              <a:gd fmla="*/ 959264 h 2239844" name="connsiteY5488"/>
              <a:gd fmla="*/ 1895243 w 4419601" name="connsiteX5489"/>
              <a:gd fmla="*/ 978586 h 2239844" name="connsiteY5489"/>
              <a:gd fmla="*/ 1901670 w 4419601" name="connsiteX5490"/>
              <a:gd fmla="*/ 1062315 h 2239844" name="connsiteY5490"/>
              <a:gd fmla="*/ 1856678 w 4419601" name="connsiteX5491"/>
              <a:gd fmla="*/ 1120282 h 2239844" name="connsiteY5491"/>
              <a:gd fmla="*/ 1792404 w 4419601" name="connsiteX5492"/>
              <a:gd fmla="*/ 1139604 h 2239844" name="connsiteY5492"/>
              <a:gd fmla="*/ 1778832 w 4419601" name="connsiteX5493"/>
              <a:gd fmla="*/ 1140252 h 2239844" name="connsiteY5493"/>
              <a:gd fmla="*/ 1793509 w 4419601" name="connsiteX5494"/>
              <a:gd fmla="*/ 1137692 h 2239844" name="connsiteY5494"/>
              <a:gd fmla="*/ 1805385 w 4419601" name="connsiteX5495"/>
              <a:gd fmla="*/ 1131029 h 2239844" name="connsiteY5495"/>
              <a:gd fmla="*/ 1830969 w 4419601" name="connsiteX5496"/>
              <a:gd fmla="*/ 1122697 h 2239844" name="connsiteY5496"/>
              <a:gd fmla="*/ 1863106 w 4419601" name="connsiteX5497"/>
              <a:gd fmla="*/ 1107400 h 2239844" name="connsiteY5497"/>
              <a:gd fmla="*/ 1901670 w 4419601" name="connsiteX5498"/>
              <a:gd fmla="*/ 1042993 h 2239844" name="connsiteY5498"/>
              <a:gd fmla="*/ 1875961 w 4419601" name="connsiteX5499"/>
              <a:gd fmla="*/ 978586 h 2239844" name="connsiteY5499"/>
              <a:gd fmla="*/ 1830165 w 4419601" name="connsiteX5500"/>
              <a:gd fmla="*/ 967315 h 2239844" name="connsiteY5500"/>
              <a:gd fmla="*/ 1828330 w 4419601" name="connsiteX5501"/>
              <a:gd fmla="*/ 967256 h 2239844" name="connsiteY5501"/>
              <a:gd fmla="*/ 1820108 w 4419601" name="connsiteX5502"/>
              <a:gd fmla="*/ 961244 h 2239844" name="connsiteY5502"/>
              <a:gd fmla="*/ 1785976 w 4419601" name="connsiteX5503"/>
              <a:gd fmla="*/ 959264 h 2239844" name="connsiteY5503"/>
              <a:gd fmla="*/ 1787206 w 4419601" name="connsiteX5504"/>
              <a:gd fmla="*/ 959367 h 2239844" name="connsiteY5504"/>
              <a:gd fmla="*/ 1791120 w 4419601" name="connsiteX5505"/>
              <a:gd fmla="*/ 962976 h 2239844" name="connsiteY5505"/>
              <a:gd fmla="*/ 1788064 w 4419601" name="connsiteX5506"/>
              <a:gd fmla="*/ 964597 h 2239844" name="connsiteY5506"/>
              <a:gd fmla="*/ 1785976 w 4419601" name="connsiteX5507"/>
              <a:gd fmla="*/ 963289 h 2239844" name="connsiteY5507"/>
              <a:gd fmla="*/ 1785976 w 4419601" name="connsiteX5508"/>
              <a:gd fmla="*/ 960069 h 2239844" name="connsiteY5508"/>
              <a:gd fmla="*/ 1785976 w 4419601" name="connsiteX5509"/>
              <a:gd fmla="*/ 959264 h 2239844" name="connsiteY5509"/>
              <a:gd fmla="*/ 1797369 w 4419601" name="connsiteX5510"/>
              <a:gd fmla="*/ 958685 h 2239844" name="connsiteY5510"/>
              <a:gd fmla="*/ 1798117 w 4419601" name="connsiteX5511"/>
              <a:gd fmla="*/ 959264 h 2239844" name="connsiteY5511"/>
              <a:gd fmla="*/ 1796466 w 4419601" name="connsiteX5512"/>
              <a:gd fmla="*/ 960140 h 2239844" name="connsiteY5512"/>
              <a:gd fmla="*/ 1787206 w 4419601" name="connsiteX5513"/>
              <a:gd fmla="*/ 959367 h 2239844" name="connsiteY5513"/>
              <a:gd fmla="*/ 1786742 w 4419601" name="connsiteX5514"/>
              <a:gd fmla="*/ 958939 h 2239844" name="connsiteY5514"/>
              <a:gd fmla="*/ 1800049 w 4419601" name="connsiteX5515"/>
              <a:gd fmla="*/ 958621 h 2239844" name="connsiteY5515"/>
              <a:gd fmla="*/ 1805939 w 4419601" name="connsiteX5516"/>
              <a:gd fmla="*/ 960931 h 2239844" name="connsiteY5516"/>
              <a:gd fmla="*/ 1799587 w 4419601" name="connsiteX5517"/>
              <a:gd fmla="*/ 960400 h 2239844" name="connsiteY5517"/>
              <a:gd fmla="*/ 1798117 w 4419601" name="connsiteX5518"/>
              <a:gd fmla="*/ 959264 h 2239844" name="connsiteY5518"/>
              <a:gd fmla="*/ 1799294 w 4419601" name="connsiteX5519"/>
              <a:gd fmla="*/ 958640 h 2239844" name="connsiteY5519"/>
              <a:gd fmla="*/ 1806866 w 4419601" name="connsiteX5520"/>
              <a:gd fmla="*/ 958459 h 2239844" name="connsiteY5520"/>
              <a:gd fmla="*/ 1812129 w 4419601" name="connsiteX5521"/>
              <a:gd fmla="*/ 961448 h 2239844" name="connsiteY5521"/>
              <a:gd fmla="*/ 1806917 w 4419601" name="connsiteX5522"/>
              <a:gd fmla="*/ 961013 h 2239844" name="connsiteY5522"/>
              <a:gd fmla="*/ 1805259 w 4419601" name="connsiteX5523"/>
              <a:gd fmla="*/ 959264 h 2239844" name="connsiteY5523"/>
              <a:gd fmla="*/ 1804118 w 4419601" name="connsiteX5524"/>
              <a:gd fmla="*/ 958524 h 2239844" name="connsiteY5524"/>
              <a:gd fmla="*/ 498423 w 4419601" name="connsiteX5525"/>
              <a:gd fmla="*/ 958152 h 2239844" name="connsiteY5525"/>
              <a:gd fmla="*/ 501651 w 4419601" name="connsiteX5526"/>
              <a:gd fmla="*/ 960560 h 2239844" name="connsiteY5526"/>
              <a:gd fmla="*/ 411269 w 4419601" name="connsiteX5527"/>
              <a:gd fmla="*/ 1095426 h 2239844" name="connsiteY5527"/>
              <a:gd fmla="*/ 404813 w 4419601" name="connsiteX5528"/>
              <a:gd fmla="*/ 1089004 h 2239844" name="connsiteY5528"/>
              <a:gd fmla="*/ 495195 w 4419601" name="connsiteX5529"/>
              <a:gd fmla="*/ 960560 h 2239844" name="connsiteY5529"/>
              <a:gd fmla="*/ 498423 w 4419601" name="connsiteX5530"/>
              <a:gd fmla="*/ 958152 h 2239844" name="connsiteY5530"/>
              <a:gd fmla="*/ 1807681 w 4419601" name="connsiteX5531"/>
              <a:gd fmla="*/ 955250 h 2239844" name="connsiteY5531"/>
              <a:gd fmla="*/ 1814097 w 4419601" name="connsiteX5532"/>
              <a:gd fmla="*/ 956849 h 2239844" name="connsiteY5532"/>
              <a:gd fmla="*/ 1820108 w 4419601" name="connsiteX5533"/>
              <a:gd fmla="*/ 961244 h 2239844" name="connsiteY5533"/>
              <a:gd fmla="*/ 1814900 w 4419601" name="connsiteX5534"/>
              <a:gd fmla="*/ 961679 h 2239844" name="connsiteY5534"/>
              <a:gd fmla="*/ 1814024 w 4419601" name="connsiteX5535"/>
              <a:gd fmla="*/ 961606 h 2239844" name="connsiteY5535"/>
              <a:gd fmla="*/ 3031787 w 4419601" name="connsiteX5536"/>
              <a:gd fmla="*/ 955046 h 2239844" name="connsiteY5536"/>
              <a:gd fmla="*/ 3070348 w 4419601" name="connsiteX5537"/>
              <a:gd fmla="*/ 998332 h 2239844" name="connsiteY5537"/>
              <a:gd fmla="*/ 3198875 w 4419601" name="connsiteX5538"/>
              <a:gd fmla="*/ 1152576 h 2239844" name="connsiteY5538"/>
              <a:gd fmla="*/ 3213070 w 4419601" name="connsiteX5539"/>
              <a:gd fmla="*/ 1174434 h 2239844" name="connsiteY5539"/>
              <a:gd fmla="*/ 3192495 w 4419601" name="connsiteX5540"/>
              <a:gd fmla="*/ 1121964 h 2239844" name="connsiteY5540"/>
              <a:gd fmla="*/ 3141072 w 4419601" name="connsiteX5541"/>
              <a:gd fmla="*/ 1049648 h 2239844" name="connsiteY5541"/>
              <a:gd fmla="*/ 3068759 w 4419601" name="connsiteX5542"/>
              <a:gd fmla="*/ 982957 h 2239844" name="connsiteY5542"/>
              <a:gd fmla="*/ 2198568 w 4419601" name="connsiteX5543"/>
              <a:gd fmla="*/ 954244 h 2239844" name="connsiteY5543"/>
              <a:gd fmla="*/ 2195998 w 4419601" name="connsiteX5544"/>
              <a:gd fmla="*/ 959744 h 2239844" name="connsiteY5544"/>
              <a:gd fmla="*/ 2196497 w 4419601" name="connsiteX5545"/>
              <a:gd fmla="*/ 958023 h 2239844" name="connsiteY5545"/>
              <a:gd fmla="*/ 1795091 w 4419601" name="connsiteX5546"/>
              <a:gd fmla="*/ 952671 h 2239844" name="connsiteY5546"/>
              <a:gd fmla="*/ 1804118 w 4419601" name="connsiteX5547"/>
              <a:gd fmla="*/ 958524 h 2239844" name="connsiteY5547"/>
              <a:gd fmla="*/ 1800049 w 4419601" name="connsiteX5548"/>
              <a:gd fmla="*/ 958621 h 2239844" name="connsiteY5548"/>
              <a:gd fmla="*/ 1799635 w 4419601" name="connsiteX5549"/>
              <a:gd fmla="*/ 958459 h 2239844" name="connsiteY5549"/>
              <a:gd fmla="*/ 1799294 w 4419601" name="connsiteX5550"/>
              <a:gd fmla="*/ 958640 h 2239844" name="connsiteY5550"/>
              <a:gd fmla="*/ 1797369 w 4419601" name="connsiteX5551"/>
              <a:gd fmla="*/ 958685 h 2239844" name="connsiteY5551"/>
              <a:gd fmla="*/ 1791538 w 4419601" name="connsiteX5552"/>
              <a:gd fmla="*/ 954178 h 2239844" name="connsiteY5552"/>
              <a:gd fmla="*/ 1778869 w 4419601" name="connsiteX5553"/>
              <a:gd fmla="*/ 952646 h 2239844" name="connsiteY5553"/>
              <a:gd fmla="*/ 1775942 w 4419601" name="connsiteX5554"/>
              <a:gd fmla="*/ 959197 h 2239844" name="connsiteY5554"/>
              <a:gd fmla="*/ 1779932 w 4419601" name="connsiteX5555"/>
              <a:gd fmla="*/ 959101 h 2239844" name="connsiteY5555"/>
              <a:gd fmla="*/ 1779549 w 4419601" name="connsiteX5556"/>
              <a:gd fmla="*/ 959264 h 2239844" name="connsiteY5556"/>
              <a:gd fmla="*/ 1783523 w 4419601" name="connsiteX5557"/>
              <a:gd fmla="*/ 961753 h 2239844" name="connsiteY5557"/>
              <a:gd fmla="*/ 1785294 w 4419601" name="connsiteX5558"/>
              <a:gd fmla="*/ 959092 h 2239844" name="connsiteY5558"/>
              <a:gd fmla="*/ 1783843 w 4419601" name="connsiteX5559"/>
              <a:gd fmla="*/ 961953 h 2239844" name="connsiteY5559"/>
              <a:gd fmla="*/ 1785976 w 4419601" name="connsiteX5560"/>
              <a:gd fmla="*/ 963289 h 2239844" name="connsiteY5560"/>
              <a:gd fmla="*/ 1785976 w 4419601" name="connsiteX5561"/>
              <a:gd fmla="*/ 965705 h 2239844" name="connsiteY5561"/>
              <a:gd fmla="*/ 1788064 w 4419601" name="connsiteX5562"/>
              <a:gd fmla="*/ 964597 h 2239844" name="connsiteY5562"/>
              <a:gd fmla="*/ 1790383 w 4419601" name="connsiteX5563"/>
              <a:gd fmla="*/ 966049 h 2239844" name="connsiteY5563"/>
              <a:gd fmla="*/ 1781904 w 4419601" name="connsiteX5564"/>
              <a:gd fmla="*/ 965780 h 2239844" name="connsiteY5564"/>
              <a:gd fmla="*/ 1781852 w 4419601" name="connsiteX5565"/>
              <a:gd fmla="*/ 965882 h 2239844" name="connsiteY5565"/>
              <a:gd fmla="*/ 1791277 w 4419601" name="connsiteX5566"/>
              <a:gd fmla="*/ 966609 h 2239844" name="connsiteY5566"/>
              <a:gd fmla="*/ 1811686 w 4419601" name="connsiteX5567"/>
              <a:gd fmla="*/ 979391 h 2239844" name="connsiteY5567"/>
              <a:gd fmla="*/ 1831403 w 4419601" name="connsiteX5568"/>
              <a:gd fmla="*/ 994704 h 2239844" name="connsiteY5568"/>
              <a:gd fmla="*/ 1832021 w 4419601" name="connsiteX5569"/>
              <a:gd fmla="*/ 999298 h 2239844" name="connsiteY5569"/>
              <a:gd fmla="*/ 1830969 w 4419601" name="connsiteX5570"/>
              <a:gd fmla="*/ 997908 h 2239844" name="connsiteY5570"/>
              <a:gd fmla="*/ 1802045 w 4419601" name="connsiteX5571"/>
              <a:gd fmla="*/ 979391 h 2239844" name="connsiteY5571"/>
              <a:gd fmla="*/ 1780235 w 4419601" name="connsiteX5572"/>
              <a:gd fmla="*/ 969071 h 2239844" name="connsiteY5572"/>
              <a:gd fmla="*/ 1778811 w 4419601" name="connsiteX5573"/>
              <a:gd fmla="*/ 971880 h 2239844" name="connsiteY5573"/>
              <a:gd fmla="*/ 1777876 w 4419601" name="connsiteX5574"/>
              <a:gd fmla="*/ 970239 h 2239844" name="connsiteY5574"/>
              <a:gd fmla="*/ 1779032 w 4419601" name="connsiteX5575"/>
              <a:gd fmla="*/ 968501 h 2239844" name="connsiteY5575"/>
              <a:gd fmla="*/ 1776095 w 4419601" name="connsiteX5576"/>
              <a:gd fmla="*/ 967112 h 2239844" name="connsiteY5576"/>
              <a:gd fmla="*/ 1777876 w 4419601" name="connsiteX5577"/>
              <a:gd fmla="*/ 970239 h 2239844" name="connsiteY5577"/>
              <a:gd fmla="*/ 1760901 w 4419601" name="connsiteX5578"/>
              <a:gd fmla="*/ 995749 h 2239844" name="connsiteY5578"/>
              <a:gd fmla="*/ 1758353 w 4419601" name="connsiteX5579"/>
              <a:gd fmla="*/ 998561 h 2239844" name="connsiteY5579"/>
              <a:gd fmla="*/ 1773042 w 4419601" name="connsiteX5580"/>
              <a:gd fmla="*/ 965687 h 2239844" name="connsiteY5580"/>
              <a:gd fmla="*/ 1773132 w 4419601" name="connsiteX5581"/>
              <a:gd fmla="*/ 965709 h 2239844" name="connsiteY5581"/>
              <a:gd fmla="*/ 1773122 w 4419601" name="connsiteX5582"/>
              <a:gd fmla="*/ 965705 h 2239844" name="connsiteY5582"/>
              <a:gd fmla="*/ 1773122 w 4419601" name="connsiteX5583"/>
              <a:gd fmla="*/ 965509 h 2239844" name="connsiteY5583"/>
              <a:gd fmla="*/ 1773042 w 4419601" name="connsiteX5584"/>
              <a:gd fmla="*/ 965687 h 2239844" name="connsiteY5584"/>
              <a:gd fmla="*/ 1772445 w 4419601" name="connsiteX5585"/>
              <a:gd fmla="*/ 965537 h 2239844" name="connsiteY5585"/>
              <a:gd fmla="*/ 1740350 w 4419601" name="connsiteX5586"/>
              <a:gd fmla="*/ 1018435 h 2239844" name="connsiteY5586"/>
              <a:gd fmla="*/ 1729883 w 4419601" name="connsiteX5587"/>
              <a:gd fmla="*/ 1029990 h 2239844" name="connsiteY5587"/>
              <a:gd fmla="*/ 1703768 w 4419601" name="connsiteX5588"/>
              <a:gd fmla="*/ 1057740 h 2239844" name="connsiteY5588"/>
              <a:gd fmla="*/ 1695512 w 4419601" name="connsiteX5589"/>
              <a:gd fmla="*/ 1065160 h 2239844" name="connsiteY5589"/>
              <a:gd fmla="*/ 1708201 w 4419601" name="connsiteX5590"/>
              <a:gd fmla="*/ 1049325 h 2239844" name="connsiteY5590"/>
              <a:gd fmla="*/ 1719598 w 4419601" name="connsiteX5591"/>
              <a:gd fmla="*/ 1033371 h 2239844" name="connsiteY5591"/>
              <a:gd fmla="*/ 1723459 w 4419601" name="connsiteX5592"/>
              <a:gd fmla="*/ 1029184 h 2239844" name="connsiteY5592"/>
              <a:gd fmla="*/ 1754476 w 4419601" name="connsiteX5593"/>
              <a:gd fmla="*/ 993030 h 2239844" name="connsiteY5593"/>
              <a:gd fmla="*/ 1773122 w 4419601" name="connsiteX5594"/>
              <a:gd fmla="*/ 962162 h 2239844" name="connsiteY5594"/>
              <a:gd fmla="*/ 1773122 w 4419601" name="connsiteX5595"/>
              <a:gd fmla="*/ 960069 h 2239844" name="connsiteY5595"/>
              <a:gd fmla="*/ 1773122 w 4419601" name="connsiteX5596"/>
              <a:gd fmla="*/ 959264 h 2239844" name="connsiteY5596"/>
              <a:gd fmla="*/ 1774898 w 4419601" name="connsiteX5597"/>
              <a:gd fmla="*/ 959222 h 2239844" name="connsiteY5597"/>
              <a:gd fmla="*/ 1772445 w 4419601" name="connsiteX5598"/>
              <a:gd fmla="*/ 952646 h 2239844" name="connsiteY5598"/>
              <a:gd fmla="*/ 1742732 w 4419601" name="connsiteX5599"/>
              <a:gd fmla="*/ 1000986 h 2239844" name="connsiteY5599"/>
              <a:gd fmla="*/ 1719598 w 4419601" name="connsiteX5600"/>
              <a:gd fmla="*/ 1033371 h 2239844" name="connsiteY5600"/>
              <a:gd fmla="*/ 1691236 w 4419601" name="connsiteX5601"/>
              <a:gd fmla="*/ 1064129 h 2239844" name="connsiteY5601"/>
              <a:gd fmla="*/ 1681660 w 4419601" name="connsiteX5602"/>
              <a:gd fmla="*/ 1076698 h 2239844" name="connsiteY5602"/>
              <a:gd fmla="*/ 1674229 w 4419601" name="connsiteX5603"/>
              <a:gd fmla="*/ 1082445 h 2239844" name="connsiteY5603"/>
              <a:gd fmla="*/ 1696637 w 4419601" name="connsiteX5604"/>
              <a:gd fmla="*/ 1054481 h 2239844" name="connsiteY5604"/>
              <a:gd fmla="*/ 1714625 w 4419601" name="connsiteX5605"/>
              <a:gd fmla="*/ 1036435 h 2239844" name="connsiteY5605"/>
              <a:gd fmla="*/ 1746747 w 4419601" name="connsiteX5606"/>
              <a:gd fmla="*/ 991318 h 2239844" name="connsiteY5606"/>
              <a:gd fmla="*/ 1752435 w 4419601" name="connsiteX5607"/>
              <a:gd fmla="*/ 979466 h 2239844" name="connsiteY5607"/>
              <a:gd fmla="*/ 1748641 w 4419601" name="connsiteX5608"/>
              <a:gd fmla="*/ 979466 h 2239844" name="connsiteY5608"/>
              <a:gd fmla="*/ 1747838 w 4419601" name="connsiteX5609"/>
              <a:gd fmla="*/ 979466 h 2239844" name="connsiteY5609"/>
              <a:gd fmla="*/ 1750051 w 4419601" name="connsiteX5610"/>
              <a:gd fmla="*/ 976361 h 2239844" name="connsiteY5610"/>
              <a:gd fmla="*/ 1751051 w 4419601" name="connsiteX5611"/>
              <a:gd fmla="*/ 977860 h 2239844" name="connsiteY5611"/>
              <a:gd fmla="*/ 1754263 w 4419601" name="connsiteX5612"/>
              <a:gd fmla="*/ 973044 h 2239844" name="connsiteY5612"/>
              <a:gd fmla="*/ 1755397 w 4419601" name="connsiteX5613"/>
              <a:gd fmla="*/ 968857 h 2239844" name="connsiteY5613"/>
              <a:gd fmla="*/ 1757018 w 4419601" name="connsiteX5614"/>
              <a:gd fmla="*/ 966583 h 2239844" name="connsiteY5614"/>
              <a:gd fmla="*/ 1755732 w 4419601" name="connsiteX5615"/>
              <a:gd fmla="*/ 972597 h 2239844" name="connsiteY5615"/>
              <a:gd fmla="*/ 1757187 w 4419601" name="connsiteX5616"/>
              <a:gd fmla="*/ 969565 h 2239844" name="connsiteY5616"/>
              <a:gd fmla="*/ 1772445 w 4419601" name="connsiteX5617"/>
              <a:gd fmla="*/ 952646 h 2239844" name="connsiteY5617"/>
              <a:gd fmla="*/ 2680855 w 4419601" name="connsiteX5618"/>
              <a:gd fmla="*/ 950709 h 2239844" name="connsiteY5618"/>
              <a:gd fmla="*/ 2701052 w 4419601" name="connsiteX5619"/>
              <a:gd fmla="*/ 960423 h 2239844" name="connsiteY5619"/>
              <a:gd fmla="*/ 2742790 w 4419601" name="connsiteX5620"/>
              <a:gd fmla="*/ 985318 h 2239844" name="connsiteY5620"/>
              <a:gd fmla="*/ 2750448 w 4419601" name="connsiteX5621"/>
              <a:gd fmla="*/ 992614 h 2239844" name="connsiteY5621"/>
              <a:gd fmla="*/ 2749212 w 4419601" name="connsiteX5622"/>
              <a:gd fmla="*/ 991742 h 2239844" name="connsiteY5622"/>
              <a:gd fmla="*/ 2726651 w 4419601" name="connsiteX5623"/>
              <a:gd fmla="*/ 980022 h 2239844" name="connsiteY5623"/>
              <a:gd fmla="*/ 2723526 w 4419601" name="connsiteX5624"/>
              <a:gd fmla="*/ 977287 h 2239844" name="connsiteY5624"/>
              <a:gd fmla="*/ 2684998 w 4419601" name="connsiteX5625"/>
              <a:gd fmla="*/ 953196 h 2239844" name="connsiteY5625"/>
              <a:gd fmla="*/ 1011738 w 4419601" name="connsiteX5626"/>
              <a:gd fmla="*/ 950384 h 2239844" name="connsiteY5626"/>
              <a:gd fmla="*/ 1014413 w 4419601" name="connsiteX5627"/>
              <a:gd fmla="*/ 954139 h 2239844" name="connsiteY5627"/>
              <a:gd fmla="*/ 1007994 w 4419601" name="connsiteX5628"/>
              <a:gd fmla="*/ 954139 h 2239844" name="connsiteY5628"/>
              <a:gd fmla="*/ 1008796 w 4419601" name="connsiteX5629"/>
              <a:gd fmla="*/ 953334 h 2239844" name="connsiteY5629"/>
              <a:gd fmla="*/ 1760779 w 4419601" name="connsiteX5630"/>
              <a:gd fmla="*/ 948992 h 2239844" name="connsiteY5630"/>
              <a:gd fmla="*/ 1760531 w 4419601" name="connsiteX5631"/>
              <a:gd fmla="*/ 950151 h 2239844" name="connsiteY5631"/>
              <a:gd fmla="*/ 1760355 w 4419601" name="connsiteX5632"/>
              <a:gd fmla="*/ 950559 h 2239844" name="connsiteY5632"/>
              <a:gd fmla="*/ 1174031 w 4419601" name="connsiteX5633"/>
              <a:gd fmla="*/ 948808 h 2239844" name="connsiteY5633"/>
              <a:gd fmla="*/ 1162715 w 4419601" name="connsiteX5634"/>
              <a:gd fmla="*/ 972356 h 2239844" name="connsiteY5634"/>
              <a:gd fmla="*/ 1149210 w 4419601" name="connsiteX5635"/>
              <a:gd fmla="*/ 994852 h 2239844" name="connsiteY5635"/>
              <a:gd fmla="*/ 1085543 w 4419601" name="connsiteX5636"/>
              <a:gd fmla="*/ 1081627 h 2239844" name="connsiteY5636"/>
              <a:gd fmla="*/ 950492 w 4419601" name="connsiteX5637"/>
              <a:gd fmla="*/ 1268031 h 2239844" name="connsiteY5637"/>
              <a:gd fmla="*/ 873320 w 4419601" name="connsiteX5638"/>
              <a:gd fmla="*/ 1351591 h 2239844" name="connsiteY5638"/>
              <a:gd fmla="*/ 847596 w 4419601" name="connsiteX5639"/>
              <a:gd fmla="*/ 1396585 h 2239844" name="connsiteY5639"/>
              <a:gd fmla="*/ 835168 w 4419601" name="connsiteX5640"/>
              <a:gd fmla="*/ 1409006 h 2239844" name="connsiteY5640"/>
              <a:gd fmla="*/ 827590 w 4419601" name="connsiteX5641"/>
              <a:gd fmla="*/ 1409253 h 2239844" name="connsiteY5641"/>
              <a:gd fmla="*/ 837145 w 4419601" name="connsiteX5642"/>
              <a:gd fmla="*/ 1398995 h 2239844" name="connsiteY5642"/>
              <a:gd fmla="*/ 847998 w 4419601" name="connsiteX5643"/>
              <a:gd fmla="*/ 1380917 h 2239844" name="connsiteY5643"/>
              <a:gd fmla="*/ 880555 w 4419601" name="connsiteX5644"/>
              <a:gd fmla="*/ 1339539 h 2239844" name="connsiteY5644"/>
              <a:gd fmla="*/ 950492 w 4419601" name="connsiteX5645"/>
              <a:gd fmla="*/ 1261603 h 2239844" name="connsiteY5645"/>
              <a:gd fmla="*/ 1000805 w 4419601" name="connsiteX5646"/>
              <a:gd fmla="*/ 1182202 h 2239844" name="connsiteY5646"/>
              <a:gd fmla="*/ 1040526 w 4419601" name="connsiteX5647"/>
              <a:gd fmla="*/ 1126621 h 2239844" name="connsiteY5647"/>
              <a:gd fmla="*/ 1111267 w 4419601" name="connsiteX5648"/>
              <a:gd fmla="*/ 1036633 h 2239844" name="connsiteY5648"/>
              <a:gd fmla="*/ 1143422 w 4419601" name="connsiteX5649"/>
              <a:gd fmla="*/ 991639 h 2239844" name="connsiteY5649"/>
              <a:gd fmla="*/ 1773122 w 4419601" name="connsiteX5650"/>
              <a:gd fmla="*/ 946383 h 2239844" name="connsiteY5650"/>
              <a:gd fmla="*/ 1784723 w 4419601" name="connsiteX5651"/>
              <a:gd fmla="*/ 948910 h 2239844" name="connsiteY5651"/>
              <a:gd fmla="*/ 1791538 w 4419601" name="connsiteX5652"/>
              <a:gd fmla="*/ 954178 h 2239844" name="connsiteY5652"/>
              <a:gd fmla="*/ 1784990 w 4419601" name="connsiteX5653"/>
              <a:gd fmla="*/ 956956 h 2239844" name="connsiteY5653"/>
              <a:gd fmla="*/ 1785050 w 4419601" name="connsiteX5654"/>
              <a:gd fmla="*/ 957379 h 2239844" name="connsiteY5654"/>
              <a:gd fmla="*/ 1786742 w 4419601" name="connsiteX5655"/>
              <a:gd fmla="*/ 958939 h 2239844" name="connsiteY5655"/>
              <a:gd fmla="*/ 1785277 w 4419601" name="connsiteX5656"/>
              <a:gd fmla="*/ 958974 h 2239844" name="connsiteY5656"/>
              <a:gd fmla="*/ 1785294 w 4419601" name="connsiteX5657"/>
              <a:gd fmla="*/ 959092 h 2239844" name="connsiteY5657"/>
              <a:gd fmla="*/ 1785265 w 4419601" name="connsiteX5658"/>
              <a:gd fmla="*/ 958974 h 2239844" name="connsiteY5658"/>
              <a:gd fmla="*/ 1779932 w 4419601" name="connsiteX5659"/>
              <a:gd fmla="*/ 959101 h 2239844" name="connsiteY5659"/>
              <a:gd fmla="*/ 1784717 w 4419601" name="connsiteX5660"/>
              <a:gd fmla="*/ 957072 h 2239844" name="connsiteY5660"/>
              <a:gd fmla="*/ 1784813 w 4419601" name="connsiteX5661"/>
              <a:gd fmla="*/ 957160 h 2239844" name="connsiteY5661"/>
              <a:gd fmla="*/ 1784783 w 4419601" name="connsiteX5662"/>
              <a:gd fmla="*/ 957044 h 2239844" name="connsiteY5662"/>
              <a:gd fmla="*/ 1784717 w 4419601" name="connsiteX5663"/>
              <a:gd fmla="*/ 957072 h 2239844" name="connsiteY5663"/>
              <a:gd fmla="*/ 1781638 w 4419601" name="connsiteX5664"/>
              <a:gd fmla="*/ 954233 h 2239844" name="connsiteY5664"/>
              <a:gd fmla="*/ 1778869 w 4419601" name="connsiteX5665"/>
              <a:gd fmla="*/ 952646 h 2239844" name="connsiteY5665"/>
              <a:gd fmla="*/ 1780109 w 4419601" name="connsiteX5666"/>
              <a:gd fmla="*/ 952824 h 2239844" name="connsiteY5666"/>
              <a:gd fmla="*/ 442819 w 4419601" name="connsiteX5667"/>
              <a:gd fmla="*/ 946201 h 2239844" name="connsiteY5667"/>
              <a:gd fmla="*/ 449263 w 4419601" name="connsiteX5668"/>
              <a:gd fmla="*/ 952669 h 2239844" name="connsiteY5668"/>
              <a:gd fmla="*/ 404159 w 4419601" name="connsiteX5669"/>
              <a:gd fmla="*/ 1036747 h 2239844" name="connsiteY5669"/>
              <a:gd fmla="*/ 346168 w 4419601" name="connsiteX5670"/>
              <a:gd fmla="*/ 1120826 h 2239844" name="connsiteY5670"/>
              <a:gd fmla="*/ 339725 w 4419601" name="connsiteX5671"/>
              <a:gd fmla="*/ 1114359 h 2239844" name="connsiteY5671"/>
              <a:gd fmla="*/ 397715 w 4419601" name="connsiteX5672"/>
              <a:gd fmla="*/ 1036747 h 2239844" name="connsiteY5672"/>
              <a:gd fmla="*/ 442819 w 4419601" name="connsiteX5673"/>
              <a:gd fmla="*/ 946201 h 2239844" name="connsiteY5673"/>
              <a:gd fmla="*/ 1008355 w 4419601" name="connsiteX5674"/>
              <a:gd fmla="*/ 945632 h 2239844" name="connsiteY5674"/>
              <a:gd fmla="*/ 1014413 w 4419601" name="connsiteX5675"/>
              <a:gd fmla="*/ 947701 h 2239844" name="connsiteY5675"/>
              <a:gd fmla="*/ 1011738 w 4419601" name="connsiteX5676"/>
              <a:gd fmla="*/ 950384 h 2239844" name="connsiteY5676"/>
              <a:gd fmla="*/ 2657482 w 4419601" name="connsiteX5677"/>
              <a:gd fmla="*/ 944387 h 2239844" name="connsiteY5677"/>
              <a:gd fmla="*/ 2672156 w 4419601" name="connsiteX5678"/>
              <a:gd fmla="*/ 953196 h 2239844" name="connsiteY5678"/>
              <a:gd fmla="*/ 2685376 w 4419601" name="connsiteX5679"/>
              <a:gd fmla="*/ 961132 h 2239844" name="connsiteY5679"/>
              <a:gd fmla="*/ 2665734 w 4419601" name="connsiteX5680"/>
              <a:gd fmla="*/ 953196 h 2239844" name="connsiteY5680"/>
              <a:gd fmla="*/ 2661617 w 4419601" name="connsiteX5681"/>
              <a:gd fmla="*/ 951397 h 2239844" name="connsiteY5681"/>
              <a:gd fmla="*/ 2704235 w 4419601" name="connsiteX5682"/>
              <a:gd fmla="*/ 978885 h 2239844" name="connsiteY5682"/>
              <a:gd fmla="*/ 2734095 w 4419601" name="connsiteX5683"/>
              <a:gd fmla="*/ 993864 h 2239844" name="connsiteY5683"/>
              <a:gd fmla="*/ 2716302 w 4419601" name="connsiteX5684"/>
              <a:gd fmla="*/ 979697 h 2239844" name="connsiteY5684"/>
              <a:gd fmla="*/ 2685376 w 4419601" name="connsiteX5685"/>
              <a:gd fmla="*/ 961132 h 2239844" name="connsiteY5685"/>
              <a:gd fmla="*/ 2693956 w 4419601" name="connsiteX5686"/>
              <a:gd fmla="*/ 964599 h 2239844" name="connsiteY5686"/>
              <a:gd fmla="*/ 2684969 w 4419601" name="connsiteX5687"/>
              <a:gd fmla="*/ 959555 h 2239844" name="connsiteY5687"/>
              <a:gd fmla="*/ 998428 w 4419601" name="connsiteX5688"/>
              <a:gd fmla="*/ 940707 h 2239844" name="connsiteY5688"/>
              <a:gd fmla="*/ 997572 w 4419601" name="connsiteX5689"/>
              <a:gd fmla="*/ 941951 h 2239844" name="connsiteY5689"/>
              <a:gd fmla="*/ 999873 w 4419601" name="connsiteX5690"/>
              <a:gd fmla="*/ 942736 h 2239844" name="connsiteY5690"/>
              <a:gd fmla="*/ 1001437 w 4419601" name="connsiteX5691"/>
              <a:gd fmla="*/ 944932 h 2239844" name="connsiteY5691"/>
              <a:gd fmla="*/ 1002297 w 4419601" name="connsiteX5692"/>
              <a:gd fmla="*/ 943564 h 2239844" name="connsiteY5692"/>
              <a:gd fmla="*/ 999873 w 4419601" name="connsiteX5693"/>
              <a:gd fmla="*/ 942736 h 2239844" name="connsiteY5693"/>
              <a:gd fmla="*/ 2216150 w 4419601" name="connsiteX5694"/>
              <a:gd fmla="*/ 940347 h 2239844" name="connsiteY5694"/>
              <a:gd fmla="*/ 2193625 w 4419601" name="connsiteX5695"/>
              <a:gd fmla="*/ 979043 h 2239844" name="connsiteY5695"/>
              <a:gd fmla="*/ 2183025 w 4419601" name="connsiteX5696"/>
              <a:gd fmla="*/ 997252 h 2239844" name="connsiteY5696"/>
              <a:gd fmla="*/ 2190407 w 4419601" name="connsiteX5697"/>
              <a:gd fmla="*/ 979043 h 2239844" name="connsiteY5697"/>
              <a:gd fmla="*/ 2216150 w 4419601" name="connsiteX5698"/>
              <a:gd fmla="*/ 940347 h 2239844" name="connsiteY5698"/>
              <a:gd fmla="*/ 1786479 w 4419601" name="connsiteX5699"/>
              <a:gd fmla="*/ 939438 h 2239844" name="connsiteY5699"/>
              <a:gd fmla="*/ 1798028 w 4419601" name="connsiteX5700"/>
              <a:gd fmla="*/ 945577 h 2239844" name="connsiteY5700"/>
              <a:gd fmla="*/ 1807681 w 4419601" name="connsiteX5701"/>
              <a:gd fmla="*/ 955250 h 2239844" name="connsiteY5701"/>
              <a:gd fmla="*/ 1795919 w 4419601" name="connsiteX5702"/>
              <a:gd fmla="*/ 952320 h 2239844" name="connsiteY5702"/>
              <a:gd fmla="*/ 1795091 w 4419601" name="connsiteX5703"/>
              <a:gd fmla="*/ 952671 h 2239844" name="connsiteY5703"/>
              <a:gd fmla="*/ 1791600 w 4419601" name="connsiteX5704"/>
              <a:gd fmla="*/ 950408 h 2239844" name="connsiteY5704"/>
              <a:gd fmla="*/ 1784723 w 4419601" name="connsiteX5705"/>
              <a:gd fmla="*/ 948910 h 2239844" name="connsiteY5705"/>
              <a:gd fmla="*/ 1773122 w 4419601" name="connsiteX5706"/>
              <a:gd fmla="*/ 939942 h 2239844" name="connsiteY5706"/>
              <a:gd fmla="*/ 1786479 w 4419601" name="connsiteX5707"/>
              <a:gd fmla="*/ 939438 h 2239844" name="connsiteY5707"/>
              <a:gd fmla="*/ 1764025 w 4419601" name="connsiteX5708"/>
              <a:gd fmla="*/ 937011 h 2239844" name="connsiteY5708"/>
              <a:gd fmla="*/ 1760779 w 4419601" name="connsiteX5709"/>
              <a:gd fmla="*/ 948992 h 2239844" name="connsiteY5709"/>
              <a:gd fmla="*/ 1762996 w 4419601" name="connsiteX5710"/>
              <a:gd fmla="*/ 938625 h 2239844" name="connsiteY5710"/>
              <a:gd fmla="*/ 3259617 w 4419601" name="connsiteX5711"/>
              <a:gd fmla="*/ 934366 h 2239844" name="connsiteY5711"/>
              <a:gd fmla="*/ 3271623 w 4419601" name="connsiteX5712"/>
              <a:gd fmla="*/ 948064 h 2239844" name="connsiteY5712"/>
              <a:gd fmla="*/ 3301338 w 4419601" name="connsiteX5713"/>
              <a:gd fmla="*/ 992291 h 2239844" name="connsiteY5713"/>
              <a:gd fmla="*/ 3311495 w 4419601" name="connsiteX5714"/>
              <a:gd fmla="*/ 1009473 h 2239844" name="connsiteY5714"/>
              <a:gd fmla="*/ 3297548 w 4419601" name="connsiteX5715"/>
              <a:gd fmla="*/ 992107 h 2239844" name="connsiteY5715"/>
              <a:gd fmla="*/ 3282063 w 4419601" name="connsiteX5716"/>
              <a:gd fmla="*/ 966558 h 2239844" name="connsiteY5716"/>
              <a:gd fmla="*/ 962215 w 4419601" name="connsiteX5717"/>
              <a:gd fmla="*/ 934135 h 2239844" name="connsiteY5717"/>
              <a:gd fmla="*/ 967554 w 4419601" name="connsiteX5718"/>
              <a:gd fmla="*/ 936756 h 2239844" name="connsiteY5718"/>
              <a:gd fmla="*/ 963060 w 4419601" name="connsiteX5719"/>
              <a:gd fmla="*/ 934824 h 2239844" name="connsiteY5719"/>
              <a:gd fmla="*/ 2209714 w 4419601" name="connsiteX5720"/>
              <a:gd fmla="*/ 933898 h 2239844" name="connsiteY5720"/>
              <a:gd fmla="*/ 2198568 w 4419601" name="connsiteX5721"/>
              <a:gd fmla="*/ 954244 h 2239844" name="connsiteY5721"/>
              <a:gd fmla="*/ 2201670 w 4419601" name="connsiteX5722"/>
              <a:gd fmla="*/ 947603 h 2239844" name="connsiteY5722"/>
              <a:gd fmla="*/ 2201780 w 4419601" name="connsiteX5723"/>
              <a:gd fmla="*/ 947150 h 2239844" name="connsiteY5723"/>
              <a:gd fmla="*/ 2209714 w 4419601" name="connsiteX5724"/>
              <a:gd fmla="*/ 933898 h 2239844" name="connsiteY5724"/>
              <a:gd fmla="*/ 2216150 w 4419601" name="connsiteX5725"/>
              <a:gd fmla="*/ 940347 h 2239844" name="connsiteY5725"/>
              <a:gd fmla="*/ 2209714 w 4419601" name="connsiteX5726"/>
              <a:gd fmla="*/ 933898 h 2239844" name="connsiteY5726"/>
              <a:gd fmla="*/ 4419601 w 4419601" name="connsiteX5727"/>
              <a:gd fmla="*/ 933594 h 2239844" name="connsiteY5727"/>
              <a:gd fmla="*/ 4284674 w 4419601" name="connsiteX5728"/>
              <a:gd fmla="*/ 1056019 h 2239844" name="connsiteY5728"/>
              <a:gd fmla="*/ 4143322 w 4419601" name="connsiteX5729"/>
              <a:gd fmla="*/ 1178443 h 2239844" name="connsiteY5729"/>
              <a:gd fmla="*/ 3783518 w 4419601" name="connsiteX5730"/>
              <a:gd fmla="*/ 1436178 h 2239844" name="connsiteY5730"/>
              <a:gd fmla="*/ 3693566 w 4419601" name="connsiteX5731"/>
              <a:gd fmla="*/ 1487725 h 2239844" name="connsiteY5731"/>
              <a:gd fmla="*/ 3676551 w 4419601" name="connsiteX5732"/>
              <a:gd fmla="*/ 1494861 h 2239844" name="connsiteY5732"/>
              <a:gd fmla="*/ 3699188 w 4419601" name="connsiteX5733"/>
              <a:gd fmla="*/ 1482893 h 2239844" name="connsiteY5733"/>
              <a:gd fmla="*/ 3886319 w 4419601" name="connsiteX5734"/>
              <a:gd fmla="*/ 1371745 h 2239844" name="connsiteY5734"/>
              <a:gd fmla="*/ 4063812 w 4419601" name="connsiteX5735"/>
              <a:gd fmla="*/ 1240461 h 2239844" name="connsiteY5735"/>
              <a:gd fmla="*/ 4194242 w 4419601" name="connsiteX5736"/>
              <a:gd fmla="*/ 1123835 h 2239844" name="connsiteY5736"/>
              <a:gd fmla="*/ 4258974 w 4419601" name="connsiteX5737"/>
              <a:gd fmla="*/ 1068906 h 2239844" name="connsiteY5737"/>
              <a:gd fmla="*/ 4340894 w 4419601" name="connsiteX5738"/>
              <a:gd fmla="*/ 1002861 h 2239844" name="connsiteY5738"/>
              <a:gd fmla="*/ 4387412 w 4419601" name="connsiteX5739"/>
              <a:gd fmla="*/ 954137 h 2239844" name="connsiteY5739"/>
              <a:gd fmla="*/ 1187633 w 4419601" name="connsiteX5740"/>
              <a:gd fmla="*/ 932989 h 2239844" name="connsiteY5740"/>
              <a:gd fmla="*/ 1162483 w 4419601" name="connsiteX5741"/>
              <a:gd fmla="*/ 975828 h 2239844" name="connsiteY5741"/>
              <a:gd fmla="*/ 1156285 w 4419601" name="connsiteX5742"/>
              <a:gd fmla="*/ 985210 h 2239844" name="connsiteY5742"/>
              <a:gd fmla="*/ 4413176 w 4419601" name="connsiteX5743"/>
              <a:gd fmla="*/ 927151 h 2239844" name="connsiteY5743"/>
              <a:gd fmla="*/ 4419601 w 4419601" name="connsiteX5744"/>
              <a:gd fmla="*/ 933594 h 2239844" name="connsiteY5744"/>
              <a:gd fmla="*/ 4413176 w 4419601" name="connsiteX5745"/>
              <a:gd fmla="*/ 927151 h 2239844" name="connsiteY5745"/>
              <a:gd fmla="*/ 1761434 w 4419601" name="connsiteX5746"/>
              <a:gd fmla="*/ 925475 h 2239844" name="connsiteY5746"/>
              <a:gd fmla="*/ 1758117 w 4419601" name="connsiteX5747"/>
              <a:gd fmla="*/ 937080 h 2239844" name="connsiteY5747"/>
              <a:gd fmla="*/ 1760687 w 4419601" name="connsiteX5748"/>
              <a:gd fmla="*/ 926483 h 2239844" name="connsiteY5748"/>
              <a:gd fmla="*/ 182563 w 4419601" name="connsiteX5749"/>
              <a:gd fmla="*/ 924841 h 2239844" name="connsiteY5749"/>
              <a:gd fmla="*/ 185738 w 4419601" name="connsiteX5750"/>
              <a:gd fmla="*/ 927264 h 2239844" name="connsiteY5750"/>
              <a:gd fmla="*/ 134938 w 4419601" name="connsiteX5751"/>
              <a:gd fmla="*/ 1004826 h 2239844" name="connsiteY5751"/>
              <a:gd fmla="*/ 128588 w 4419601" name="connsiteX5752"/>
              <a:gd fmla="*/ 1004826 h 2239844" name="connsiteY5752"/>
              <a:gd fmla="*/ 179388 w 4419601" name="connsiteX5753"/>
              <a:gd fmla="*/ 927264 h 2239844" name="connsiteY5753"/>
              <a:gd fmla="*/ 182563 w 4419601" name="connsiteX5754"/>
              <a:gd fmla="*/ 924841 h 2239844" name="connsiteY5754"/>
              <a:gd fmla="*/ 3034989 w 4419601" name="connsiteX5755"/>
              <a:gd fmla="*/ 923362 h 2239844" name="connsiteY5755"/>
              <a:gd fmla="*/ 3055086 w 4419601" name="connsiteX5756"/>
              <a:gd fmla="*/ 938884 h 2239844" name="connsiteY5756"/>
              <a:gd fmla="*/ 3108937 w 4419601" name="connsiteX5757"/>
              <a:gd fmla="*/ 997281 h 2239844" name="connsiteY5757"/>
              <a:gd fmla="*/ 3056692 w 4419601" name="connsiteX5758"/>
              <a:gd fmla="*/ 942097 h 2239844" name="connsiteY5758"/>
              <a:gd fmla="*/ 2209714 w 4419601" name="connsiteX5759"/>
              <a:gd fmla="*/ 914550 h 2239844" name="connsiteY5759"/>
              <a:gd fmla="*/ 2201780 w 4419601" name="connsiteX5760"/>
              <a:gd fmla="*/ 947150 h 2239844" name="connsiteY5760"/>
              <a:gd fmla="*/ 2197647 w 4419601" name="connsiteX5761"/>
              <a:gd fmla="*/ 954052 h 2239844" name="connsiteY5761"/>
              <a:gd fmla="*/ 2196497 w 4419601" name="connsiteX5762"/>
              <a:gd fmla="*/ 958023 h 2239844" name="connsiteY5762"/>
              <a:gd fmla="*/ 2187189 w 4419601" name="connsiteX5763"/>
              <a:gd fmla="*/ 975012 h 2239844" name="connsiteY5763"/>
              <a:gd fmla="*/ 2175214 w 4419601" name="connsiteX5764"/>
              <a:gd fmla="*/ 994297 h 2239844" name="connsiteY5764"/>
              <a:gd fmla="*/ 2174934 w 4419601" name="connsiteX5765"/>
              <a:gd fmla="*/ 994136 h 2239844" name="connsiteY5765"/>
              <a:gd fmla="*/ 2183971 w 4419601" name="connsiteX5766"/>
              <a:gd fmla="*/ 979043 h 2239844" name="connsiteY5766"/>
              <a:gd fmla="*/ 2196039 w 4419601" name="connsiteX5767"/>
              <a:gd fmla="*/ 945990 h 2239844" name="connsiteY5767"/>
              <a:gd fmla="*/ 2198182 w 4419601" name="connsiteX5768"/>
              <a:gd fmla="*/ 934775 h 2239844" name="connsiteY5768"/>
              <a:gd fmla="*/ 995156 w 4419601" name="connsiteX5769"/>
              <a:gd fmla="*/ 909071 h 2239844" name="connsiteY5769"/>
              <a:gd fmla="*/ 995156 w 4419601" name="connsiteX5770"/>
              <a:gd fmla="*/ 915510 h 2239844" name="connsiteY5770"/>
              <a:gd fmla="*/ 995156 w 4419601" name="connsiteX5771"/>
              <a:gd fmla="*/ 909071 h 2239844" name="connsiteY5771"/>
              <a:gd fmla="*/ 2203279 w 4419601" name="connsiteX5772"/>
              <a:gd fmla="*/ 908101 h 2239844" name="connsiteY5772"/>
              <a:gd fmla="*/ 2198182 w 4419601" name="connsiteX5773"/>
              <a:gd fmla="*/ 934775 h 2239844" name="connsiteY5773"/>
              <a:gd fmla="*/ 2196843 w 4419601" name="connsiteX5774"/>
              <a:gd fmla="*/ 937122 h 2239844" name="connsiteY5774"/>
              <a:gd fmla="*/ 2183971 w 4419601" name="connsiteX5775"/>
              <a:gd fmla="*/ 959695 h 2239844" name="connsiteY5775"/>
              <a:gd fmla="*/ 2172709 w 4419601" name="connsiteX5776"/>
              <a:gd fmla="*/ 985492 h 2239844" name="connsiteY5776"/>
              <a:gd fmla="*/ 2172265 w 4419601" name="connsiteX5777"/>
              <a:gd fmla="*/ 992608 h 2239844" name="connsiteY5777"/>
              <a:gd fmla="*/ 2171100 w 4419601" name="connsiteX5778"/>
              <a:gd fmla="*/ 991941 h 2239844" name="connsiteY5778"/>
              <a:gd fmla="*/ 2164072 w 4419601" name="connsiteX5779"/>
              <a:gd fmla="*/ 996394 h 2239844" name="connsiteY5779"/>
              <a:gd fmla="*/ 2163859 w 4419601" name="connsiteX5780"/>
              <a:gd fmla="*/ 988716 h 2239844" name="connsiteY5780"/>
              <a:gd fmla="*/ 2177535 w 4419601" name="connsiteX5781"/>
              <a:gd fmla="*/ 959695 h 2239844" name="connsiteY5781"/>
              <a:gd fmla="*/ 2203279 w 4419601" name="connsiteX5782"/>
              <a:gd fmla="*/ 908101 h 2239844" name="connsiteY5782"/>
              <a:gd fmla="*/ 2203279 w 4419601" name="connsiteX5783"/>
              <a:gd fmla="*/ 908101 h 2239844" name="connsiteY5783"/>
              <a:gd fmla="*/ 2209714 w 4419601" name="connsiteX5784"/>
              <a:gd fmla="*/ 914550 h 2239844" name="connsiteY5784"/>
              <a:gd fmla="*/ 2203279 w 4419601" name="connsiteX5785"/>
              <a:gd fmla="*/ 908101 h 2239844" name="connsiteY5785"/>
              <a:gd fmla="*/ 423779 w 4419601" name="connsiteX5786"/>
              <a:gd fmla="*/ 908101 h 2239844" name="connsiteY5786"/>
              <a:gd fmla="*/ 430213 w 4419601" name="connsiteX5787"/>
              <a:gd fmla="*/ 914553 h 2239844" name="connsiteY5787"/>
              <a:gd fmla="*/ 314408 w 4419601" name="connsiteX5788"/>
              <a:gd fmla="*/ 1101674 h 2239844" name="connsiteY5788"/>
              <a:gd fmla="*/ 307975 w 4419601" name="connsiteX5789"/>
              <a:gd fmla="*/ 1101674 h 2239844" name="connsiteY5789"/>
              <a:gd fmla="*/ 423779 w 4419601" name="connsiteX5790"/>
              <a:gd fmla="*/ 908101 h 2239844" name="connsiteY5790"/>
              <a:gd fmla="*/ 1206445 w 4419601" name="connsiteX5791"/>
              <a:gd fmla="*/ 901652 h 2239844" name="connsiteY5791"/>
              <a:gd fmla="*/ 1175577 w 4419601" name="connsiteX5792"/>
              <a:gd fmla="*/ 959500 h 2239844" name="connsiteY5792"/>
              <a:gd fmla="*/ 1117698 w 4419601" name="connsiteX5793"/>
              <a:gd fmla="*/ 1055916 h 2239844" name="connsiteY5793"/>
              <a:gd fmla="*/ 1096241 w 4419601" name="connsiteX5794"/>
              <a:gd fmla="*/ 1085161 h 2239844" name="connsiteY5794"/>
              <a:gd fmla="*/ 1098405 w 4419601" name="connsiteX5795"/>
              <a:gd fmla="*/ 1081627 h 2239844" name="connsiteY5795"/>
              <a:gd fmla="*/ 1123486 w 4419601" name="connsiteX5796"/>
              <a:gd fmla="*/ 1039847 h 2239844" name="connsiteY5796"/>
              <a:gd fmla="*/ 1130560 w 4419601" name="connsiteX5797"/>
              <a:gd fmla="*/ 1030205 h 2239844" name="connsiteY5797"/>
              <a:gd fmla="*/ 1162483 w 4419601" name="connsiteX5798"/>
              <a:gd fmla="*/ 975828 h 2239844" name="connsiteY5798"/>
              <a:gd fmla="*/ 1184419 w 4419601" name="connsiteX5799"/>
              <a:gd fmla="*/ 942627 h 2239844" name="connsiteY5799"/>
              <a:gd fmla="*/ 1196075 w 4419601" name="connsiteX5800"/>
              <a:gd fmla="*/ 918926 h 2239844" name="connsiteY5800"/>
              <a:gd fmla="*/ 1787546 w 4419601" name="connsiteX5801"/>
              <a:gd fmla="*/ 901341 h 2239844" name="connsiteY5801"/>
              <a:gd fmla="*/ 1772733 w 4419601" name="connsiteX5802"/>
              <a:gd fmla="*/ 934511 h 2239844" name="connsiteY5802"/>
              <a:gd fmla="*/ 1767820 w 4419601" name="connsiteX5803"/>
              <a:gd fmla="*/ 946459 h 2239844" name="connsiteY5803"/>
              <a:gd fmla="*/ 1771642 w 4419601" name="connsiteX5804"/>
              <a:gd fmla="*/ 947007 h 2239844" name="connsiteY5804"/>
              <a:gd fmla="*/ 1772445 w 4419601" name="connsiteX5805"/>
              <a:gd fmla="*/ 952646 h 2239844" name="connsiteY5805"/>
              <a:gd fmla="*/ 1769233 w 4419601" name="connsiteX5806"/>
              <a:gd fmla="*/ 947007 h 2239844" name="connsiteY5806"/>
              <a:gd fmla="*/ 1767748 w 4419601" name="connsiteX5807"/>
              <a:gd fmla="*/ 946634 h 2239844" name="connsiteY5807"/>
              <a:gd fmla="*/ 1762996 w 4419601" name="connsiteX5808"/>
              <a:gd fmla="*/ 958193 h 2239844" name="connsiteY5808"/>
              <a:gd fmla="*/ 1757018 w 4419601" name="connsiteX5809"/>
              <a:gd fmla="*/ 966583 h 2239844" name="connsiteY5809"/>
              <a:gd fmla="*/ 1758882 w 4419601" name="connsiteX5810"/>
              <a:gd fmla="*/ 957864 h 2239844" name="connsiteY5810"/>
              <a:gd fmla="*/ 1757973 w 4419601" name="connsiteX5811"/>
              <a:gd fmla="*/ 959349 h 2239844" name="connsiteY5811"/>
              <a:gd fmla="*/ 1755397 w 4419601" name="connsiteX5812"/>
              <a:gd fmla="*/ 968857 h 2239844" name="connsiteY5812"/>
              <a:gd fmla="*/ 1750051 w 4419601" name="connsiteX5813"/>
              <a:gd fmla="*/ 976361 h 2239844" name="connsiteY5813"/>
              <a:gd fmla="*/ 1749524 w 4419601" name="connsiteX5814"/>
              <a:gd fmla="*/ 975572 h 2239844" name="connsiteY5814"/>
              <a:gd fmla="*/ 1753104 w 4419601" name="connsiteX5815"/>
              <a:gd fmla="*/ 967304 h 2239844" name="connsiteY5815"/>
              <a:gd fmla="*/ 1749267 w 4419601" name="connsiteX5816"/>
              <a:gd fmla="*/ 973573 h 2239844" name="connsiteY5816"/>
              <a:gd fmla="*/ 1748980 w 4419601" name="connsiteX5817"/>
              <a:gd fmla="*/ 974756 h 2239844" name="connsiteY5817"/>
              <a:gd fmla="*/ 1748752 w 4419601" name="connsiteX5818"/>
              <a:gd fmla="*/ 974414 h 2239844" name="connsiteY5818"/>
              <a:gd fmla="*/ 1747984 w 4419601" name="connsiteX5819"/>
              <a:gd fmla="*/ 975669 h 2239844" name="connsiteY5819"/>
              <a:gd fmla="*/ 1748630 w 4419601" name="connsiteX5820"/>
              <a:gd fmla="*/ 974230 h 2239844" name="connsiteY5820"/>
              <a:gd fmla="*/ 1747838 w 4419601" name="connsiteX5821"/>
              <a:gd fmla="*/ 973044 h 2239844" name="connsiteY5821"/>
              <a:gd fmla="*/ 1758117 w 4419601" name="connsiteX5822"/>
              <a:gd fmla="*/ 937080 h 2239844" name="connsiteY5822"/>
              <a:gd fmla="*/ 1749671 w 4419601" name="connsiteX5823"/>
              <a:gd fmla="*/ 971908 h 2239844" name="connsiteY5823"/>
              <a:gd fmla="*/ 1753974 w 4419601" name="connsiteX5824"/>
              <a:gd fmla="*/ 962314 h 2239844" name="connsiteY5824"/>
              <a:gd fmla="*/ 1757041 w 4419601" name="connsiteX5825"/>
              <a:gd fmla="*/ 958213 h 2239844" name="connsiteY5825"/>
              <a:gd fmla="*/ 1760355 w 4419601" name="connsiteX5826"/>
              <a:gd fmla="*/ 950559 h 2239844" name="connsiteY5826"/>
              <a:gd fmla="*/ 1758986 w 4419601" name="connsiteX5827"/>
              <a:gd fmla="*/ 955610 h 2239844" name="connsiteY5827"/>
              <a:gd fmla="*/ 1759515 w 4419601" name="connsiteX5828"/>
              <a:gd fmla="*/ 954902 h 2239844" name="connsiteY5828"/>
              <a:gd fmla="*/ 1760531 w 4419601" name="connsiteX5829"/>
              <a:gd fmla="*/ 950151 h 2239844" name="connsiteY5829"/>
              <a:gd fmla="*/ 1770867 w 4419601" name="connsiteX5830"/>
              <a:gd fmla="*/ 926281 h 2239844" name="connsiteY5830"/>
              <a:gd fmla="*/ 1785582 w 4419601" name="connsiteX5831"/>
              <a:gd fmla="*/ 903203 h 2239844" name="connsiteY5831"/>
              <a:gd fmla="*/ 3009039 w 4419601" name="connsiteX5832"/>
              <a:gd fmla="*/ 897006 h 2239844" name="connsiteY5832"/>
              <a:gd fmla="*/ 3025364 w 4419601" name="connsiteX5833"/>
              <a:gd fmla="*/ 908356 h 2239844" name="connsiteY5833"/>
              <a:gd fmla="*/ 3097660 w 4419601" name="connsiteX5834"/>
              <a:gd fmla="*/ 974232 h 2239844" name="connsiteY5834"/>
              <a:gd fmla="*/ 3149665 w 4419601" name="connsiteX5835"/>
              <a:gd fmla="*/ 1036909 h 2239844" name="connsiteY5835"/>
              <a:gd fmla="*/ 3102480 w 4419601" name="connsiteX5836"/>
              <a:gd fmla="*/ 985478 h 2239844" name="connsiteY5836"/>
              <a:gd fmla="*/ 3030184 w 4419601" name="connsiteX5837"/>
              <a:gd fmla="*/ 913176 h 2239844" name="connsiteY5837"/>
              <a:gd fmla="*/ 398264 w 4419601" name="connsiteX5838"/>
              <a:gd fmla="*/ 895401 h 2239844" name="connsiteY5838"/>
              <a:gd fmla="*/ 404714 w 4419601" name="connsiteX5839"/>
              <a:gd fmla="*/ 901814 h 2239844" name="connsiteY5839"/>
              <a:gd fmla="*/ 314424 w 4419601" name="connsiteX5840"/>
              <a:gd fmla="*/ 1049326 h 2239844" name="connsiteY5840"/>
              <a:gd fmla="*/ 307975 w 4419601" name="connsiteX5841"/>
              <a:gd fmla="*/ 1049326 h 2239844" name="connsiteY5841"/>
              <a:gd fmla="*/ 398264 w 4419601" name="connsiteX5842"/>
              <a:gd fmla="*/ 895401 h 2239844" name="connsiteY5842"/>
              <a:gd fmla="*/ 3018336 w 4419601" name="connsiteX5843"/>
              <a:gd fmla="*/ 885557 h 2239844" name="connsiteY5843"/>
              <a:gd fmla="*/ 3063213 w 4419601" name="connsiteX5844"/>
              <a:gd fmla="*/ 926197 h 2239844" name="connsiteY5844"/>
              <a:gd fmla="*/ 3130587 w 4419601" name="connsiteX5845"/>
              <a:gd fmla="*/ 1000410 h 2239844" name="connsiteY5845"/>
              <a:gd fmla="*/ 3115332 w 4419601" name="connsiteX5846"/>
              <a:gd fmla="*/ 979052 h 2239844" name="connsiteY5846"/>
              <a:gd fmla="*/ 3042233 w 4419601" name="connsiteX5847"/>
              <a:gd fmla="*/ 903536 h 2239844" name="connsiteY5847"/>
              <a:gd fmla="*/ 1217700 w 4419601" name="connsiteX5848"/>
              <a:gd fmla="*/ 880559 h 2239844" name="connsiteY5848"/>
              <a:gd fmla="*/ 1214163 w 4419601" name="connsiteX5849"/>
              <a:gd fmla="*/ 888795 h 2239844" name="connsiteY5849"/>
              <a:gd fmla="*/ 1206445 w 4419601" name="connsiteX5850"/>
              <a:gd fmla="*/ 901652 h 2239844" name="connsiteY5850"/>
              <a:gd fmla="*/ 1797406 w 4419601" name="connsiteX5851"/>
              <a:gd fmla="*/ 879896 h 2239844" name="connsiteY5851"/>
              <a:gd fmla="*/ 1771127 w 4419601" name="connsiteX5852"/>
              <a:gd fmla="*/ 925680 h 2239844" name="connsiteY5852"/>
              <a:gd fmla="*/ 1770867 w 4419601" name="connsiteX5853"/>
              <a:gd fmla="*/ 926281 h 2239844" name="connsiteY5853"/>
              <a:gd fmla="*/ 1764025 w 4419601" name="connsiteX5854"/>
              <a:gd fmla="*/ 937011 h 2239844" name="connsiteY5854"/>
              <a:gd fmla="*/ 1764703 w 4419601" name="connsiteX5855"/>
              <a:gd fmla="*/ 934511 h 2239844" name="connsiteY5855"/>
              <a:gd fmla="*/ 1776137 w 4419601" name="connsiteX5856"/>
              <a:gd fmla="*/ 905633 h 2239844" name="connsiteY5856"/>
              <a:gd fmla="*/ 1792809 w 4419601" name="connsiteX5857"/>
              <a:gd fmla="*/ 883133 h 2239844" name="connsiteY5857"/>
              <a:gd fmla="*/ 897925 w 4419601" name="connsiteX5858"/>
              <a:gd fmla="*/ 878467 h 2239844" name="connsiteY5858"/>
              <a:gd fmla="*/ 930163 w 4419601" name="connsiteX5859"/>
              <a:gd fmla="*/ 900219 h 2239844" name="connsiteY5859"/>
              <a:gd fmla="*/ 963696 w 4419601" name="connsiteX5860"/>
              <a:gd fmla="*/ 929734 h 2239844" name="connsiteY5860"/>
              <a:gd fmla="*/ 950454 w 4419601" name="connsiteX5861"/>
              <a:gd fmla="*/ 924551 h 2239844" name="connsiteY5861"/>
              <a:gd fmla="*/ 924546 w 4419601" name="connsiteX5862"/>
              <a:gd fmla="*/ 903438 h 2239844" name="connsiteY5862"/>
              <a:gd fmla="*/ 906445 w 4419601" name="connsiteX5863"/>
              <a:gd fmla="*/ 890956 h 2239844" name="connsiteY5863"/>
              <a:gd fmla="*/ 886032 w 4419601" name="connsiteX5864"/>
              <a:gd fmla="*/ 876880 h 2239844" name="connsiteY5864"/>
              <a:gd fmla="*/ 906445 w 4419601" name="connsiteX5865"/>
              <a:gd fmla="*/ 890956 h 2239844" name="connsiteY5865"/>
              <a:gd fmla="*/ 913313 w 4419601" name="connsiteX5866"/>
              <a:gd fmla="*/ 901024 h 2239844" name="connsiteY5866"/>
              <a:gd fmla="*/ 943803 w 4419601" name="connsiteX5867"/>
              <a:gd fmla="*/ 921948 h 2239844" name="connsiteY5867"/>
              <a:gd fmla="*/ 950454 w 4419601" name="connsiteX5868"/>
              <a:gd fmla="*/ 924551 h 2239844" name="connsiteY5868"/>
              <a:gd fmla="*/ 962215 w 4419601" name="connsiteX5869"/>
              <a:gd fmla="*/ 934135 h 2239844" name="connsiteY5869"/>
              <a:gd fmla="*/ 937384 w 4419601" name="connsiteX5870"/>
              <a:gd fmla="*/ 921948 h 2239844" name="connsiteY5870"/>
              <a:gd fmla="*/ 886032 w 4419601" name="connsiteX5871"/>
              <a:gd fmla="*/ 876880 h 2239844" name="connsiteY5871"/>
              <a:gd fmla="*/ 777052 w 4419601" name="connsiteX5872"/>
              <a:gd fmla="*/ 876845 h 2239844" name="connsiteY5872"/>
              <a:gd fmla="*/ 777414 w 4419601" name="connsiteX5873"/>
              <a:gd fmla="*/ 877075 h 2239844" name="connsiteY5873"/>
              <a:gd fmla="*/ 764467 w 4419601" name="connsiteX5874"/>
              <a:gd fmla="*/ 877722 h 2239844" name="connsiteY5874"/>
              <a:gd fmla="*/ 764118 w 4419601" name="connsiteX5875"/>
              <a:gd fmla="*/ 877271 h 2239844" name="connsiteY5875"/>
              <a:gd fmla="*/ 2633496 w 4419601" name="connsiteX5876"/>
              <a:gd fmla="*/ 876351 h 2239844" name="connsiteY5876"/>
              <a:gd fmla="*/ 2633496 w 4419601" name="connsiteX5877"/>
              <a:gd fmla="*/ 882701 h 2239844" name="connsiteY5877"/>
              <a:gd fmla="*/ 2633496 w 4419601" name="connsiteX5878"/>
              <a:gd fmla="*/ 876351 h 2239844" name="connsiteY5878"/>
              <a:gd fmla="*/ 307172 w 4419601" name="connsiteX5879"/>
              <a:gd fmla="*/ 874002 h 2239844" name="connsiteY5879"/>
              <a:gd fmla="*/ 307976 w 4419601" name="connsiteX5880"/>
              <a:gd fmla="*/ 876402 h 2239844" name="connsiteY5880"/>
              <a:gd fmla="*/ 249308 w 4419601" name="connsiteX5881"/>
              <a:gd fmla="*/ 971621 h 2239844" name="connsiteY5881"/>
              <a:gd fmla="*/ 191952 w 4419601" name="connsiteX5882"/>
              <a:gd fmla="*/ 1053302 h 2239844" name="connsiteY5882"/>
              <a:gd fmla="*/ 215190 w 4419601" name="connsiteX5883"/>
              <a:gd fmla="*/ 1066386 h 2239844" name="connsiteY5883"/>
              <a:gd fmla="*/ 347591 w 4419601" name="connsiteX5884"/>
              <a:gd fmla="*/ 876351 h 2239844" name="connsiteY5884"/>
              <a:gd fmla="*/ 354013 w 4419601" name="connsiteX5885"/>
              <a:gd fmla="*/ 882803 h 2239844" name="connsiteY5885"/>
              <a:gd fmla="*/ 286580 w 4419601" name="connsiteX5886"/>
              <a:gd fmla="*/ 973944 h 2239844" name="connsiteY5886"/>
              <a:gd fmla="*/ 219806 w 4419601" name="connsiteX5887"/>
              <a:gd fmla="*/ 1068986 h 2239844" name="connsiteY5887"/>
              <a:gd fmla="*/ 244067 w 4419601" name="connsiteX5888"/>
              <a:gd fmla="*/ 1082646 h 2239844" name="connsiteY5888"/>
              <a:gd fmla="*/ 346832 w 4419601" name="connsiteX5889"/>
              <a:gd fmla="*/ 1139707 h 2239844" name="connsiteY5889"/>
              <a:gd fmla="*/ 441264 w 4419601" name="connsiteX5890"/>
              <a:gd fmla="*/ 1187710 h 2239844" name="connsiteY5890"/>
              <a:gd fmla="*/ 449598 w 4419601" name="connsiteX5891"/>
              <a:gd fmla="*/ 1191946 h 2239844" name="connsiteY5891"/>
              <a:gd fmla="*/ 473061 w 4419601" name="connsiteX5892"/>
              <a:gd fmla="*/ 1204423 h 2239844" name="connsiteY5892"/>
              <a:gd fmla="*/ 546911 w 4419601" name="connsiteX5893"/>
              <a:gd fmla="*/ 1098601 h 2239844" name="connsiteY5893"/>
              <a:gd fmla="*/ 615885 w 4419601" name="connsiteX5894"/>
              <a:gd fmla="*/ 985974 h 2239844" name="connsiteY5894"/>
              <a:gd fmla="*/ 622301 w 4419601" name="connsiteX5895"/>
              <a:gd fmla="*/ 985974 h 2239844" name="connsiteY5895"/>
              <a:gd fmla="*/ 550921 w 4419601" name="connsiteX5896"/>
              <a:gd fmla="*/ 1104232 h 2239844" name="connsiteY5896"/>
              <a:gd fmla="*/ 480842 w 4419601" name="connsiteX5897"/>
              <a:gd fmla="*/ 1208562 h 2239844" name="connsiteY5897"/>
              <a:gd fmla="*/ 521016 w 4419601" name="connsiteX5898"/>
              <a:gd fmla="*/ 1229925 h 2239844" name="connsiteY5898"/>
              <a:gd fmla="*/ 527117 w 4419601" name="connsiteX5899"/>
              <a:gd fmla="*/ 1229925 h 2239844" name="connsiteY5899"/>
              <a:gd fmla="*/ 541903 w 4419601" name="connsiteX5900"/>
              <a:gd fmla="*/ 1241033 h 2239844" name="connsiteY5900"/>
              <a:gd fmla="*/ 546741 w 4419601" name="connsiteX5901"/>
              <a:gd fmla="*/ 1243606 h 2239844" name="connsiteY5901"/>
              <a:gd fmla="*/ 615942 w 4419601" name="connsiteX5902"/>
              <a:gd fmla="*/ 1124001 h 2239844" name="connsiteY5902"/>
              <a:gd fmla="*/ 687322 w 4419601" name="connsiteX5903"/>
              <a:gd fmla="*/ 992312 h 2239844" name="connsiteY5903"/>
              <a:gd fmla="*/ 693738 w 4419601" name="connsiteX5904"/>
              <a:gd fmla="*/ 992312 h 2239844" name="connsiteY5904"/>
              <a:gd fmla="*/ 619952 w 4419601" name="connsiteX5905"/>
              <a:gd fmla="*/ 1128819 h 2239844" name="connsiteY5905"/>
              <a:gd fmla="*/ 551669 w 4419601" name="connsiteX5906"/>
              <a:gd fmla="*/ 1246227 h 2239844" name="connsiteY5906"/>
              <a:gd fmla="*/ 552363 w 4419601" name="connsiteX5907"/>
              <a:gd fmla="*/ 1246596 h 2239844" name="connsiteY5907"/>
              <a:gd fmla="*/ 584430 w 4419601" name="connsiteX5908"/>
              <a:gd fmla="*/ 1263649 h 2239844" name="connsiteY5908"/>
              <a:gd fmla="*/ 584200 w 4419601" name="connsiteX5909"/>
              <a:gd fmla="*/ 1262036 h 2239844" name="connsiteY5909"/>
              <a:gd fmla="*/ 719066 w 4419601" name="connsiteX5910"/>
              <a:gd fmla="*/ 1011366 h 2239844" name="connsiteY5910"/>
              <a:gd fmla="*/ 725488 w 4419601" name="connsiteX5911"/>
              <a:gd fmla="*/ 1011366 h 2239844" name="connsiteY5911"/>
              <a:gd fmla="*/ 650830 w 4419601" name="connsiteX5912"/>
              <a:gd fmla="*/ 1135094 h 2239844" name="connsiteY5912"/>
              <a:gd fmla="*/ 591176 w 4419601" name="connsiteX5913"/>
              <a:gd fmla="*/ 1267236 h 2239844" name="connsiteY5913"/>
              <a:gd fmla="*/ 628320 w 4419601" name="connsiteX5914"/>
              <a:gd fmla="*/ 1286989 h 2239844" name="connsiteY5914"/>
              <a:gd fmla="*/ 616591 w 4419601" name="connsiteX5915"/>
              <a:gd fmla="*/ 1281957 h 2239844" name="connsiteY5915"/>
              <a:gd fmla="*/ 563157 w 4419601" name="connsiteX5916"/>
              <a:gd fmla="*/ 1259034 h 2239844" name="connsiteY5916"/>
              <a:gd fmla="*/ 562399 w 4419601" name="connsiteX5917"/>
              <a:gd fmla="*/ 1258603 h 2239844" name="connsiteY5917"/>
              <a:gd fmla="*/ 562592 w 4419601" name="connsiteX5918"/>
              <a:gd fmla="*/ 1258791 h 2239844" name="connsiteY5918"/>
              <a:gd fmla="*/ 563157 w 4419601" name="connsiteX5919"/>
              <a:gd fmla="*/ 1259034 h 2239844" name="connsiteY5919"/>
              <a:gd fmla="*/ 615802 w 4419601" name="connsiteX5920"/>
              <a:gd fmla="*/ 1288966 h 2239844" name="connsiteY5920"/>
              <a:gd fmla="*/ 584477 w 4419601" name="connsiteX5921"/>
              <a:gd fmla="*/ 1275528 h 2239844" name="connsiteY5921"/>
              <a:gd fmla="*/ 575056 w 4419601" name="connsiteX5922"/>
              <a:gd fmla="*/ 1270971 h 2239844" name="connsiteY5922"/>
              <a:gd fmla="*/ 585675 w 4419601" name="connsiteX5923"/>
              <a:gd fmla="*/ 1281349 h 2239844" name="connsiteY5923"/>
              <a:gd fmla="*/ 612548 w 4419601" name="connsiteX5924"/>
              <a:gd fmla="*/ 1304258 h 2239844" name="connsiteY5924"/>
              <a:gd fmla="*/ 614061 w 4419601" name="connsiteX5925"/>
              <a:gd fmla="*/ 1304921 h 2239844" name="connsiteY5925"/>
              <a:gd fmla="*/ 612799 w 4419601" name="connsiteX5926"/>
              <a:gd fmla="*/ 1304471 h 2239844" name="connsiteY5926"/>
              <a:gd fmla="*/ 622319 w 4419601" name="connsiteX5927"/>
              <a:gd fmla="*/ 1312587 h 2239844" name="connsiteY5927"/>
              <a:gd fmla="*/ 641651 w 4419601" name="connsiteX5928"/>
              <a:gd fmla="*/ 1320402 h 2239844" name="connsiteY5928"/>
              <a:gd fmla="*/ 629497 w 4419601" name="connsiteX5929"/>
              <a:gd fmla="*/ 1317867 h 2239844" name="connsiteY5929"/>
              <a:gd fmla="*/ 632799 w 4419601" name="connsiteX5930"/>
              <a:gd fmla="*/ 1320230 h 2239844" name="connsiteY5930"/>
              <a:gd fmla="*/ 651848 w 4419601" name="connsiteX5931"/>
              <a:gd fmla="*/ 1328374 h 2239844" name="connsiteY5931"/>
              <a:gd fmla="*/ 648705 w 4419601" name="connsiteX5932"/>
              <a:gd fmla="*/ 1328570 h 2239844" name="connsiteY5932"/>
              <a:gd fmla="*/ 641155 w 4419601" name="connsiteX5933"/>
              <a:gd fmla="*/ 1326208 h 2239844" name="connsiteY5933"/>
              <a:gd fmla="*/ 662682 w 4419601" name="connsiteX5934"/>
              <a:gd fmla="*/ 1341610 h 2239844" name="connsiteY5934"/>
              <a:gd fmla="*/ 699254 w 4419601" name="connsiteX5935"/>
              <a:gd fmla="*/ 1360926 h 2239844" name="connsiteY5935"/>
              <a:gd fmla="*/ 689955 w 4419601" name="connsiteX5936"/>
              <a:gd fmla="*/ 1360894 h 2239844" name="connsiteY5936"/>
              <a:gd fmla="*/ 671846 w 4419601" name="connsiteX5937"/>
              <a:gd fmla="*/ 1356299 h 2239844" name="connsiteY5937"/>
              <a:gd fmla="*/ 626198 w 4419601" name="connsiteX5938"/>
              <a:gd fmla="*/ 1321530 h 2239844" name="connsiteY5938"/>
              <a:gd fmla="*/ 623014 w 4419601" name="connsiteX5939"/>
              <a:gd fmla="*/ 1320534 h 2239844" name="connsiteY5939"/>
              <a:gd fmla="*/ 594111 w 4419601" name="connsiteX5940"/>
              <a:gd fmla="*/ 1310086 h 2239844" name="connsiteY5940"/>
              <a:gd fmla="*/ 582314 w 4419601" name="connsiteX5941"/>
              <a:gd fmla="*/ 1303853 h 2239844" name="connsiteY5941"/>
              <a:gd fmla="*/ 597707 w 4419601" name="connsiteX5942"/>
              <a:gd fmla="*/ 1316702 h 2239844" name="connsiteY5942"/>
              <a:gd fmla="*/ 616959 w 4419601" name="connsiteX5943"/>
              <a:gd fmla="*/ 1332772 h 2239844" name="connsiteY5943"/>
              <a:gd fmla="*/ 627872 w 4419601" name="connsiteX5944"/>
              <a:gd fmla="*/ 1344366 h 2239844" name="connsiteY5944"/>
              <a:gd fmla="*/ 593209 w 4419601" name="connsiteX5945"/>
              <a:gd fmla="*/ 1321598 h 2239844" name="connsiteY5945"/>
              <a:gd fmla="*/ 591290 w 4419601" name="connsiteX5946"/>
              <a:gd fmla="*/ 1319916 h 2239844" name="connsiteY5946"/>
              <a:gd fmla="*/ 565621 w 4419601" name="connsiteX5947"/>
              <a:gd fmla="*/ 1297418 h 2239844" name="connsiteY5947"/>
              <a:gd fmla="*/ 560687 w 4419601" name="connsiteX5948"/>
              <a:gd fmla="*/ 1293095 h 2239844" name="connsiteY5948"/>
              <a:gd fmla="*/ 559835 w 4419601" name="connsiteX5949"/>
              <a:gd fmla="*/ 1292724 h 2239844" name="connsiteY5949"/>
              <a:gd fmla="*/ 560608 w 4419601" name="connsiteX5950"/>
              <a:gd fmla="*/ 1293025 h 2239844" name="connsiteY5950"/>
              <a:gd fmla="*/ 552459 w 4419601" name="connsiteX5951"/>
              <a:gd fmla="*/ 1285883 h 2239844" name="connsiteY5951"/>
              <a:gd fmla="*/ 539517 w 4419601" name="connsiteX5952"/>
              <a:gd fmla="*/ 1280350 h 2239844" name="connsiteY5952"/>
              <a:gd fmla="*/ 535761 w 4419601" name="connsiteX5953"/>
              <a:gd fmla="*/ 1278509 h 2239844" name="connsiteY5953"/>
              <a:gd fmla="*/ 551989 w 4419601" name="connsiteX5954"/>
              <a:gd fmla="*/ 1285471 h 2239844" name="connsiteY5954"/>
              <a:gd fmla="*/ 547189 w 4419601" name="connsiteX5955"/>
              <a:gd fmla="*/ 1281264 h 2239844" name="connsiteY5955"/>
              <a:gd fmla="*/ 526384 w 4419601" name="connsiteX5956"/>
              <a:gd fmla="*/ 1273914 h 2239844" name="connsiteY5956"/>
              <a:gd fmla="*/ 385369 w 4419601" name="connsiteX5957"/>
              <a:gd fmla="*/ 1204805 h 2239844" name="connsiteY5957"/>
              <a:gd fmla="*/ 296702 w 4419601" name="connsiteX5958"/>
              <a:gd fmla="*/ 1148591 h 2239844" name="connsiteY5958"/>
              <a:gd fmla="*/ 333987 w 4419601" name="connsiteX5959"/>
              <a:gd fmla="*/ 1167836 h 2239844" name="connsiteY5959"/>
              <a:gd fmla="*/ 381563 w 4419601" name="connsiteX5960"/>
              <a:gd fmla="*/ 1187927 h 2239844" name="connsiteY5960"/>
              <a:gd fmla="*/ 486529 w 4419601" name="connsiteX5961"/>
              <a:gd fmla="*/ 1249007 h 2239844" name="connsiteY5961"/>
              <a:gd fmla="*/ 537928 w 4419601" name="connsiteX5962"/>
              <a:gd fmla="*/ 1271542 h 2239844" name="connsiteY5962"/>
              <a:gd fmla="*/ 527919 w 4419601" name="connsiteX5963"/>
              <a:gd fmla="*/ 1254834 h 2239844" name="connsiteY5963"/>
              <a:gd fmla="*/ 525675 w 4419601" name="connsiteX5964"/>
              <a:gd fmla="*/ 1247089 h 2239844" name="connsiteY5964"/>
              <a:gd fmla="*/ 513023 w 4419601" name="connsiteX5965"/>
              <a:gd fmla="*/ 1240970 h 2239844" name="connsiteY5965"/>
              <a:gd fmla="*/ 436752 w 4419601" name="connsiteX5966"/>
              <a:gd fmla="*/ 1211234 h 2239844" name="connsiteY5966"/>
              <a:gd fmla="*/ 381563 w 4419601" name="connsiteX5967"/>
              <a:gd fmla="*/ 1187927 h 2239844" name="connsiteY5967"/>
              <a:gd fmla="*/ 292309 w 4419601" name="connsiteX5968"/>
              <a:gd fmla="*/ 1135991 h 2239844" name="connsiteY5968"/>
              <a:gd fmla="*/ 314718 w 4419601" name="connsiteX5969"/>
              <a:gd fmla="*/ 1146940 h 2239844" name="connsiteY5969"/>
              <a:gd fmla="*/ 418286 w 4419601" name="connsiteX5970"/>
              <a:gd fmla="*/ 1197572 h 2239844" name="connsiteY5970"/>
              <a:gd fmla="*/ 524311 w 4419601" name="connsiteX5971"/>
              <a:gd fmla="*/ 1242383 h 2239844" name="connsiteY5971"/>
              <a:gd fmla="*/ 523148 w 4419601" name="connsiteX5972"/>
              <a:gd fmla="*/ 1238371 h 2239844" name="connsiteY5972"/>
              <a:gd fmla="*/ 527636 w 4419601" name="connsiteX5973"/>
              <a:gd fmla="*/ 1242071 h 2239844" name="connsiteY5973"/>
              <a:gd fmla="*/ 527799 w 4419601" name="connsiteX5974"/>
              <a:gd fmla="*/ 1243865 h 2239844" name="connsiteY5974"/>
              <a:gd fmla="*/ 531999 w 4419601" name="connsiteX5975"/>
              <a:gd fmla="*/ 1245667 h 2239844" name="connsiteY5975"/>
              <a:gd fmla="*/ 527636 w 4419601" name="connsiteX5976"/>
              <a:gd fmla="*/ 1242071 h 2239844" name="connsiteY5976"/>
              <a:gd fmla="*/ 527471 w 4419601" name="connsiteX5977"/>
              <a:gd fmla="*/ 1240244 h 2239844" name="connsiteY5977"/>
              <a:gd fmla="*/ 523055 w 4419601" name="connsiteX5978"/>
              <a:gd fmla="*/ 1238051 h 2239844" name="connsiteY5978"/>
              <a:gd fmla="*/ 523148 w 4419601" name="connsiteX5979"/>
              <a:gd fmla="*/ 1238371 h 2239844" name="connsiteY5979"/>
              <a:gd fmla="*/ 522312 w 4419601" name="connsiteX5980"/>
              <a:gd fmla="*/ 1237682 h 2239844" name="connsiteY5980"/>
              <a:gd fmla="*/ 476550 w 4419601" name="connsiteX5981"/>
              <a:gd fmla="*/ 1214952 h 2239844" name="connsiteY5981"/>
              <a:gd fmla="*/ 474729 w 4419601" name="connsiteX5982"/>
              <a:gd fmla="*/ 1217663 h 2239844" name="connsiteY5982"/>
              <a:gd fmla="*/ 468313 w 4419601" name="connsiteX5983"/>
              <a:gd fmla="*/ 1211227 h 2239844" name="connsiteY5983"/>
              <a:gd fmla="*/ 468503 w 4419601" name="connsiteX5984"/>
              <a:gd fmla="*/ 1210955 h 2239844" name="connsiteY5984"/>
              <a:gd fmla="*/ 443175 w 4419601" name="connsiteX5985"/>
              <a:gd fmla="*/ 1198375 h 2239844" name="connsiteY5985"/>
              <a:gd fmla="*/ 237644 w 4419601" name="connsiteX5986"/>
              <a:gd fmla="*/ 1082646 h 2239844" name="connsiteY5986"/>
              <a:gd fmla="*/ 217395 w 4419601" name="connsiteX5987"/>
              <a:gd fmla="*/ 1071244 h 2239844" name="connsiteY5987"/>
              <a:gd fmla="*/ 215936 w 4419601" name="connsiteX5988"/>
              <a:gd fmla="*/ 1072343 h 2239844" name="connsiteY5988"/>
              <a:gd fmla="*/ 212725 w 4419601" name="connsiteX5989"/>
              <a:gd fmla="*/ 1069924 h 2239844" name="connsiteY5989"/>
              <a:gd fmla="*/ 213380 w 4419601" name="connsiteX5990"/>
              <a:gd fmla="*/ 1068984 h 2239844" name="connsiteY5990"/>
              <a:gd fmla="*/ 190132 w 4419601" name="connsiteX5991"/>
              <a:gd fmla="*/ 1055893 h 2239844" name="connsiteY5991"/>
              <a:gd fmla="*/ 185817 w 4419601" name="connsiteX5992"/>
              <a:gd fmla="*/ 1062038 h 2239844" name="connsiteY5992"/>
              <a:gd fmla="*/ 179388 w 4419601" name="connsiteX5993"/>
              <a:gd fmla="*/ 1062038 h 2239844" name="connsiteY5993"/>
              <a:gd fmla="*/ 185573 w 4419601" name="connsiteX5994"/>
              <a:gd fmla="*/ 1053326 h 2239844" name="connsiteY5994"/>
              <a:gd fmla="*/ 134879 w 4419601" name="connsiteX5995"/>
              <a:gd fmla="*/ 1024782 h 2239844" name="connsiteY5995"/>
              <a:gd fmla="*/ 89919 w 4419601" name="connsiteX5996"/>
              <a:gd fmla="*/ 999064 h 2239844" name="connsiteY5996"/>
              <a:gd fmla="*/ 64228 w 4419601" name="connsiteX5997"/>
              <a:gd fmla="*/ 983795 h 2239844" name="connsiteY5997"/>
              <a:gd fmla="*/ 53794 w 4419601" name="connsiteX5998"/>
              <a:gd fmla="*/ 979552 h 2239844" name="connsiteY5998"/>
              <a:gd fmla="*/ 47216 w 4419601" name="connsiteX5999"/>
              <a:gd fmla="*/ 970145 h 2239844" name="connsiteY5999"/>
              <a:gd fmla="*/ 66637 w 4419601" name="connsiteX6000"/>
              <a:gd fmla="*/ 977365 h 2239844" name="connsiteY6000"/>
              <a:gd fmla="*/ 89919 w 4419601" name="connsiteX6001"/>
              <a:gd fmla="*/ 992635 h 2239844" name="connsiteY6001"/>
              <a:gd fmla="*/ 141302 w 4419601" name="connsiteX6002"/>
              <a:gd fmla="*/ 1024782 h 2239844" name="connsiteY6002"/>
              <a:gd fmla="*/ 187408 w 4419601" name="connsiteX6003"/>
              <a:gd fmla="*/ 1050743 h 2239844" name="connsiteY6003"/>
              <a:gd fmla="*/ 245289 w 4419601" name="connsiteX6004"/>
              <a:gd fmla="*/ 969220 h 2239844" name="connsiteY6004"/>
              <a:gd fmla="*/ 301546 w 4419601" name="connsiteX6005"/>
              <a:gd fmla="*/ 876402 h 2239844" name="connsiteY6005"/>
              <a:gd fmla="*/ 307172 w 4419601" name="connsiteX6006"/>
              <a:gd fmla="*/ 874002 h 2239844" name="connsiteY6006"/>
              <a:gd fmla="*/ 747531 w 4419601" name="connsiteX6007"/>
              <a:gd fmla="*/ 873593 h 2239844" name="connsiteY6007"/>
              <a:gd fmla="*/ 761727 w 4419601" name="connsiteX6008"/>
              <a:gd fmla="*/ 877142 h 2239844" name="connsiteY6008"/>
              <a:gd fmla="*/ 762016 w 4419601" name="connsiteX6009"/>
              <a:gd fmla="*/ 877340 h 2239844" name="connsiteY6009"/>
              <a:gd fmla="*/ 762458 w 4419601" name="connsiteX6010"/>
              <a:gd fmla="*/ 877325 h 2239844" name="connsiteY6010"/>
              <a:gd fmla="*/ 764117 w 4419601" name="connsiteX6011"/>
              <a:gd fmla="*/ 877740 h 2239844" name="connsiteY6011"/>
              <a:gd fmla="*/ 764467 w 4419601" name="connsiteX6012"/>
              <a:gd fmla="*/ 877722 h 2239844" name="connsiteY6012"/>
              <a:gd fmla="*/ 765718 w 4419601" name="connsiteX6013"/>
              <a:gd fmla="*/ 879341 h 2239844" name="connsiteY6013"/>
              <a:gd fmla="*/ 771146 w 4419601" name="connsiteX6014"/>
              <a:gd fmla="*/ 882878 h 2239844" name="connsiteY6014"/>
              <a:gd fmla="*/ 757714 w 4419601" name="connsiteX6015"/>
              <a:gd fmla="*/ 882542 h 2239844" name="connsiteY6015"/>
              <a:gd fmla="*/ 271401 w 4419601" name="connsiteX6016"/>
              <a:gd fmla="*/ 871604 h 2239844" name="connsiteY6016"/>
              <a:gd fmla="*/ 269792 w 4419601" name="connsiteX6017"/>
              <a:gd fmla="*/ 876414 h 2239844" name="connsiteY6017"/>
              <a:gd fmla="*/ 250492 w 4419601" name="connsiteX6018"/>
              <a:gd fmla="*/ 908482 h 2239844" name="connsiteY6018"/>
              <a:gd fmla="*/ 218324 w 4419601" name="connsiteX6019"/>
              <a:gd fmla="*/ 946963 h 2239844" name="connsiteY6019"/>
              <a:gd fmla="*/ 160421 w 4419601" name="connsiteX6020"/>
              <a:gd fmla="*/ 1030339 h 2239844" name="connsiteY6020"/>
              <a:gd fmla="*/ 153988 w 4419601" name="connsiteX6021"/>
              <a:gd fmla="*/ 1030339 h 2239844" name="connsiteY6021"/>
              <a:gd fmla="*/ 211890 w 4419601" name="connsiteX6022"/>
              <a:gd fmla="*/ 946963 h 2239844" name="connsiteY6022"/>
              <a:gd fmla="*/ 237624 w 4419601" name="connsiteX6023"/>
              <a:gd fmla="*/ 914896 h 2239844" name="connsiteY6023"/>
              <a:gd fmla="*/ 263359 w 4419601" name="connsiteX6024"/>
              <a:gd fmla="*/ 876414 h 2239844" name="connsiteY6024"/>
              <a:gd fmla="*/ 271401 w 4419601" name="connsiteX6025"/>
              <a:gd fmla="*/ 871604 h 2239844" name="connsiteY6025"/>
              <a:gd fmla="*/ 891916 w 4419601" name="connsiteX6026"/>
              <a:gd fmla="*/ 870978 h 2239844" name="connsiteY6026"/>
              <a:gd fmla="*/ 893678 w 4419601" name="connsiteX6027"/>
              <a:gd fmla="*/ 872241 h 2239844" name="connsiteY6027"/>
              <a:gd fmla="*/ 897925 w 4419601" name="connsiteX6028"/>
              <a:gd fmla="*/ 878467 h 2239844" name="connsiteY6028"/>
              <a:gd fmla="*/ 889869 w 4419601" name="connsiteX6029"/>
              <a:gd fmla="*/ 873031 h 2239844" name="connsiteY6029"/>
              <a:gd fmla="*/ 886032 w 4419601" name="connsiteX6030"/>
              <a:gd fmla="*/ 870442 h 2239844" name="connsiteY6030"/>
              <a:gd fmla="*/ 889869 w 4419601" name="connsiteX6031"/>
              <a:gd fmla="*/ 873031 h 2239844" name="connsiteY6031"/>
              <a:gd fmla="*/ 886834 w 4419601" name="connsiteX6032"/>
              <a:gd fmla="*/ 876075 h 2239844" name="connsiteY6032"/>
              <a:gd fmla="*/ 886032 w 4419601" name="connsiteX6033"/>
              <a:gd fmla="*/ 876880 h 2239844" name="connsiteY6033"/>
              <a:gd fmla="*/ 886032 w 4419601" name="connsiteX6034"/>
              <a:gd fmla="*/ 870442 h 2239844" name="connsiteY6034"/>
              <a:gd fmla="*/ 2556571 w 4419601" name="connsiteX6035"/>
              <a:gd fmla="*/ 869678 h 2239844" name="connsiteY6035"/>
              <a:gd fmla="*/ 2659313 w 4419601" name="connsiteX6036"/>
              <a:gd fmla="*/ 921073 h 2239844" name="connsiteY6036"/>
              <a:gd fmla="*/ 2699064 w 4419601" name="connsiteX6037"/>
              <a:gd fmla="*/ 940296 h 2239844" name="connsiteY6037"/>
              <a:gd fmla="*/ 2729948 w 4419601" name="connsiteX6038"/>
              <a:gd fmla="*/ 966045 h 2239844" name="connsiteY6038"/>
              <a:gd fmla="*/ 2768476 w 4419601" name="connsiteX6039"/>
              <a:gd fmla="*/ 998167 h 2239844" name="connsiteY6039"/>
              <a:gd fmla="*/ 2771290 w 4419601" name="connsiteX6040"/>
              <a:gd fmla="*/ 1001895 h 2239844" name="connsiteY6040"/>
              <a:gd fmla="*/ 2742790 w 4419601" name="connsiteX6041"/>
              <a:gd fmla="*/ 985318 h 2239844" name="connsiteY6041"/>
              <a:gd fmla="*/ 2556571 w 4419601" name="connsiteX6042"/>
              <a:gd fmla="*/ 869678 h 2239844" name="connsiteY6042"/>
              <a:gd fmla="*/ 921490 w 4419601" name="connsiteX6043"/>
              <a:gd fmla="*/ 867989 h 2239844" name="connsiteY6043"/>
              <a:gd fmla="*/ 936582 w 4419601" name="connsiteX6044"/>
              <a:gd fmla="*/ 875271 h 2239844" name="connsiteY6044"/>
              <a:gd fmla="*/ 995156 w 4419601" name="connsiteX6045"/>
              <a:gd fmla="*/ 915510 h 2239844" name="connsiteY6045"/>
              <a:gd fmla="*/ 943803 w 4419601" name="connsiteX6046"/>
              <a:gd fmla="*/ 883318 h 2239844" name="connsiteY6046"/>
              <a:gd fmla="*/ 933299 w 4419601" name="connsiteX6047"/>
              <a:gd fmla="*/ 877465 h 2239844" name="connsiteY6047"/>
              <a:gd fmla="*/ 924546 w 4419601" name="connsiteX6048"/>
              <a:gd fmla="*/ 870442 h 2239844" name="connsiteY6048"/>
              <a:gd fmla="*/ 395255 w 4419601" name="connsiteX6049"/>
              <a:gd fmla="*/ 867680 h 2239844" name="connsiteY6049"/>
              <a:gd fmla="*/ 398463 w 4419601" name="connsiteX6050"/>
              <a:gd fmla="*/ 870097 h 2239844" name="connsiteY6050"/>
              <a:gd fmla="*/ 250891 w 4419601" name="connsiteX6051"/>
              <a:gd fmla="*/ 1076376 h 2239844" name="connsiteY6051"/>
              <a:gd fmla="*/ 250891 w 4419601" name="connsiteX6052"/>
              <a:gd fmla="*/ 1069930 h 2239844" name="connsiteY6052"/>
              <a:gd fmla="*/ 392047 w 4419601" name="connsiteX6053"/>
              <a:gd fmla="*/ 870097 h 2239844" name="connsiteY6053"/>
              <a:gd fmla="*/ 395255 w 4419601" name="connsiteX6054"/>
              <a:gd fmla="*/ 867680 h 2239844" name="connsiteY6054"/>
              <a:gd fmla="*/ 745147 w 4419601" name="connsiteX6055"/>
              <a:gd fmla="*/ 865831 h 2239844" name="connsiteY6055"/>
              <a:gd fmla="*/ 757195 w 4419601" name="connsiteX6056"/>
              <a:gd fmla="*/ 868311 h 2239844" name="connsiteY6056"/>
              <a:gd fmla="*/ 764118 w 4419601" name="connsiteX6057"/>
              <a:gd fmla="*/ 877271 h 2239844" name="connsiteY6057"/>
              <a:gd fmla="*/ 762458 w 4419601" name="connsiteX6058"/>
              <a:gd fmla="*/ 877325 h 2239844" name="connsiteY6058"/>
              <a:gd fmla="*/ 761727 w 4419601" name="connsiteX6059"/>
              <a:gd fmla="*/ 877142 h 2239844" name="connsiteY6059"/>
              <a:gd fmla="*/ 2633794 w 4419601" name="connsiteX6060"/>
              <a:gd fmla="*/ 865290 h 2239844" name="connsiteY6060"/>
              <a:gd fmla="*/ 2635723 w 4419601" name="connsiteX6061"/>
              <a:gd fmla="*/ 865452 h 2239844" name="connsiteY6061"/>
              <a:gd fmla="*/ 2607761 w 4419601" name="connsiteX6062"/>
              <a:gd fmla="*/ 870001 h 2239844" name="connsiteY6062"/>
              <a:gd fmla="*/ 2611497 w 4419601" name="connsiteX6063"/>
              <a:gd fmla="*/ 863036 h 2239844" name="connsiteY6063"/>
              <a:gd fmla="*/ 2611514 w 4419601" name="connsiteX6064"/>
              <a:gd fmla="*/ 863040 h 2239844" name="connsiteY6064"/>
              <a:gd fmla="*/ 2607761 w 4419601" name="connsiteX6065"/>
              <a:gd fmla="*/ 863651 h 2239844" name="connsiteY6065"/>
              <a:gd fmla="*/ 2666965 w 4419601" name="connsiteX6066"/>
              <a:gd fmla="*/ 860369 h 2239844" name="connsiteY6066"/>
              <a:gd fmla="*/ 2657605 w 4419601" name="connsiteX6067"/>
              <a:gd fmla="*/ 861892 h 2239844" name="connsiteY6067"/>
              <a:gd fmla="*/ 2654431 w 4419601" name="connsiteX6068"/>
              <a:gd fmla="*/ 861556 h 2239844" name="connsiteY6068"/>
              <a:gd fmla="*/ 2656013 w 4419601" name="connsiteX6069"/>
              <a:gd fmla="*/ 861270 h 2239844" name="connsiteY6069"/>
              <a:gd fmla="*/ 2497837 w 4419601" name="connsiteX6070"/>
              <a:gd fmla="*/ 859791 h 2239844" name="connsiteY6070"/>
              <a:gd fmla="*/ 2524415 w 4419601" name="connsiteX6071"/>
              <a:gd fmla="*/ 875791 h 2239844" name="connsiteY6071"/>
              <a:gd fmla="*/ 2559431 w 4419601" name="connsiteX6072"/>
              <a:gd fmla="*/ 900136 h 2239844" name="connsiteY6072"/>
              <a:gd fmla="*/ 2582257 w 4419601" name="connsiteX6073"/>
              <a:gd fmla="*/ 908225 h 2239844" name="connsiteY6073"/>
              <a:gd fmla="*/ 2599943 w 4419601" name="connsiteX6074"/>
              <a:gd fmla="*/ 916703 h 2239844" name="connsiteY6074"/>
              <a:gd fmla="*/ 2579538 w 4419601" name="connsiteX6075"/>
              <a:gd fmla="*/ 899953 h 2239844" name="connsiteY6075"/>
              <a:gd fmla="*/ 2614325 w 4419601" name="connsiteX6076"/>
              <a:gd fmla="*/ 920895 h 2239844" name="connsiteY6076"/>
              <a:gd fmla="*/ 2626406 w 4419601" name="connsiteX6077"/>
              <a:gd fmla="*/ 928687 h 2239844" name="connsiteY6077"/>
              <a:gd fmla="*/ 2634770 w 4419601" name="connsiteX6078"/>
              <a:gd fmla="*/ 931650 h 2239844" name="connsiteY6078"/>
              <a:gd fmla="*/ 2617475 w 4419601" name="connsiteX6079"/>
              <a:gd fmla="*/ 920371 h 2239844" name="connsiteY6079"/>
              <a:gd fmla="*/ 2575835 w 4419601" name="connsiteX6080"/>
              <a:gd fmla="*/ 895376 h 2239844" name="connsiteY6080"/>
              <a:gd fmla="*/ 2571617 w 4419601" name="connsiteX6081"/>
              <a:gd fmla="*/ 893451 h 2239844" name="connsiteY6081"/>
              <a:gd fmla="*/ 2579538 w 4419601" name="connsiteX6082"/>
              <a:gd fmla="*/ 899953 h 2239844" name="connsiteY6082"/>
              <a:gd fmla="*/ 2559723 w 4419601" name="connsiteX6083"/>
              <a:gd fmla="*/ 888025 h 2239844" name="connsiteY6083"/>
              <a:gd fmla="*/ 2633950 w 4419601" name="connsiteX6084"/>
              <a:gd fmla="*/ 859390 h 2239844" name="connsiteY6084"/>
              <a:gd fmla="*/ 2654431 w 4419601" name="connsiteX6085"/>
              <a:gd fmla="*/ 861556 h 2239844" name="connsiteY6085"/>
              <a:gd fmla="*/ 2633794 w 4419601" name="connsiteX6086"/>
              <a:gd fmla="*/ 865290 h 2239844" name="connsiteY6086"/>
              <a:gd fmla="*/ 2614195 w 4419601" name="connsiteX6087"/>
              <a:gd fmla="*/ 863651 h 2239844" name="connsiteY6087"/>
              <a:gd fmla="*/ 2611514 w 4419601" name="connsiteX6088"/>
              <a:gd fmla="*/ 863040 h 2239844" name="connsiteY6088"/>
              <a:gd fmla="*/ 2546786 w 4419601" name="connsiteX6089"/>
              <a:gd fmla="*/ 858359 h 2239844" name="connsiteY6089"/>
              <a:gd fmla="*/ 2595099 w 4419601" name="connsiteX6090"/>
              <a:gd fmla="*/ 876102 h 2239844" name="connsiteY6090"/>
              <a:gd fmla="*/ 2787740 w 4419601" name="connsiteX6091"/>
              <a:gd fmla="*/ 991742 h 2239844" name="connsiteY6091"/>
              <a:gd fmla="*/ 2864796 w 4419601" name="connsiteX6092"/>
              <a:gd fmla="*/ 1049562 h 2239844" name="connsiteY6092"/>
              <a:gd fmla="*/ 2922588 w 4419601" name="connsiteX6093"/>
              <a:gd fmla="*/ 1126655 h 2239844" name="connsiteY6093"/>
              <a:gd fmla="*/ 2916167 w 4419601" name="connsiteX6094"/>
              <a:gd fmla="*/ 1126655 h 2239844" name="connsiteY6094"/>
              <a:gd fmla="*/ 2851953 w 4419601" name="connsiteX6095"/>
              <a:gd fmla="*/ 1043138 h 2239844" name="connsiteY6095"/>
              <a:gd fmla="*/ 2755633 w 4419601" name="connsiteX6096"/>
              <a:gd fmla="*/ 972469 h 2239844" name="connsiteY6096"/>
              <a:gd fmla="*/ 2707473 w 4419601" name="connsiteX6097"/>
              <a:gd fmla="*/ 944362 h 2239844" name="connsiteY6097"/>
              <a:gd fmla="*/ 2699064 w 4419601" name="connsiteX6098"/>
              <a:gd fmla="*/ 940296 h 2239844" name="connsiteY6098"/>
              <a:gd fmla="*/ 2691420 w 4419601" name="connsiteX6099"/>
              <a:gd fmla="*/ 933922 h 2239844" name="connsiteY6099"/>
              <a:gd fmla="*/ 2595099 w 4419601" name="connsiteX6100"/>
              <a:gd fmla="*/ 882527 h 2239844" name="connsiteY6100"/>
              <a:gd fmla="*/ 2762167 w 4419601" name="connsiteX6101"/>
              <a:gd fmla="*/ 857301 h 2239844" name="connsiteY6101"/>
              <a:gd fmla="*/ 2754167 w 4419601" name="connsiteX6102"/>
              <a:gd fmla="*/ 864539 h 2239844" name="connsiteY6102"/>
              <a:gd fmla="*/ 2697831 w 4419601" name="connsiteX6103"/>
              <a:gd fmla="*/ 870795 h 2239844" name="connsiteY6103"/>
              <a:gd fmla="*/ 2633496 w 4419601" name="connsiteX6104"/>
              <a:gd fmla="*/ 882701 h 2239844" name="connsiteY6104"/>
              <a:gd fmla="*/ 2691398 w 4419601" name="connsiteX6105"/>
              <a:gd fmla="*/ 866826 h 2239844" name="connsiteY6105"/>
              <a:gd fmla="*/ 2701616 w 4419601" name="connsiteX6106"/>
              <a:gd fmla="*/ 864024 h 2239844" name="connsiteY6106"/>
              <a:gd fmla="*/ 2762167 w 4419601" name="connsiteX6107"/>
              <a:gd fmla="*/ 857301 h 2239844" name="connsiteY6107"/>
              <a:gd fmla="*/ 2768600 w 4419601" name="connsiteX6108"/>
              <a:gd fmla="*/ 863651 h 2239844" name="connsiteY6108"/>
              <a:gd fmla="*/ 2742866 w 4419601" name="connsiteX6109"/>
              <a:gd fmla="*/ 876351 h 2239844" name="connsiteY6109"/>
              <a:gd fmla="*/ 2742866 w 4419601" name="connsiteX6110"/>
              <a:gd fmla="*/ 870001 h 2239844" name="connsiteY6110"/>
              <a:gd fmla="*/ 2752517 w 4419601" name="connsiteX6111"/>
              <a:gd fmla="*/ 866032 h 2239844" name="connsiteY6111"/>
              <a:gd fmla="*/ 2754167 w 4419601" name="connsiteX6112"/>
              <a:gd fmla="*/ 864539 h 2239844" name="connsiteY6112"/>
              <a:gd fmla="*/ 2762167 w 4419601" name="connsiteX6113"/>
              <a:gd fmla="*/ 863651 h 2239844" name="connsiteY6113"/>
              <a:gd fmla="*/ 2762167 w 4419601" name="connsiteX6114"/>
              <a:gd fmla="*/ 857301 h 2239844" name="connsiteY6114"/>
              <a:gd fmla="*/ 2704265 w 4419601" name="connsiteX6115"/>
              <a:gd fmla="*/ 857301 h 2239844" name="connsiteY6115"/>
              <a:gd fmla="*/ 2661643 w 4419601" name="connsiteX6116"/>
              <a:gd fmla="*/ 867620 h 2239844" name="connsiteY6116"/>
              <a:gd fmla="*/ 2635723 w 4419601" name="connsiteX6117"/>
              <a:gd fmla="*/ 865452 h 2239844" name="connsiteY6117"/>
              <a:gd fmla="*/ 2657605 w 4419601" name="connsiteX6118"/>
              <a:gd fmla="*/ 861892 h 2239844" name="connsiteY6118"/>
              <a:gd fmla="*/ 2659230 w 4419601" name="connsiteX6119"/>
              <a:gd fmla="*/ 862063 h 2239844" name="connsiteY6119"/>
              <a:gd fmla="*/ 2704265 w 4419601" name="connsiteX6120"/>
              <a:gd fmla="*/ 857301 h 2239844" name="connsiteY6120"/>
              <a:gd fmla="*/ 912202 w 4419601" name="connsiteX6121"/>
              <a:gd fmla="*/ 857070 h 2239844" name="connsiteY6121"/>
              <a:gd fmla="*/ 936582 w 4419601" name="connsiteX6122"/>
              <a:gd fmla="*/ 868832 h 2239844" name="connsiteY6122"/>
              <a:gd fmla="*/ 995156 w 4419601" name="connsiteX6123"/>
              <a:gd fmla="*/ 909071 h 2239844" name="connsiteY6123"/>
              <a:gd fmla="*/ 943803 w 4419601" name="connsiteX6124"/>
              <a:gd fmla="*/ 876880 h 2239844" name="connsiteY6124"/>
              <a:gd fmla="*/ 918127 w 4419601" name="connsiteX6125"/>
              <a:gd fmla="*/ 860785 h 2239844" name="connsiteY6125"/>
              <a:gd fmla="*/ 2692304 w 4419601" name="connsiteX6126"/>
              <a:gd fmla="*/ 856907 h 2239844" name="connsiteY6126"/>
              <a:gd fmla="*/ 2704265 w 4419601" name="connsiteX6127"/>
              <a:gd fmla="*/ 857301 h 2239844" name="connsiteY6127"/>
              <a:gd fmla="*/ 2666965 w 4419601" name="connsiteX6128"/>
              <a:gd fmla="*/ 860369 h 2239844" name="connsiteY6128"/>
              <a:gd fmla="*/ 2680943 w 4419601" name="connsiteX6129"/>
              <a:gd fmla="*/ 858095 h 2239844" name="connsiteY6129"/>
              <a:gd fmla="*/ 2656013 w 4419601" name="connsiteX6130"/>
              <a:gd fmla="*/ 855713 h 2239844" name="connsiteY6130"/>
              <a:gd fmla="*/ 2656459 w 4419601" name="connsiteX6131"/>
              <a:gd fmla="*/ 855728 h 2239844" name="connsiteY6131"/>
              <a:gd fmla="*/ 2633950 w 4419601" name="connsiteX6132"/>
              <a:gd fmla="*/ 859390 h 2239844" name="connsiteY6132"/>
              <a:gd fmla="*/ 2633775 w 4419601" name="connsiteX6133"/>
              <a:gd fmla="*/ 859372 h 2239844" name="connsiteY6133"/>
              <a:gd fmla="*/ 2749300 w 4419601" name="connsiteX6134"/>
              <a:gd fmla="*/ 850951 h 2239844" name="connsiteY6134"/>
              <a:gd fmla="*/ 2701616 w 4419601" name="connsiteX6135"/>
              <a:gd fmla="*/ 864024 h 2239844" name="connsiteY6135"/>
              <a:gd fmla="*/ 2697831 w 4419601" name="connsiteX6136"/>
              <a:gd fmla="*/ 864445 h 2239844" name="connsiteY6136"/>
              <a:gd fmla="*/ 2633496 w 4419601" name="connsiteX6137"/>
              <a:gd fmla="*/ 876351 h 2239844" name="connsiteY6137"/>
              <a:gd fmla="*/ 2691398 w 4419601" name="connsiteX6138"/>
              <a:gd fmla="*/ 862857 h 2239844" name="connsiteY6138"/>
              <a:gd fmla="*/ 2719175 w 4419601" name="connsiteX6139"/>
              <a:gd fmla="*/ 854099 h 2239844" name="connsiteY6139"/>
              <a:gd fmla="*/ 886064 w 4419601" name="connsiteX6140"/>
              <a:gd fmla="*/ 850899 h 2239844" name="connsiteY6140"/>
              <a:gd fmla="*/ 886086 w 4419601" name="connsiteX6141"/>
              <a:gd fmla="*/ 850909 h 2239844" name="connsiteY6141"/>
              <a:gd fmla="*/ 886032 w 4419601" name="connsiteX6142"/>
              <a:gd fmla="*/ 851127 h 2239844" name="connsiteY6142"/>
              <a:gd fmla="*/ 1833801 w 4419601" name="connsiteX6143"/>
              <a:gd fmla="*/ 848649 h 2239844" name="connsiteY6143"/>
              <a:gd fmla="*/ 1832159 w 4419601" name="connsiteX6144"/>
              <a:gd fmla="*/ 849417 h 2239844" name="connsiteY6144"/>
              <a:gd fmla="*/ 1816683 w 4419601" name="connsiteX6145"/>
              <a:gd fmla="*/ 862246 h 2239844" name="connsiteY6145"/>
              <a:gd fmla="*/ 1810476 w 4419601" name="connsiteX6146"/>
              <a:gd fmla="*/ 865472 h 2239844" name="connsiteY6146"/>
              <a:gd fmla="*/ 1779960 w 4419601" name="connsiteX6147"/>
              <a:gd fmla="*/ 895978 h 2239844" name="connsiteY6147"/>
              <a:gd fmla="*/ 1776137 w 4419601" name="connsiteX6148"/>
              <a:gd fmla="*/ 905633 h 2239844" name="connsiteY6148"/>
              <a:gd fmla="*/ 1761434 w 4419601" name="connsiteX6149"/>
              <a:gd fmla="*/ 925475 h 2239844" name="connsiteY6149"/>
              <a:gd fmla="*/ 1762293 w 4419601" name="connsiteX6150"/>
              <a:gd fmla="*/ 922469 h 2239844" name="connsiteY6150"/>
              <a:gd fmla="*/ 1786385 w 4419601" name="connsiteX6151"/>
              <a:gd fmla="*/ 876711 h 2239844" name="connsiteY6151"/>
              <a:gd fmla="*/ 1822522 w 4419601" name="connsiteX6152"/>
              <a:gd fmla="*/ 852628 h 2239844" name="connsiteY6152"/>
              <a:gd fmla="*/ 848796 w 4419601" name="connsiteX6153"/>
              <a:gd fmla="*/ 847575 h 2239844" name="connsiteY6153"/>
              <a:gd fmla="*/ 847355 w 4419601" name="connsiteX6154"/>
              <a:gd fmla="*/ 850527 h 2239844" name="connsiteY6154"/>
              <a:gd fmla="*/ 845167 w 4419601" name="connsiteX6155"/>
              <a:gd fmla="*/ 853305 h 2239844" name="connsiteY6155"/>
              <a:gd fmla="*/ 821743 w 4419601" name="connsiteX6156"/>
              <a:gd fmla="*/ 869736 h 2239844" name="connsiteY6156"/>
              <a:gd fmla="*/ 789729 w 4419601" name="connsiteX6157"/>
              <a:gd fmla="*/ 883343 h 2239844" name="connsiteY6157"/>
              <a:gd fmla="*/ 787197 w 4419601" name="connsiteX6158"/>
              <a:gd fmla="*/ 883279 h 2239844" name="connsiteY6158"/>
              <a:gd fmla="*/ 777414 w 4419601" name="connsiteX6159"/>
              <a:gd fmla="*/ 877075 h 2239844" name="connsiteY6159"/>
              <a:gd fmla="*/ 791522 w 4419601" name="connsiteX6160"/>
              <a:gd fmla="*/ 876370 h 2239844" name="connsiteY6160"/>
              <a:gd fmla="*/ 798533 w 4419601" name="connsiteX6161"/>
              <a:gd fmla="*/ 876139 h 2239844" name="connsiteY6161"/>
              <a:gd fmla="*/ 833849 w 4419601" name="connsiteX6162"/>
              <a:gd fmla="*/ 860532 h 2239844" name="connsiteY6162"/>
              <a:gd fmla="*/ 889749 w 4419601" name="connsiteX6163"/>
              <a:gd fmla="*/ 846238 h 2239844" name="connsiteY6163"/>
              <a:gd fmla="*/ 901366 w 4419601" name="connsiteX6164"/>
              <a:gd fmla="*/ 851843 h 2239844" name="connsiteY6164"/>
              <a:gd fmla="*/ 921490 w 4419601" name="connsiteX6165"/>
              <a:gd fmla="*/ 867989 h 2239844" name="connsiteY6165"/>
              <a:gd fmla="*/ 886086 w 4419601" name="connsiteX6166"/>
              <a:gd fmla="*/ 850909 h 2239844" name="connsiteY6166"/>
              <a:gd fmla="*/ 886834 w 4419601" name="connsiteX6167"/>
              <a:gd fmla="*/ 847908 h 2239844" name="connsiteY6167"/>
              <a:gd fmla="*/ 892451 w 4419601" name="connsiteX6168"/>
              <a:gd fmla="*/ 844689 h 2239844" name="connsiteY6168"/>
              <a:gd fmla="*/ 889749 w 4419601" name="connsiteX6169"/>
              <a:gd fmla="*/ 846238 h 2239844" name="connsiteY6169"/>
              <a:gd fmla="*/ 887893 w 4419601" name="connsiteX6170"/>
              <a:gd fmla="*/ 845342 h 2239844" name="connsiteY6170"/>
              <a:gd fmla="*/ 892451 w 4419601" name="connsiteX6171"/>
              <a:gd fmla="*/ 844689 h 2239844" name="connsiteY6171"/>
              <a:gd fmla="*/ 912202 w 4419601" name="connsiteX6172"/>
              <a:gd fmla="*/ 857070 h 2239844" name="connsiteY6172"/>
              <a:gd fmla="*/ 901366 w 4419601" name="connsiteX6173"/>
              <a:gd fmla="*/ 851843 h 2239844" name="connsiteY6173"/>
              <a:gd fmla="*/ 2749300 w 4419601" name="connsiteX6174"/>
              <a:gd fmla="*/ 844601 h 2239844" name="connsiteY6174"/>
              <a:gd fmla="*/ 2719175 w 4419601" name="connsiteX6175"/>
              <a:gd fmla="*/ 854099 h 2239844" name="connsiteY6175"/>
              <a:gd fmla="*/ 2692304 w 4419601" name="connsiteX6176"/>
              <a:gd fmla="*/ 856907 h 2239844" name="connsiteY6176"/>
              <a:gd fmla="*/ 2656459 w 4419601" name="connsiteX6177"/>
              <a:gd fmla="*/ 855728 h 2239844" name="connsiteY6177"/>
              <a:gd fmla="*/ 2680943 w 4419601" name="connsiteX6178"/>
              <a:gd fmla="*/ 851745 h 2239844" name="connsiteY6178"/>
              <a:gd fmla="*/ 2749300 w 4419601" name="connsiteX6179"/>
              <a:gd fmla="*/ 844601 h 2239844" name="connsiteY6179"/>
              <a:gd fmla="*/ 2749300 w 4419601" name="connsiteX6180"/>
              <a:gd fmla="*/ 844601 h 2239844" name="connsiteY6180"/>
              <a:gd fmla="*/ 2749300 w 4419601" name="connsiteX6181"/>
              <a:gd fmla="*/ 850951 h 2239844" name="connsiteY6181"/>
              <a:gd fmla="*/ 2749300 w 4419601" name="connsiteX6182"/>
              <a:gd fmla="*/ 844601 h 2239844" name="connsiteY6182"/>
              <a:gd fmla="*/ 1853757 w 4419601" name="connsiteX6183"/>
              <a:gd fmla="*/ 843700 h 2239844" name="connsiteY6183"/>
              <a:gd fmla="*/ 1828144 w 4419601" name="connsiteX6184"/>
              <a:gd fmla="*/ 858248 h 2239844" name="connsiteY6184"/>
              <a:gd fmla="*/ 1828010 w 4419601" name="connsiteX6185"/>
              <a:gd fmla="*/ 858341 h 2239844" name="connsiteY6185"/>
              <a:gd fmla="*/ 1826537 w 4419601" name="connsiteX6186"/>
              <a:gd fmla="*/ 859050 h 2239844" name="connsiteY6186"/>
              <a:gd fmla="*/ 1824896 w 4419601" name="connsiteX6187"/>
              <a:gd fmla="*/ 860535 h 2239844" name="connsiteY6187"/>
              <a:gd fmla="*/ 1797406 w 4419601" name="connsiteX6188"/>
              <a:gd fmla="*/ 879896 h 2239844" name="connsiteY6188"/>
              <a:gd fmla="*/ 1799234 w 4419601" name="connsiteX6189"/>
              <a:gd fmla="*/ 876711 h 2239844" name="connsiteY6189"/>
              <a:gd fmla="*/ 1816683 w 4419601" name="connsiteX6190"/>
              <a:gd fmla="*/ 862246 h 2239844" name="connsiteY6190"/>
              <a:gd fmla="*/ 1850629 w 4419601" name="connsiteX6191"/>
              <a:gd fmla="*/ 844600 h 2239844" name="connsiteY6191"/>
              <a:gd fmla="*/ 1234440 w 4419601" name="connsiteX6192"/>
              <a:gd fmla="*/ 841582 h 2239844" name="connsiteY6192"/>
              <a:gd fmla="*/ 1231220 w 4419601" name="connsiteX6193"/>
              <a:gd fmla="*/ 849080 h 2239844" name="connsiteY6193"/>
              <a:gd fmla="*/ 1207732 w 4419601" name="connsiteX6194"/>
              <a:gd fmla="*/ 895223 h 2239844" name="connsiteY6194"/>
              <a:gd fmla="*/ 1196075 w 4419601" name="connsiteX6195"/>
              <a:gd fmla="*/ 918926 h 2239844" name="connsiteY6195"/>
              <a:gd fmla="*/ 1187633 w 4419601" name="connsiteX6196"/>
              <a:gd fmla="*/ 932989 h 2239844" name="connsiteY6196"/>
              <a:gd fmla="*/ 1187635 w 4419601" name="connsiteX6197"/>
              <a:gd fmla="*/ 932986 h 2239844" name="connsiteY6197"/>
              <a:gd fmla="*/ 2530559 w 4419601" name="connsiteX6198"/>
              <a:gd fmla="*/ 838251 h 2239844" name="connsiteY6198"/>
              <a:gd fmla="*/ 2614195 w 4419601" name="connsiteX6199"/>
              <a:gd fmla="*/ 857301 h 2239844" name="connsiteY6199"/>
              <a:gd fmla="*/ 2633775 w 4419601" name="connsiteX6200"/>
              <a:gd fmla="*/ 859372 h 2239844" name="connsiteY6200"/>
              <a:gd fmla="*/ 2611497 w 4419601" name="connsiteX6201"/>
              <a:gd fmla="*/ 863036 h 2239844" name="connsiteY6201"/>
              <a:gd fmla="*/ 2530559 w 4419601" name="connsiteX6202"/>
              <a:gd fmla="*/ 844601 h 2239844" name="connsiteY6202"/>
              <a:gd fmla="*/ 2530559 w 4419601" name="connsiteX6203"/>
              <a:gd fmla="*/ 838251 h 2239844" name="connsiteY6203"/>
              <a:gd fmla="*/ 873194 w 4419601" name="connsiteX6204"/>
              <a:gd fmla="*/ 838251 h 2239844" name="connsiteY6204"/>
              <a:gd fmla="*/ 873194 w 4419601" name="connsiteX6205"/>
              <a:gd fmla="*/ 844689 h 2239844" name="connsiteY6205"/>
              <a:gd fmla="*/ 882037 w 4419601" name="connsiteX6206"/>
              <a:gd fmla="*/ 848956 h 2239844" name="connsiteY6206"/>
              <a:gd fmla="*/ 896463 w 4419601" name="connsiteX6207"/>
              <a:gd fmla="*/ 866418 h 2239844" name="connsiteY6207"/>
              <a:gd fmla="*/ 924546 w 4419601" name="connsiteX6208"/>
              <a:gd fmla="*/ 889757 h 2239844" name="connsiteY6208"/>
              <a:gd fmla="*/ 954234 w 4419601" name="connsiteX6209"/>
              <a:gd fmla="*/ 905852 h 2239844" name="connsiteY6209"/>
              <a:gd fmla="*/ 981376 w 4419601" name="connsiteX6210"/>
              <a:gd fmla="*/ 918514 h 2239844" name="connsiteY6210"/>
              <a:gd fmla="*/ 983922 w 4419601" name="connsiteX6211"/>
              <a:gd fmla="*/ 920338 h 2239844" name="connsiteY6211"/>
              <a:gd fmla="*/ 988125 w 4419601" name="connsiteX6212"/>
              <a:gd fmla="*/ 926240 h 2239844" name="connsiteY6212"/>
              <a:gd fmla="*/ 987934 w 4419601" name="connsiteX6213"/>
              <a:gd fmla="*/ 927581 h 2239844" name="connsiteY6213"/>
              <a:gd fmla="*/ 982318 w 4419601" name="connsiteX6214"/>
              <a:gd fmla="*/ 928386 h 2239844" name="connsiteY6214"/>
              <a:gd fmla="*/ 918127 w 4419601" name="connsiteX6215"/>
              <a:gd fmla="*/ 889757 h 2239844" name="connsiteY6215"/>
              <a:gd fmla="*/ 893678 w 4419601" name="connsiteX6216"/>
              <a:gd fmla="*/ 872241 h 2239844" name="connsiteY6216"/>
              <a:gd fmla="*/ 892451 w 4419601" name="connsiteX6217"/>
              <a:gd fmla="*/ 870442 h 2239844" name="connsiteY6217"/>
              <a:gd fmla="*/ 891916 w 4419601" name="connsiteX6218"/>
              <a:gd fmla="*/ 870978 h 2239844" name="connsiteY6218"/>
              <a:gd fmla="*/ 890044 w 4419601" name="connsiteX6219"/>
              <a:gd fmla="*/ 869637 h 2239844" name="connsiteY6219"/>
              <a:gd fmla="*/ 866775 w 4419601" name="connsiteX6220"/>
              <a:gd fmla="*/ 844689 h 2239844" name="connsiteY6220"/>
              <a:gd fmla="*/ 873194 w 4419601" name="connsiteX6221"/>
              <a:gd fmla="*/ 838251 h 2239844" name="connsiteY6221"/>
              <a:gd fmla="*/ 873194 w 4419601" name="connsiteX6222"/>
              <a:gd fmla="*/ 838251 h 2239844" name="connsiteY6222"/>
              <a:gd fmla="*/ 887893 w 4419601" name="connsiteX6223"/>
              <a:gd fmla="*/ 845342 h 2239844" name="connsiteY6223"/>
              <a:gd fmla="*/ 886834 w 4419601" name="connsiteX6224"/>
              <a:gd fmla="*/ 845494 h 2239844" name="connsiteY6224"/>
              <a:gd fmla="*/ 886064 w 4419601" name="connsiteX6225"/>
              <a:gd fmla="*/ 850899 h 2239844" name="connsiteY6225"/>
              <a:gd fmla="*/ 882037 w 4419601" name="connsiteX6226"/>
              <a:gd fmla="*/ 848956 h 2239844" name="connsiteY6226"/>
              <a:gd fmla="*/ 744908 w 4419601" name="connsiteX6227"/>
              <a:gd fmla="*/ 837722 h 2239844" name="connsiteY6227"/>
              <a:gd fmla="*/ 763317 w 4419601" name="connsiteX6228"/>
              <a:gd fmla="*/ 868136 h 2239844" name="connsiteY6228"/>
              <a:gd fmla="*/ 765552 w 4419601" name="connsiteX6229"/>
              <a:gd fmla="*/ 869553 h 2239844" name="connsiteY6229"/>
              <a:gd fmla="*/ 764117 w 4419601" name="connsiteX6230"/>
              <a:gd fmla="*/ 869736 h 2239844" name="connsiteY6230"/>
              <a:gd fmla="*/ 757195 w 4419601" name="connsiteX6231"/>
              <a:gd fmla="*/ 868311 h 2239844" name="connsiteY6231"/>
              <a:gd fmla="*/ 738505 w 4419601" name="connsiteX6232"/>
              <a:gd fmla="*/ 844124 h 2239844" name="connsiteY6232"/>
              <a:gd fmla="*/ 744908 w 4419601" name="connsiteX6233"/>
              <a:gd fmla="*/ 837722 h 2239844" name="connsiteY6233"/>
              <a:gd fmla="*/ 2665490 w 4419601" name="connsiteX6234"/>
              <a:gd fmla="*/ 837661 h 2239844" name="connsiteY6234"/>
              <a:gd fmla="*/ 2671916 w 4419601" name="connsiteX6235"/>
              <a:gd fmla="*/ 837661 h 2239844" name="connsiteY6235"/>
              <a:gd fmla="*/ 2665490 w 4419601" name="connsiteX6236"/>
              <a:gd fmla="*/ 837661 h 2239844" name="connsiteY6236"/>
              <a:gd fmla="*/ 3189834 w 4419601" name="connsiteX6237"/>
              <a:gd fmla="*/ 836404 h 2239844" name="connsiteY6237"/>
              <a:gd fmla="*/ 3254757 w 4419601" name="connsiteX6238"/>
              <a:gd fmla="*/ 906249 h 2239844" name="connsiteY6238"/>
              <a:gd fmla="*/ 3320613 w 4419601" name="connsiteX6239"/>
              <a:gd fmla="*/ 992291 h 2239844" name="connsiteY6239"/>
              <a:gd fmla="*/ 3368098 w 4419601" name="connsiteX6240"/>
              <a:gd fmla="*/ 1081348 h 2239844" name="connsiteY6240"/>
              <a:gd fmla="*/ 3393928 w 4419601" name="connsiteX6241"/>
              <a:gd fmla="*/ 1143606 h 2239844" name="connsiteY6241"/>
              <a:gd fmla="*/ 3381929 w 4419601" name="connsiteX6242"/>
              <a:gd fmla="*/ 1123163 h 2239844" name="connsiteY6242"/>
              <a:gd fmla="*/ 3372013 w 4419601" name="connsiteX6243"/>
              <a:gd fmla="*/ 1101652 h 2239844" name="connsiteY6243"/>
              <a:gd fmla="*/ 3359892 w 4419601" name="connsiteX6244"/>
              <a:gd fmla="*/ 1082712 h 2239844" name="connsiteY6244"/>
              <a:gd fmla="*/ 3352537 w 4419601" name="connsiteX6245"/>
              <a:gd fmla="*/ 1065768 h 2239844" name="connsiteY6245"/>
              <a:gd fmla="*/ 3301338 w 4419601" name="connsiteX6246"/>
              <a:gd fmla="*/ 979425 h 2239844" name="connsiteY6246"/>
              <a:gd fmla="*/ 3277418 w 4419601" name="connsiteX6247"/>
              <a:gd fmla="*/ 948172 h 2239844" name="connsiteY6247"/>
              <a:gd fmla="*/ 3249135 w 4419601" name="connsiteX6248"/>
              <a:gd fmla="*/ 907053 h 2239844" name="connsiteY6248"/>
              <a:gd fmla="*/ 3166709 w 4419601" name="connsiteX6249"/>
              <a:gd fmla="*/ 835292 h 2239844" name="connsiteY6249"/>
              <a:gd fmla="*/ 3174444 w 4419601" name="connsiteX6250"/>
              <a:gd fmla="*/ 841919 h 2239844" name="connsiteY6250"/>
              <a:gd fmla="*/ 3228448 w 4419601" name="connsiteX6251"/>
              <a:gd fmla="*/ 899456 h 2239844" name="connsiteY6251"/>
              <a:gd fmla="*/ 3256363 w 4419601" name="connsiteX6252"/>
              <a:gd fmla="*/ 934393 h 2239844" name="connsiteY6252"/>
              <a:gd fmla="*/ 3285276 w 4419601" name="connsiteX6253"/>
              <a:gd fmla="*/ 973796 h 2239844" name="connsiteY6253"/>
              <a:gd fmla="*/ 3295928 w 4419601" name="connsiteX6254"/>
              <a:gd fmla="*/ 990089 h 2239844" name="connsiteY6254"/>
              <a:gd fmla="*/ 3256363 w 4419601" name="connsiteX6255"/>
              <a:gd fmla="*/ 940826 h 2239844" name="connsiteY6255"/>
              <a:gd fmla="*/ 3252794 w 4419601" name="connsiteX6256"/>
              <a:gd fmla="*/ 937252 h 2239844" name="connsiteY6256"/>
              <a:gd fmla="*/ 3224238 w 4419601" name="connsiteX6257"/>
              <a:gd fmla="*/ 902228 h 2239844" name="connsiteY6257"/>
              <a:gd fmla="*/ 3186491 w 4419601" name="connsiteX6258"/>
              <a:gd fmla="*/ 860414 h 2239844" name="connsiteY6258"/>
              <a:gd fmla="*/ 1884259 w 4419601" name="connsiteX6259"/>
              <a:gd fmla="*/ 834914 h 2239844" name="connsiteY6259"/>
              <a:gd fmla="*/ 1850629 w 4419601" name="connsiteX6260"/>
              <a:gd fmla="*/ 851023 h 2239844" name="connsiteY6260"/>
              <a:gd fmla="*/ 1816600 w 4419601" name="connsiteX6261"/>
              <a:gd fmla="*/ 873801 h 2239844" name="connsiteY6261"/>
              <a:gd fmla="*/ 1787546 w 4419601" name="connsiteX6262"/>
              <a:gd fmla="*/ 901341 h 2239844" name="connsiteY6262"/>
              <a:gd fmla="*/ 1792809 w 4419601" name="connsiteX6263"/>
              <a:gd fmla="*/ 889555 h 2239844" name="connsiteY6263"/>
              <a:gd fmla="*/ 1824896 w 4419601" name="connsiteX6264"/>
              <a:gd fmla="*/ 860535 h 2239844" name="connsiteY6264"/>
              <a:gd fmla="*/ 1828010 w 4419601" name="connsiteX6265"/>
              <a:gd fmla="*/ 858341 h 2239844" name="connsiteY6265"/>
              <a:gd fmla="*/ 1865396 w 4419601" name="connsiteX6266"/>
              <a:gd fmla="*/ 840347 h 2239844" name="connsiteY6266"/>
              <a:gd fmla="*/ 3183982 w 4419601" name="connsiteX6267"/>
              <a:gd fmla="*/ 830108 h 2239844" name="connsiteY6267"/>
              <a:gd fmla="*/ 3185688 w 4419601" name="connsiteX6268"/>
              <a:gd fmla="*/ 831465 h 2239844" name="connsiteY6268"/>
              <a:gd fmla="*/ 3189834 w 4419601" name="connsiteX6269"/>
              <a:gd fmla="*/ 836404 h 2239844" name="connsiteY6269"/>
              <a:gd fmla="*/ 866499 w 4419601" name="connsiteX6270"/>
              <a:gd fmla="*/ 827125 h 2239844" name="connsiteY6270"/>
              <a:gd fmla="*/ 860161 w 4419601" name="connsiteX6271"/>
              <a:gd fmla="*/ 850527 h 2239844" name="connsiteY6271"/>
              <a:gd fmla="*/ 802535 w 4419601" name="connsiteX6272"/>
              <a:gd fmla="*/ 895348 h 2239844" name="connsiteY6272"/>
              <a:gd fmla="*/ 783526 w 4419601" name="connsiteX6273"/>
              <a:gd fmla="*/ 890946 h 2239844" name="connsiteY6273"/>
              <a:gd fmla="*/ 771146 w 4419601" name="connsiteX6274"/>
              <a:gd fmla="*/ 882878 h 2239844" name="connsiteY6274"/>
              <a:gd fmla="*/ 787197 w 4419601" name="connsiteX6275"/>
              <a:gd fmla="*/ 883279 h 2239844" name="connsiteY6275"/>
              <a:gd fmla="*/ 796132 w 4419601" name="connsiteX6276"/>
              <a:gd fmla="*/ 888945 h 2239844" name="connsiteY6276"/>
              <a:gd fmla="*/ 826546 w 4419601" name="connsiteX6277"/>
              <a:gd fmla="*/ 876940 h 2239844" name="connsiteY6277"/>
              <a:gd fmla="*/ 845167 w 4419601" name="connsiteX6278"/>
              <a:gd fmla="*/ 853305 h 2239844" name="connsiteY6278"/>
              <a:gd fmla="*/ 848556 w 4419601" name="connsiteX6279"/>
              <a:gd fmla="*/ 850928 h 2239844" name="connsiteY6279"/>
              <a:gd fmla="*/ 855399 w 4419601" name="connsiteX6280"/>
              <a:gd fmla="*/ 841851 h 2239844" name="connsiteY6280"/>
              <a:gd fmla="*/ 860161 w 4419601" name="connsiteX6281"/>
              <a:gd fmla="*/ 837722 h 2239844" name="connsiteY6281"/>
              <a:gd fmla="*/ 861359 w 4419601" name="connsiteX6282"/>
              <a:gd fmla="*/ 833944 h 2239844" name="connsiteY6282"/>
              <a:gd fmla="*/ 2833293 w 4419601" name="connsiteX6283"/>
              <a:gd fmla="*/ 823153 h 2239844" name="connsiteY6283"/>
              <a:gd fmla="*/ 2851820 w 4419601" name="connsiteX6284"/>
              <a:gd fmla="*/ 831094 h 2239844" name="connsiteY6284"/>
              <a:gd fmla="*/ 2874317 w 4419601" name="connsiteX6285"/>
              <a:gd fmla="*/ 843950 h 2239844" name="connsiteY6285"/>
              <a:gd fmla="*/ 2886315 w 4419601" name="connsiteX6286"/>
              <a:gd fmla="*/ 850806 h 2239844" name="connsiteY6286"/>
              <a:gd fmla="*/ 2910474 w 4419601" name="connsiteX6287"/>
              <a:gd fmla="*/ 869662 h 2239844" name="connsiteY6287"/>
              <a:gd fmla="*/ 2948237 w 4419601" name="connsiteX6288"/>
              <a:gd fmla="*/ 895374 h 2239844" name="connsiteY6288"/>
              <a:gd fmla="*/ 3018944 w 4419601" name="connsiteX6289"/>
              <a:gd fmla="*/ 966083 h 2239844" name="connsiteY6289"/>
              <a:gd fmla="*/ 3089650 w 4419601" name="connsiteX6290"/>
              <a:gd fmla="*/ 1043220 h 2239844" name="connsiteY6290"/>
              <a:gd fmla="*/ 3153928 w 4419601" name="connsiteX6291"/>
              <a:gd fmla="*/ 1120357 h 2239844" name="connsiteY6291"/>
              <a:gd fmla="*/ 3243917 w 4419601" name="connsiteX6292"/>
              <a:gd fmla="*/ 1287487 h 2239844" name="connsiteY6292"/>
              <a:gd fmla="*/ 3250066 w 4419601" name="connsiteX6293"/>
              <a:gd fmla="*/ 1305934 h 2239844" name="connsiteY6293"/>
              <a:gd fmla="*/ 3252756 w 4419601" name="connsiteX6294"/>
              <a:gd fmla="*/ 1319628 h 2239844" name="connsiteY6294"/>
              <a:gd fmla="*/ 3253188 w 4419601" name="connsiteX6295"/>
              <a:gd fmla="*/ 1324468 h 2239844" name="connsiteY6295"/>
              <a:gd fmla="*/ 3235883 w 4419601" name="connsiteX6296"/>
              <a:gd fmla="*/ 1275435 h 2239844" name="connsiteY6296"/>
              <a:gd fmla="*/ 3192495 w 4419601" name="connsiteX6297"/>
              <a:gd fmla="*/ 1184638 h 2239844" name="connsiteY6297"/>
              <a:gd fmla="*/ 3134644 w 4419601" name="connsiteX6298"/>
              <a:gd fmla="*/ 1101073 h 2239844" name="connsiteY6298"/>
              <a:gd fmla="*/ 3063938 w 4419601" name="connsiteX6299"/>
              <a:gd fmla="*/ 1023936 h 2239844" name="connsiteY6299"/>
              <a:gd fmla="*/ 2922526 w 4419601" name="connsiteX6300"/>
              <a:gd fmla="*/ 882518 h 2239844" name="connsiteY6300"/>
              <a:gd fmla="*/ 2858248 w 4419601" name="connsiteX6301"/>
              <a:gd fmla="*/ 843950 h 2239844" name="connsiteY6301"/>
              <a:gd fmla="*/ 1917089 w 4419601" name="connsiteX6302"/>
              <a:gd fmla="*/ 822676 h 2239844" name="connsiteY6302"/>
              <a:gd fmla="*/ 1898009 w 4419601" name="connsiteX6303"/>
              <a:gd fmla="*/ 830953 h 2239844" name="connsiteY6303"/>
              <a:gd fmla="*/ 1884259 w 4419601" name="connsiteX6304"/>
              <a:gd fmla="*/ 834914 h 2239844" name="connsiteY6304"/>
              <a:gd fmla="*/ 1889176 w 4419601" name="connsiteX6305"/>
              <a:gd fmla="*/ 832559 h 2239844" name="connsiteY6305"/>
              <a:gd fmla="*/ 865403 w 4419601" name="connsiteX6306"/>
              <a:gd fmla="*/ 821189 h 2239844" name="connsiteY6306"/>
              <a:gd fmla="*/ 861359 w 4419601" name="connsiteX6307"/>
              <a:gd fmla="*/ 833944 h 2239844" name="connsiteY6307"/>
              <a:gd fmla="*/ 855399 w 4419601" name="connsiteX6308"/>
              <a:gd fmla="*/ 841851 h 2239844" name="connsiteY6308"/>
              <a:gd fmla="*/ 848796 w 4419601" name="connsiteX6309"/>
              <a:gd fmla="*/ 847575 h 2239844" name="connsiteY6309"/>
              <a:gd fmla="*/ 850571 w 4419601" name="connsiteX6310"/>
              <a:gd fmla="*/ 843936 h 2239844" name="connsiteY6310"/>
              <a:gd fmla="*/ 852958 w 4419601" name="connsiteX6311"/>
              <a:gd fmla="*/ 842524 h 2239844" name="connsiteY6311"/>
              <a:gd fmla="*/ 2454091 w 4419601" name="connsiteX6312"/>
              <a:gd fmla="*/ 818426 h 2239844" name="connsiteY6312"/>
              <a:gd fmla="*/ 2464207 w 4419601" name="connsiteX6313"/>
              <a:gd fmla="*/ 826660 h 2239844" name="connsiteY6313"/>
              <a:gd fmla="*/ 2511570 w 4419601" name="connsiteX6314"/>
              <a:gd fmla="*/ 856461 h 2239844" name="connsiteY6314"/>
              <a:gd fmla="*/ 2533190 w 4419601" name="connsiteX6315"/>
              <a:gd fmla="*/ 868662 h 2239844" name="connsiteY6315"/>
              <a:gd fmla="*/ 2553089 w 4419601" name="connsiteX6316"/>
              <a:gd fmla="*/ 878242 h 2239844" name="connsiteY6316"/>
              <a:gd fmla="*/ 2550103 w 4419601" name="connsiteX6317"/>
              <a:gd fmla="*/ 875791 h 2239844" name="connsiteY6317"/>
              <a:gd fmla="*/ 2515584 w 4419601" name="connsiteX6318"/>
              <a:gd fmla="*/ 852434 h 2239844" name="connsiteY6318"/>
              <a:gd fmla="*/ 2512888 w 4419601" name="connsiteX6319"/>
              <a:gd fmla="*/ 849874 h 2239844" name="connsiteY6319"/>
              <a:gd fmla="*/ 2505201 w 4419601" name="connsiteX6320"/>
              <a:gd fmla="*/ 846389 h 2239844" name="connsiteY6320"/>
              <a:gd fmla="*/ 3154446 w 4419601" name="connsiteX6321"/>
              <a:gd fmla="*/ 816639 h 2239844" name="connsiteY6321"/>
              <a:gd fmla="*/ 3179263 w 4419601" name="connsiteX6322"/>
              <a:gd fmla="*/ 837898 h 2239844" name="connsiteY6322"/>
              <a:gd fmla="*/ 3233809 w 4419601" name="connsiteX6323"/>
              <a:gd fmla="*/ 897351 h 2239844" name="connsiteY6323"/>
              <a:gd fmla="*/ 3259617 w 4419601" name="connsiteX6324"/>
              <a:gd fmla="*/ 934366 h 2239844" name="connsiteY6324"/>
              <a:gd fmla="*/ 3237088 w 4419601" name="connsiteX6325"/>
              <a:gd fmla="*/ 908661 h 2239844" name="connsiteY6325"/>
              <a:gd fmla="*/ 3228448 w 4419601" name="connsiteX6326"/>
              <a:gd fmla="*/ 899456 h 2239844" name="connsiteY6326"/>
              <a:gd fmla="*/ 3221026 w 4419601" name="connsiteX6327"/>
              <a:gd fmla="*/ 890166 h 2239844" name="connsiteY6327"/>
              <a:gd fmla="*/ 3185688 w 4419601" name="connsiteX6328"/>
              <a:gd fmla="*/ 850764 h 2239844" name="connsiteY6328"/>
              <a:gd fmla="*/ 1912402 w 4419601" name="connsiteX6329"/>
              <a:gd fmla="*/ 816583 h 2239844" name="connsiteY6329"/>
              <a:gd fmla="*/ 1907646 w 4419601" name="connsiteX6330"/>
              <a:gd fmla="*/ 818912 h 2239844" name="connsiteY6330"/>
              <a:gd fmla="*/ 1863478 w 4419601" name="connsiteX6331"/>
              <a:gd fmla="*/ 838178 h 2239844" name="connsiteY6331"/>
              <a:gd fmla="*/ 1833801 w 4419601" name="connsiteX6332"/>
              <a:gd fmla="*/ 848649 h 2239844" name="connsiteY6332"/>
              <a:gd fmla="*/ 1869902 w 4419601" name="connsiteX6333"/>
              <a:gd fmla="*/ 831756 h 2239844" name="connsiteY6333"/>
              <a:gd fmla="*/ 2677816 w 4419601" name="connsiteX6334"/>
              <a:gd fmla="*/ 816246 h 2239844" name="connsiteY6334"/>
              <a:gd fmla="*/ 2678269 w 4419601" name="connsiteX6335"/>
              <a:gd fmla="*/ 818237 h 2239844" name="connsiteY6335"/>
              <a:gd fmla="*/ 2676662 w 4419601" name="connsiteX6336"/>
              <a:gd fmla="*/ 816630 h 2239844" name="connsiteY6336"/>
              <a:gd fmla="*/ 1937383 w 4419601" name="connsiteX6337"/>
              <a:gd fmla="*/ 814443 h 2239844" name="connsiteY6337"/>
              <a:gd fmla="*/ 1927722 w 4419601" name="connsiteX6338"/>
              <a:gd fmla="*/ 818912 h 2239844" name="connsiteY6338"/>
              <a:gd fmla="*/ 1917089 w 4419601" name="connsiteX6339"/>
              <a:gd fmla="*/ 822676 h 2239844" name="connsiteY6339"/>
              <a:gd fmla="*/ 1930429 w 4419601" name="connsiteX6340"/>
              <a:gd fmla="*/ 816889 h 2239844" name="connsiteY6340"/>
              <a:gd fmla="*/ 1580854 w 4419601" name="connsiteX6341"/>
              <a:gd fmla="*/ 811217 h 2239844" name="connsiteY6341"/>
              <a:gd fmla="*/ 1580854 w 4419601" name="connsiteX6342"/>
              <a:gd fmla="*/ 817614 h 2239844" name="connsiteY6342"/>
              <a:gd fmla="*/ 1580854 w 4419601" name="connsiteX6343"/>
              <a:gd fmla="*/ 811217 h 2239844" name="connsiteY6343"/>
              <a:gd fmla="*/ 868757 w 4419601" name="connsiteX6344"/>
              <a:gd fmla="*/ 810613 h 2239844" name="connsiteY6344"/>
              <a:gd fmla="*/ 869065 w 4419601" name="connsiteX6345"/>
              <a:gd fmla="*/ 814911 h 2239844" name="connsiteY6345"/>
              <a:gd fmla="*/ 865403 w 4419601" name="connsiteX6346"/>
              <a:gd fmla="*/ 821189 h 2239844" name="connsiteY6346"/>
              <a:gd fmla="*/ 3157214 w 4419601" name="connsiteX6347"/>
              <a:gd fmla="*/ 809729 h 2239844" name="connsiteY6347"/>
              <a:gd fmla="*/ 3159988 w 4419601" name="connsiteX6348"/>
              <a:gd fmla="*/ 812166 h 2239844" name="connsiteY6348"/>
              <a:gd fmla="*/ 3235482 w 4419601" name="connsiteX6349"/>
              <a:gd fmla="*/ 893383 h 2239844" name="connsiteY6349"/>
              <a:gd fmla="*/ 3277418 w 4419601" name="connsiteX6350"/>
              <a:gd fmla="*/ 948172 h 2239844" name="connsiteY6350"/>
              <a:gd fmla="*/ 3307763 w 4419601" name="connsiteX6351"/>
              <a:gd fmla="*/ 992291 h 2239844" name="connsiteY6351"/>
              <a:gd fmla="*/ 3344264 w 4419601" name="connsiteX6352"/>
              <a:gd fmla="*/ 1058292 h 2239844" name="connsiteY6352"/>
              <a:gd fmla="*/ 3339309 w 4419601" name="connsiteX6353"/>
              <a:gd fmla="*/ 1050549 h 2239844" name="connsiteY6353"/>
              <a:gd fmla="*/ 3301338 w 4419601" name="connsiteX6354"/>
              <a:gd fmla="*/ 985858 h 2239844" name="connsiteY6354"/>
              <a:gd fmla="*/ 3242710 w 4419601" name="connsiteX6355"/>
              <a:gd fmla="*/ 907053 h 2239844" name="connsiteY6355"/>
              <a:gd fmla="*/ 3233809 w 4419601" name="connsiteX6356"/>
              <a:gd fmla="*/ 897351 h 2239844" name="connsiteY6356"/>
              <a:gd fmla="*/ 3222632 w 4419601" name="connsiteX6357"/>
              <a:gd fmla="*/ 881321 h 2239844" name="connsiteY6357"/>
              <a:gd fmla="*/ 862631 w 4419601" name="connsiteX6358"/>
              <a:gd fmla="*/ 809114 h 2239844" name="connsiteY6358"/>
              <a:gd fmla="*/ 863363 w 4419601" name="connsiteX6359"/>
              <a:gd fmla="*/ 817712 h 2239844" name="connsiteY6359"/>
              <a:gd fmla="*/ 850571 w 4419601" name="connsiteX6360"/>
              <a:gd fmla="*/ 843936 h 2239844" name="connsiteY6360"/>
              <a:gd fmla="*/ 796132 w 4419601" name="connsiteX6361"/>
              <a:gd fmla="*/ 876139 h 2239844" name="connsiteY6361"/>
              <a:gd fmla="*/ 791522 w 4419601" name="connsiteX6362"/>
              <a:gd fmla="*/ 876370 h 2239844" name="connsiteY6362"/>
              <a:gd fmla="*/ 777052 w 4419601" name="connsiteX6363"/>
              <a:gd fmla="*/ 876845 h 2239844" name="connsiteY6363"/>
              <a:gd fmla="*/ 765552 w 4419601" name="connsiteX6364"/>
              <a:gd fmla="*/ 869553 h 2239844" name="connsiteY6364"/>
              <a:gd fmla="*/ 801734 w 4419601" name="connsiteX6365"/>
              <a:gd fmla="*/ 864934 h 2239844" name="connsiteY6365"/>
              <a:gd fmla="*/ 834549 w 4419601" name="connsiteX6366"/>
              <a:gd fmla="*/ 850527 h 2239844" name="connsiteY6366"/>
              <a:gd fmla="*/ 860161 w 4419601" name="connsiteX6367"/>
              <a:gd fmla="*/ 823315 h 2239844" name="connsiteY6367"/>
              <a:gd fmla="*/ 3150334 w 4419601" name="connsiteX6368"/>
              <a:gd fmla="*/ 803683 h 2239844" name="connsiteY6368"/>
              <a:gd fmla="*/ 3152384 w 4419601" name="connsiteX6369"/>
              <a:gd fmla="*/ 804984 h 2239844" name="connsiteY6369"/>
              <a:gd fmla="*/ 3154195 w 4419601" name="connsiteX6370"/>
              <a:gd fmla="*/ 806425 h 2239844" name="connsiteY6370"/>
              <a:gd fmla="*/ 3157214 w 4419601" name="connsiteX6371"/>
              <a:gd fmla="*/ 809729 h 2239844" name="connsiteY6371"/>
              <a:gd fmla="*/ 2826784 w 4419601" name="connsiteX6372"/>
              <a:gd fmla="*/ 803265 h 2239844" name="connsiteY6372"/>
              <a:gd fmla="*/ 2870779 w 4419601" name="connsiteX6373"/>
              <a:gd fmla="*/ 819677 h 2239844" name="connsiteY6373"/>
              <a:gd fmla="*/ 2909690 w 4419601" name="connsiteX6374"/>
              <a:gd fmla="*/ 850515 h 2239844" name="connsiteY6374"/>
              <a:gd fmla="*/ 2948248 w 4419601" name="connsiteX6375"/>
              <a:gd fmla="*/ 882649 h 2239844" name="connsiteY6375"/>
              <a:gd fmla="*/ 2954637 w 4419601" name="connsiteX6376"/>
              <a:gd fmla="*/ 887973 h 2239844" name="connsiteY6376"/>
              <a:gd fmla="*/ 3015730 w 4419601" name="connsiteX6377"/>
              <a:gd fmla="*/ 931532 h 2239844" name="connsiteY6377"/>
              <a:gd fmla="*/ 3102505 w 4419601" name="connsiteX6378"/>
              <a:gd fmla="*/ 998224 h 2239844" name="connsiteY6378"/>
              <a:gd fmla="*/ 3158297 w 4419601" name="connsiteX6379"/>
              <a:gd fmla="*/ 1060394 h 2239844" name="connsiteY6379"/>
              <a:gd fmla="*/ 3121759 w 4419601" name="connsiteX6380"/>
              <a:gd fmla="*/ 1011186 h 2239844" name="connsiteY6380"/>
              <a:gd fmla="*/ 3108937 w 4419601" name="connsiteX6381"/>
              <a:gd fmla="*/ 997281 h 2239844" name="connsiteY6381"/>
              <a:gd fmla="*/ 3128185 w 4419601" name="connsiteX6382"/>
              <a:gd fmla="*/ 1017613 h 2239844" name="connsiteY6382"/>
              <a:gd fmla="*/ 3192448 w 4419601" name="connsiteX6383"/>
              <a:gd fmla="*/ 1101161 h 2239844" name="connsiteY6383"/>
              <a:gd fmla="*/ 3202303 w 4419601" name="connsiteX6384"/>
              <a:gd fmla="*/ 1116086 h 2239844" name="connsiteY6384"/>
              <a:gd fmla="*/ 3218154 w 4419601" name="connsiteX6385"/>
              <a:gd fmla="*/ 1146149 h 2239844" name="connsiteY6385"/>
              <a:gd fmla="*/ 3220700 w 4419601" name="connsiteX6386"/>
              <a:gd fmla="*/ 1152333 h 2239844" name="connsiteY6386"/>
              <a:gd fmla="*/ 3182006 w 4419601" name="connsiteX6387"/>
              <a:gd fmla="*/ 1092324 h 2239844" name="connsiteY6387"/>
              <a:gd fmla="*/ 3159261 w 4419601" name="connsiteX6388"/>
              <a:gd fmla="*/ 1061693 h 2239844" name="connsiteY6388"/>
              <a:gd fmla="*/ 3205350 w 4419601" name="connsiteX6389"/>
              <a:gd fmla="*/ 1133213 h 2239844" name="connsiteY6389"/>
              <a:gd fmla="*/ 3223830 w 4419601" name="connsiteX6390"/>
              <a:gd fmla="*/ 1172585 h 2239844" name="connsiteY6390"/>
              <a:gd fmla="*/ 3234692 w 4419601" name="connsiteX6391"/>
              <a:gd fmla="*/ 1207728 h 2239844" name="connsiteY6391"/>
              <a:gd fmla="*/ 3249482 w 4419601" name="connsiteX6392"/>
              <a:gd fmla="*/ 1230501 h 2239844" name="connsiteY6392"/>
              <a:gd fmla="*/ 3255286 w 4419601" name="connsiteX6393"/>
              <a:gd fmla="*/ 1240990 h 2239844" name="connsiteY6393"/>
              <a:gd fmla="*/ 3258344 w 4419601" name="connsiteX6394"/>
              <a:gd fmla="*/ 1252608 h 2239844" name="connsiteY6394"/>
              <a:gd fmla="*/ 3256712 w 4419601" name="connsiteX6395"/>
              <a:gd fmla="*/ 1248978 h 2239844" name="connsiteY6395"/>
              <a:gd fmla="*/ 3239510 w 4419601" name="connsiteX6396"/>
              <a:gd fmla="*/ 1224691 h 2239844" name="connsiteY6396"/>
              <a:gd fmla="*/ 3247131 w 4419601" name="connsiteX6397"/>
              <a:gd fmla="*/ 1254543 h 2239844" name="connsiteY6397"/>
              <a:gd fmla="*/ 3256773 w 4419601" name="connsiteX6398"/>
              <a:gd fmla="*/ 1287487 h 2239844" name="connsiteY6398"/>
              <a:gd fmla="*/ 3263201 w 4419601" name="connsiteX6399"/>
              <a:gd fmla="*/ 1331680 h 2239844" name="connsiteY6399"/>
              <a:gd fmla="*/ 3267572 w 4419601" name="connsiteX6400"/>
              <a:gd fmla="*/ 1358454 h 2239844" name="connsiteY6400"/>
              <a:gd fmla="*/ 3250066 w 4419601" name="connsiteX6401"/>
              <a:gd fmla="*/ 1305934 h 2239844" name="connsiteY6401"/>
              <a:gd fmla="*/ 3243917 w 4419601" name="connsiteX6402"/>
              <a:gd fmla="*/ 1274631 h 2239844" name="connsiteY6402"/>
              <a:gd fmla="*/ 3224634 w 4419601" name="connsiteX6403"/>
              <a:gd fmla="*/ 1203922 h 2239844" name="connsiteY6403"/>
              <a:gd fmla="*/ 3224428 w 4419601" name="connsiteX6404"/>
              <a:gd fmla="*/ 1203397 h 2239844" name="connsiteY6404"/>
              <a:gd fmla="*/ 3147464 w 4419601" name="connsiteX6405"/>
              <a:gd fmla="*/ 1094734 h 2239844" name="connsiteY6405"/>
              <a:gd fmla="*/ 3076774 w 4419601" name="connsiteX6406"/>
              <a:gd fmla="*/ 1017613 h 2239844" name="connsiteY6406"/>
              <a:gd fmla="*/ 2999659 w 4419601" name="connsiteX6407"/>
              <a:gd fmla="*/ 934064 h 2239844" name="connsiteY6407"/>
              <a:gd fmla="*/ 2961212 w 4419601" name="connsiteX6408"/>
              <a:gd fmla="*/ 900322 h 2239844" name="connsiteY6408"/>
              <a:gd fmla="*/ 2944220 w 4419601" name="connsiteX6409"/>
              <a:gd fmla="*/ 886536 h 2239844" name="connsiteY6409"/>
              <a:gd fmla="*/ 2896815 w 4419601" name="connsiteX6410"/>
              <a:gd fmla="*/ 856806 h 2239844" name="connsiteY6410"/>
              <a:gd fmla="*/ 2886315 w 4419601" name="connsiteX6411"/>
              <a:gd fmla="*/ 850806 h 2239844" name="connsiteY6411"/>
              <a:gd fmla="*/ 2877531 w 4419601" name="connsiteX6412"/>
              <a:gd fmla="*/ 843950 h 2239844" name="connsiteY6412"/>
              <a:gd fmla="*/ 2850529 w 4419601" name="connsiteX6413"/>
              <a:gd fmla="*/ 826934 h 2239844" name="connsiteY6413"/>
              <a:gd fmla="*/ 2880745 w 4419601" name="connsiteX6414"/>
              <a:gd fmla="*/ 841539 h 2239844" name="connsiteY6414"/>
              <a:gd fmla="*/ 2920968 w 4419601" name="connsiteX6415"/>
              <a:gd fmla="*/ 865003 h 2239844" name="connsiteY6415"/>
              <a:gd fmla="*/ 2920936 w 4419601" name="connsiteX6416"/>
              <a:gd fmla="*/ 864975 h 2239844" name="connsiteY6416"/>
              <a:gd fmla="*/ 2832574 w 4419601" name="connsiteX6417"/>
              <a:gd fmla="*/ 805527 h 2239844" name="connsiteY6417"/>
              <a:gd fmla="*/ 2803133 w 4419601" name="connsiteX6418"/>
              <a:gd fmla="*/ 800212 h 2239844" name="connsiteY6418"/>
              <a:gd fmla="*/ 2818877 w 4419601" name="connsiteX6419"/>
              <a:gd fmla="*/ 806988 h 2239844" name="connsiteY6419"/>
              <a:gd fmla="*/ 2850529 w 4419601" name="connsiteX6420"/>
              <a:gd fmla="*/ 826934 h 2239844" name="connsiteY6420"/>
              <a:gd fmla="*/ 2832537 w 4419601" name="connsiteX6421"/>
              <a:gd fmla="*/ 818237 h 2239844" name="connsiteY6421"/>
              <a:gd fmla="*/ 2806825 w 4419601" name="connsiteX6422"/>
              <a:gd fmla="*/ 805381 h 2239844" name="connsiteY6422"/>
              <a:gd fmla="*/ 2801879 w 4419601" name="connsiteX6423"/>
              <a:gd fmla="*/ 799672 h 2239844" name="connsiteY6423"/>
              <a:gd fmla="*/ 2802808 w 4419601" name="connsiteX6424"/>
              <a:gd fmla="*/ 799757 h 2239844" name="connsiteY6424"/>
              <a:gd fmla="*/ 2803133 w 4419601" name="connsiteX6425"/>
              <a:gd fmla="*/ 800212 h 2239844" name="connsiteY6425"/>
              <a:gd fmla="*/ 2430659 w 4419601" name="connsiteX6426"/>
              <a:gd fmla="*/ 799352 h 2239844" name="connsiteY6426"/>
              <a:gd fmla="*/ 2442551 w 4419601" name="connsiteX6427"/>
              <a:gd fmla="*/ 809032 h 2239844" name="connsiteY6427"/>
              <a:gd fmla="*/ 2460251 w 4419601" name="connsiteX6428"/>
              <a:gd fmla="*/ 818283 h 2239844" name="connsiteY6428"/>
              <a:gd fmla="*/ 2508411 w 4419601" name="connsiteX6429"/>
              <a:gd fmla="*/ 846389 h 2239844" name="connsiteY6429"/>
              <a:gd fmla="*/ 2510052 w 4419601" name="connsiteX6430"/>
              <a:gd fmla="*/ 847183 h 2239844" name="connsiteY6430"/>
              <a:gd fmla="*/ 2499937 w 4419601" name="connsiteX6431"/>
              <a:gd fmla="*/ 837584 h 2239844" name="connsiteY6431"/>
              <a:gd fmla="*/ 2473094 w 4419601" name="connsiteX6432"/>
              <a:gd fmla="*/ 824707 h 2239844" name="connsiteY6432"/>
              <a:gd fmla="*/ 3885384 w 4419601" name="connsiteX6433"/>
              <a:gd fmla="*/ 793798 h 2239844" name="connsiteY6433"/>
              <a:gd fmla="*/ 3892599 w 4419601" name="connsiteX6434"/>
              <a:gd fmla="*/ 805651 h 2239844" name="connsiteY6434"/>
              <a:gd fmla="*/ 3896278 w 4419601" name="connsiteX6435"/>
              <a:gd fmla="*/ 814489 h 2239844" name="connsiteY6435"/>
              <a:gd fmla="*/ 1987155 w 4419601" name="connsiteX6436"/>
              <a:gd fmla="*/ 793547 h 2239844" name="connsiteY6436"/>
              <a:gd fmla="*/ 1956632 w 4419601" name="connsiteX6437"/>
              <a:gd fmla="*/ 807673 h 2239844" name="connsiteY6437"/>
              <a:gd fmla="*/ 1937383 w 4419601" name="connsiteX6438"/>
              <a:gd fmla="*/ 814443 h 2239844" name="connsiteY6438"/>
              <a:gd fmla="*/ 1949147 w 4419601" name="connsiteX6439"/>
              <a:gd fmla="*/ 809002 h 2239844" name="connsiteY6439"/>
              <a:gd fmla="*/ 2699245 w 4419601" name="connsiteX6440"/>
              <a:gd fmla="*/ 789999 h 2239844" name="connsiteY6440"/>
              <a:gd fmla="*/ 2684868 w 4419601" name="connsiteX6441"/>
              <a:gd fmla="*/ 800542 h 2239844" name="connsiteY6441"/>
              <a:gd fmla="*/ 2688773 w 4419601" name="connsiteX6442"/>
              <a:gd fmla="*/ 804036 h 2239844" name="connsiteY6442"/>
              <a:gd fmla="*/ 2695533 w 4419601" name="connsiteX6443"/>
              <a:gd fmla="*/ 800122 h 2239844" name="connsiteY6443"/>
              <a:gd fmla="*/ 3127075 w 4419601" name="connsiteX6444"/>
              <a:gd fmla="*/ 788920 h 2239844" name="connsiteY6444"/>
              <a:gd fmla="*/ 3131835 w 4419601" name="connsiteX6445"/>
              <a:gd fmla="*/ 791942 h 2239844" name="connsiteY6445"/>
              <a:gd fmla="*/ 3154446 w 4419601" name="connsiteX6446"/>
              <a:gd fmla="*/ 816639 h 2239844" name="connsiteY6446"/>
              <a:gd fmla="*/ 3143268 w 4419601" name="connsiteX6447"/>
              <a:gd fmla="*/ 807064 h 2239844" name="connsiteY6447"/>
              <a:gd fmla="*/ 2703007 w 4419601" name="connsiteX6448"/>
              <a:gd fmla="*/ 786006 h 2239844" name="connsiteY6448"/>
              <a:gd fmla="*/ 2699800 w 4419601" name="connsiteX6449"/>
              <a:gd fmla="*/ 786060 h 2239844" name="connsiteY6449"/>
              <a:gd fmla="*/ 2689798 w 4419601" name="connsiteX6450"/>
              <a:gd fmla="*/ 790461 h 2239844" name="connsiteY6450"/>
              <a:gd fmla="*/ 2689001 w 4419601" name="connsiteX6451"/>
              <a:gd fmla="*/ 791492 h 2239844" name="connsiteY6451"/>
              <a:gd fmla="*/ 2688730 w 4419601" name="connsiteX6452"/>
              <a:gd fmla="*/ 791557 h 2239844" name="connsiteY6452"/>
              <a:gd fmla="*/ 2683113 w 4419601" name="connsiteX6453"/>
              <a:gd fmla="*/ 798972 h 2239844" name="connsiteY6453"/>
              <a:gd fmla="*/ 2682359 w 4419601" name="connsiteX6454"/>
              <a:gd fmla="*/ 798297 h 2239844" name="connsiteY6454"/>
              <a:gd fmla="*/ 2685122 w 4419601" name="connsiteX6455"/>
              <a:gd fmla="*/ 792518 h 2239844" name="connsiteY6455"/>
              <a:gd fmla="*/ 2685599 w 4419601" name="connsiteX6456"/>
              <a:gd fmla="*/ 792309 h 2239844" name="connsiteY6456"/>
              <a:gd fmla="*/ 2685174 w 4419601" name="connsiteX6457"/>
              <a:gd fmla="*/ 792411 h 2239844" name="connsiteY6457"/>
              <a:gd fmla="*/ 2685122 w 4419601" name="connsiteX6458"/>
              <a:gd fmla="*/ 792518 h 2239844" name="connsiteY6458"/>
              <a:gd fmla="*/ 2684769 w 4419601" name="connsiteX6459"/>
              <a:gd fmla="*/ 792674 h 2239844" name="connsiteY6459"/>
              <a:gd fmla="*/ 2678742 w 4419601" name="connsiteX6460"/>
              <a:gd fmla="*/ 800208 h 2239844" name="connsiteY6460"/>
              <a:gd fmla="*/ 2677600 w 4419601" name="connsiteX6461"/>
              <a:gd fmla="*/ 797984 h 2239844" name="connsiteY6461"/>
              <a:gd fmla="*/ 2675674 w 4419601" name="connsiteX6462"/>
              <a:gd fmla="*/ 799466 h 2239844" name="connsiteY6462"/>
              <a:gd fmla="*/ 2674615 w 4419601" name="connsiteX6463"/>
              <a:gd fmla="*/ 802161 h 2239844" name="connsiteY6463"/>
              <a:gd fmla="*/ 2675183 w 4419601" name="connsiteX6464"/>
              <a:gd fmla="*/ 804657 h 2239844" name="connsiteY6464"/>
              <a:gd fmla="*/ 2678742 w 4419601" name="connsiteX6465"/>
              <a:gd fmla="*/ 800208 h 2239844" name="connsiteY6465"/>
              <a:gd fmla="*/ 2680129 w 4419601" name="connsiteX6466"/>
              <a:gd fmla="*/ 802912 h 2239844" name="connsiteY6466"/>
              <a:gd fmla="*/ 2677539 w 4419601" name="connsiteX6467"/>
              <a:gd fmla="*/ 806331 h 2239844" name="connsiteY6467"/>
              <a:gd fmla="*/ 2676905 w 4419601" name="connsiteX6468"/>
              <a:gd fmla="*/ 809862 h 2239844" name="connsiteY6468"/>
              <a:gd fmla="*/ 2682286 w 4419601" name="connsiteX6469"/>
              <a:gd fmla="*/ 807792 h 2239844" name="connsiteY6469"/>
              <a:gd fmla="*/ 2682554 w 4419601" name="connsiteX6470"/>
              <a:gd fmla="*/ 807637 h 2239844" name="connsiteY6470"/>
              <a:gd fmla="*/ 2680541 w 4419601" name="connsiteX6471"/>
              <a:gd fmla="*/ 803715 h 2239844" name="connsiteY6471"/>
              <a:gd fmla="*/ 2678269 w 4419601" name="connsiteX6472"/>
              <a:gd fmla="*/ 805381 h 2239844" name="connsiteY6472"/>
              <a:gd fmla="*/ 2680148 w 4419601" name="connsiteX6473"/>
              <a:gd fmla="*/ 802949 h 2239844" name="connsiteY6473"/>
              <a:gd fmla="*/ 2680129 w 4419601" name="connsiteX6474"/>
              <a:gd fmla="*/ 802912 h 2239844" name="connsiteY6474"/>
              <a:gd fmla="*/ 2683113 w 4419601" name="connsiteX6475"/>
              <a:gd fmla="*/ 798972 h 2239844" name="connsiteY6475"/>
              <a:gd fmla="*/ 2683177 w 4419601" name="connsiteX6476"/>
              <a:gd fmla="*/ 799029 h 2239844" name="connsiteY6476"/>
              <a:gd fmla="*/ 2689001 w 4419601" name="connsiteX6477"/>
              <a:gd fmla="*/ 791492 h 2239844" name="connsiteY6477"/>
              <a:gd fmla="*/ 2699633 w 4419601" name="connsiteX6478"/>
              <a:gd fmla="*/ 788940 h 2239844" name="connsiteY6478"/>
              <a:gd fmla="*/ 2700031 w 4419601" name="connsiteX6479"/>
              <a:gd fmla="*/ 787854 h 2239844" name="connsiteY6479"/>
              <a:gd fmla="*/ 2869863 w 4419601" name="connsiteX6480"/>
              <a:gd fmla="*/ 785922 h 2239844" name="connsiteY6480"/>
              <a:gd fmla="*/ 2904928 w 4419601" name="connsiteX6481"/>
              <a:gd fmla="*/ 801615 h 2239844" name="connsiteY6481"/>
              <a:gd fmla="*/ 2929180 w 4419601" name="connsiteX6482"/>
              <a:gd fmla="*/ 818026 h 2239844" name="connsiteY6482"/>
              <a:gd fmla="*/ 2937002 w 4419601" name="connsiteX6483"/>
              <a:gd fmla="*/ 821594 h 2239844" name="connsiteY6483"/>
              <a:gd fmla="*/ 2962202 w 4419601" name="connsiteX6484"/>
              <a:gd fmla="*/ 840372 h 2239844" name="connsiteY6484"/>
              <a:gd fmla="*/ 2986882 w 4419601" name="connsiteX6485"/>
              <a:gd fmla="*/ 857074 h 2239844" name="connsiteY6485"/>
              <a:gd fmla="*/ 2997412 w 4419601" name="connsiteX6486"/>
              <a:gd fmla="*/ 866609 h 2239844" name="connsiteY6486"/>
              <a:gd fmla="*/ 3018938 w 4419601" name="connsiteX6487"/>
              <a:gd fmla="*/ 882649 h 2239844" name="connsiteY6487"/>
              <a:gd fmla="*/ 3160317 w 4419601" name="connsiteX6488"/>
              <a:gd fmla="*/ 1030466 h 2239844" name="connsiteY6488"/>
              <a:gd fmla="*/ 3209318 w 4419601" name="connsiteX6489"/>
              <a:gd fmla="*/ 1109195 h 2239844" name="connsiteY6489"/>
              <a:gd fmla="*/ 3214273 w 4419601" name="connsiteX6490"/>
              <a:gd fmla="*/ 1121872 h 2239844" name="connsiteY6490"/>
              <a:gd fmla="*/ 3195814 w 4419601" name="connsiteX6491"/>
              <a:gd fmla="*/ 1095092 h 2239844" name="connsiteY6491"/>
              <a:gd fmla="*/ 3211910 w 4419601" name="connsiteX6492"/>
              <a:gd fmla="*/ 1124796 h 2239844" name="connsiteY6492"/>
              <a:gd fmla="*/ 3218154 w 4419601" name="connsiteX6493"/>
              <a:gd fmla="*/ 1133295 h 2239844" name="connsiteY6493"/>
              <a:gd fmla="*/ 3221468 w 4419601" name="connsiteX6494"/>
              <a:gd fmla="*/ 1140280 h 2239844" name="connsiteY6494"/>
              <a:gd fmla="*/ 3224492 w 4419601" name="connsiteX6495"/>
              <a:gd fmla="*/ 1148017 h 2239844" name="connsiteY6495"/>
              <a:gd fmla="*/ 3228670 w 4419601" name="connsiteX6496"/>
              <a:gd fmla="*/ 1155726 h 2239844" name="connsiteY6496"/>
              <a:gd fmla="*/ 3228015 w 4419601" name="connsiteX6497"/>
              <a:gd fmla="*/ 1154076 h 2239844" name="connsiteY6497"/>
              <a:gd fmla="*/ 3221468 w 4419601" name="connsiteX6498"/>
              <a:gd fmla="*/ 1140280 h 2239844" name="connsiteY6498"/>
              <a:gd fmla="*/ 3214273 w 4419601" name="connsiteX6499"/>
              <a:gd fmla="*/ 1121872 h 2239844" name="connsiteY6499"/>
              <a:gd fmla="*/ 3216543 w 4419601" name="connsiteX6500"/>
              <a:gd fmla="*/ 1125165 h 2239844" name="connsiteY6500"/>
              <a:gd fmla="*/ 3210171 w 4419601" name="connsiteX6501"/>
              <a:gd fmla="*/ 1109108 h 2239844" name="connsiteY6501"/>
              <a:gd fmla="*/ 3160356 w 4419601" name="connsiteX6502"/>
              <a:gd fmla="*/ 1017508 h 2239844" name="connsiteY6502"/>
              <a:gd fmla="*/ 3038227 w 4419601" name="connsiteX6503"/>
              <a:gd fmla="*/ 876090 h 2239844" name="connsiteY6503"/>
              <a:gd fmla="*/ 2961093 w 4419601" name="connsiteX6504"/>
              <a:gd fmla="*/ 824666 h 2239844" name="connsiteY6504"/>
              <a:gd fmla="*/ 2871104 w 4419601" name="connsiteX6505"/>
              <a:gd fmla="*/ 786097 h 2239844" name="connsiteY6505"/>
              <a:gd fmla="*/ 2746371 w 4419601" name="connsiteX6506"/>
              <a:gd fmla="*/ 785467 h 2239844" name="connsiteY6506"/>
              <a:gd fmla="*/ 2783123 w 4419601" name="connsiteX6507"/>
              <a:gd fmla="*/ 795880 h 2239844" name="connsiteY6507"/>
              <a:gd fmla="*/ 2800398 w 4419601" name="connsiteX6508"/>
              <a:gd fmla="*/ 805381 h 2239844" name="connsiteY6508"/>
              <a:gd fmla="*/ 2829323 w 4419601" name="connsiteX6509"/>
              <a:gd fmla="*/ 819845 h 2239844" name="connsiteY6509"/>
              <a:gd fmla="*/ 2833293 w 4419601" name="connsiteX6510"/>
              <a:gd fmla="*/ 823153 h 2239844" name="connsiteY6510"/>
              <a:gd fmla="*/ 2806825 w 4419601" name="connsiteX6511"/>
              <a:gd fmla="*/ 811809 h 2239844" name="connsiteY6511"/>
              <a:gd fmla="*/ 2781114 w 4419601" name="connsiteX6512"/>
              <a:gd fmla="*/ 798953 h 2239844" name="connsiteY6512"/>
              <a:gd fmla="*/ 2729691 w 4419601" name="connsiteX6513"/>
              <a:gd fmla="*/ 792525 h 2239844" name="connsiteY6513"/>
              <a:gd fmla="*/ 2728278 w 4419601" name="connsiteX6514"/>
              <a:gd fmla="*/ 792252 h 2239844" name="connsiteY6514"/>
              <a:gd fmla="*/ 2853864 w 4419601" name="connsiteX6515"/>
              <a:gd fmla="*/ 783669 h 2239844" name="connsiteY6515"/>
              <a:gd fmla="*/ 2907257 w 4419601" name="connsiteX6516"/>
              <a:gd fmla="*/ 808026 h 2239844" name="connsiteY6516"/>
              <a:gd fmla="*/ 2879618 w 4419601" name="connsiteX6517"/>
              <a:gd fmla="*/ 792271 h 2239844" name="connsiteY6517"/>
              <a:gd fmla="*/ 2860401 w 4419601" name="connsiteX6518"/>
              <a:gd fmla="*/ 784590 h 2239844" name="connsiteY6518"/>
              <a:gd fmla="*/ 3120743 w 4419601" name="connsiteX6519"/>
              <a:gd fmla="*/ 779827 h 2239844" name="connsiteY6519"/>
              <a:gd fmla="*/ 3146399 w 4419601" name="connsiteX6520"/>
              <a:gd fmla="*/ 800226 h 2239844" name="connsiteY6520"/>
              <a:gd fmla="*/ 3150334 w 4419601" name="connsiteX6521"/>
              <a:gd fmla="*/ 803683 h 2239844" name="connsiteY6521"/>
              <a:gd fmla="*/ 3131835 w 4419601" name="connsiteX6522"/>
              <a:gd fmla="*/ 791942 h 2239844" name="connsiteY6522"/>
              <a:gd fmla="*/ 2781163 w 4419601" name="connsiteX6523"/>
              <a:gd fmla="*/ 779820 h 2239844" name="connsiteY6523"/>
              <a:gd fmla="*/ 2851853 w 4419601" name="connsiteX6524"/>
              <a:gd fmla="*/ 805527 h 2239844" name="connsiteY6524"/>
              <a:gd fmla="*/ 2930932 w 4419601" name="connsiteX6525"/>
              <a:gd fmla="*/ 844714 h 2239844" name="connsiteY6525"/>
              <a:gd fmla="*/ 2965625 w 4419601" name="connsiteX6526"/>
              <a:gd fmla="*/ 866820 h 2239844" name="connsiteY6526"/>
              <a:gd fmla="*/ 2985483 w 4419601" name="connsiteX6527"/>
              <a:gd fmla="*/ 880627 h 2239844" name="connsiteY6527"/>
              <a:gd fmla="*/ 3034989 w 4419601" name="connsiteX6528"/>
              <a:gd fmla="*/ 923362 h 2239844" name="connsiteY6528"/>
              <a:gd fmla="*/ 2973953 w 4419601" name="connsiteX6529"/>
              <a:gd fmla="*/ 876222 h 2239844" name="connsiteY6529"/>
              <a:gd fmla="*/ 2882378 w 4419601" name="connsiteX6530"/>
              <a:gd fmla="*/ 824004 h 2239844" name="connsiteY6530"/>
              <a:gd fmla="*/ 2870779 w 4419601" name="connsiteX6531"/>
              <a:gd fmla="*/ 819677 h 2239844" name="connsiteY6531"/>
              <a:gd fmla="*/ 2867116 w 4419601" name="connsiteX6532"/>
              <a:gd fmla="*/ 816774 h 2239844" name="connsiteY6532"/>
              <a:gd fmla="*/ 2819721 w 4419601" name="connsiteX6533"/>
              <a:gd fmla="*/ 792674 h 2239844" name="connsiteY6533"/>
              <a:gd fmla="*/ 2781163 w 4419601" name="connsiteX6534"/>
              <a:gd fmla="*/ 779820 h 2239844" name="connsiteY6534"/>
              <a:gd fmla="*/ 2736119 w 4419601" name="connsiteX6535"/>
              <a:gd fmla="*/ 779669 h 2239844" name="connsiteY6535"/>
              <a:gd fmla="*/ 2735485 w 4419601" name="connsiteX6536"/>
              <a:gd fmla="*/ 779820 h 2239844" name="connsiteY6536"/>
              <a:gd fmla="*/ 2736179 w 4419601" name="connsiteX6537"/>
              <a:gd fmla="*/ 779820 h 2239844" name="connsiteY6537"/>
              <a:gd fmla="*/ 2737449 w 4419601" name="connsiteX6538"/>
              <a:gd fmla="*/ 780002 h 2239844" name="connsiteY6538"/>
              <a:gd fmla="*/ 2665413 w 4419601" name="connsiteX6539"/>
              <a:gd fmla="*/ 779408 h 2239844" name="connsiteY6539"/>
              <a:gd fmla="*/ 2666220 w 4419601" name="connsiteX6540"/>
              <a:gd fmla="*/ 780215 h 2239844" name="connsiteY6540"/>
              <a:gd fmla="*/ 2669839 w 4419601" name="connsiteX6541"/>
              <a:gd fmla="*/ 783836 h 2239844" name="connsiteY6541"/>
              <a:gd fmla="*/ 2665413 w 4419601" name="connsiteX6542"/>
              <a:gd fmla="*/ 785864 h 2239844" name="connsiteY6542"/>
              <a:gd fmla="*/ 2665413 w 4419601" name="connsiteX6543"/>
              <a:gd fmla="*/ 779408 h 2239844" name="connsiteY6543"/>
              <a:gd fmla="*/ 1593752 w 4419601" name="connsiteX6544"/>
              <a:gd fmla="*/ 779234 h 2239844" name="connsiteY6544"/>
              <a:gd fmla="*/ 1593752 w 4419601" name="connsiteX6545"/>
              <a:gd fmla="*/ 785630 h 2239844" name="connsiteY6545"/>
              <a:gd fmla="*/ 1593752 w 4419601" name="connsiteX6546"/>
              <a:gd fmla="*/ 779234 h 2239844" name="connsiteY6546"/>
              <a:gd fmla="*/ 858248 w 4419601" name="connsiteX6547"/>
              <a:gd fmla="*/ 776230 h 2239844" name="connsiteY6547"/>
              <a:gd fmla="*/ 866564 w 4419601" name="connsiteX6548"/>
              <a:gd fmla="*/ 786498 h 2239844" name="connsiteY6548"/>
              <a:gd fmla="*/ 862631 w 4419601" name="connsiteX6549"/>
              <a:gd fmla="*/ 809114 h 2239844" name="connsiteY6549"/>
              <a:gd fmla="*/ 860161 w 4419601" name="connsiteX6550"/>
              <a:gd fmla="*/ 780095 h 2239844" name="connsiteY6550"/>
              <a:gd fmla="*/ 2030513 w 4419601" name="connsiteX6551"/>
              <a:gd fmla="*/ 773957 h 2239844" name="connsiteY6551"/>
              <a:gd fmla="*/ 1987951 w 4419601" name="connsiteX6552"/>
              <a:gd fmla="*/ 793223 h 2239844" name="connsiteY6552"/>
              <a:gd fmla="*/ 1987155 w 4419601" name="connsiteX6553"/>
              <a:gd fmla="*/ 793547 h 2239844" name="connsiteY6553"/>
              <a:gd fmla="*/ 2021555 w 4419601" name="connsiteX6554"/>
              <a:gd fmla="*/ 777627 h 2239844" name="connsiteY6554"/>
              <a:gd fmla="*/ 2725801 w 4419601" name="connsiteX6555"/>
              <a:gd fmla="*/ 772912 h 2239844" name="connsiteY6555"/>
              <a:gd fmla="*/ 2723327 w 4419601" name="connsiteX6556"/>
              <a:gd fmla="*/ 773393 h 2239844" name="connsiteY6556"/>
              <a:gd fmla="*/ 2716479 w 4419601" name="connsiteX6557"/>
              <a:gd fmla="*/ 777644 h 2239844" name="connsiteY6557"/>
              <a:gd fmla="*/ 2697621 w 4419601" name="connsiteX6558"/>
              <a:gd fmla="*/ 779820 h 2239844" name="connsiteY6558"/>
              <a:gd fmla="*/ 2688927 w 4419601" name="connsiteX6559"/>
              <a:gd fmla="*/ 784563 h 2239844" name="connsiteY6559"/>
              <a:gd fmla="*/ 2689706 w 4419601" name="connsiteX6560"/>
              <a:gd fmla="*/ 782932 h 2239844" name="connsiteY6560"/>
              <a:gd fmla="*/ 2695211 w 4419601" name="connsiteX6561"/>
              <a:gd fmla="*/ 778213 h 2239844" name="connsiteY6561"/>
              <a:gd fmla="*/ 2716900 w 4419601" name="connsiteX6562"/>
              <a:gd fmla="*/ 773393 h 2239844" name="connsiteY6562"/>
              <a:gd fmla="*/ 1520267 w 4419601" name="connsiteX6563"/>
              <a:gd fmla="*/ 768783 h 2239844" name="connsiteY6563"/>
              <a:gd fmla="*/ 1529259 w 4419601" name="connsiteX6564"/>
              <a:gd fmla="*/ 772837 h 2239844" name="connsiteY6564"/>
              <a:gd fmla="*/ 1539903 w 4419601" name="connsiteX6565"/>
              <a:gd fmla="*/ 776532 h 2239844" name="connsiteY6565"/>
              <a:gd fmla="*/ 1556668 w 4419601" name="connsiteX6566"/>
              <a:gd fmla="*/ 786430 h 2239844" name="connsiteY6566"/>
              <a:gd fmla="*/ 1580854 w 4419601" name="connsiteX6567"/>
              <a:gd fmla="*/ 811217 h 2239844" name="connsiteY6567"/>
              <a:gd fmla="*/ 1573779 w 4419601" name="connsiteX6568"/>
              <a:gd fmla="*/ 810408 h 2239844" name="connsiteY6568"/>
              <a:gd fmla="*/ 1551025 w 4419601" name="connsiteX6569"/>
              <a:gd fmla="*/ 787230 h 2239844" name="connsiteY6569"/>
              <a:gd fmla="*/ 2760100 w 4419601" name="connsiteX6570"/>
              <a:gd fmla="*/ 767552 h 2239844" name="connsiteY6570"/>
              <a:gd fmla="*/ 2775717 w 4419601" name="connsiteX6571"/>
              <a:gd fmla="*/ 773201 h 2239844" name="connsiteY6571"/>
              <a:gd fmla="*/ 2765399 w 4419601" name="connsiteX6572"/>
              <a:gd fmla="*/ 773092 h 2239844" name="connsiteY6572"/>
              <a:gd fmla="*/ 2755780 w 4419601" name="connsiteX6573"/>
              <a:gd fmla="*/ 773917 h 2239844" name="connsiteY6573"/>
              <a:gd fmla="*/ 2746622 w 4419601" name="connsiteX6574"/>
              <a:gd fmla="*/ 771787 h 2239844" name="connsiteY6574"/>
              <a:gd fmla="*/ 2725801 w 4419601" name="connsiteX6575"/>
              <a:gd fmla="*/ 772912 h 2239844" name="connsiteY6575"/>
              <a:gd fmla="*/ 2752245 w 4419601" name="connsiteX6576"/>
              <a:gd fmla="*/ 767770 h 2239844" name="connsiteY6576"/>
              <a:gd fmla="*/ 700088 w 4419601" name="connsiteX6577"/>
              <a:gd fmla="*/ 766813 h 2239844" name="connsiteY6577"/>
              <a:gd fmla="*/ 700088 w 4419601" name="connsiteX6578"/>
              <a:gd fmla="*/ 773163 h 2239844" name="connsiteY6578"/>
              <a:gd fmla="*/ 700088 w 4419601" name="connsiteX6579"/>
              <a:gd fmla="*/ 766813 h 2239844" name="connsiteY6579"/>
              <a:gd fmla="*/ 1522810 w 4419601" name="connsiteX6580"/>
              <a:gd fmla="*/ 766440 h 2239844" name="connsiteY6580"/>
              <a:gd fmla="*/ 1558281 w 4419601" name="connsiteX6581"/>
              <a:gd fmla="*/ 777634 h 2239844" name="connsiteY6581"/>
              <a:gd fmla="*/ 1580239 w 4419601" name="connsiteX6582"/>
              <a:gd fmla="*/ 778624 h 2239844" name="connsiteY6582"/>
              <a:gd fmla="*/ 1593752 w 4419601" name="connsiteX6583"/>
              <a:gd fmla="*/ 785630 h 2239844" name="connsiteY6583"/>
              <a:gd fmla="*/ 1561505 w 4419601" name="connsiteX6584"/>
              <a:gd fmla="*/ 784031 h 2239844" name="connsiteY6584"/>
              <a:gd fmla="*/ 1539903 w 4419601" name="connsiteX6585"/>
              <a:gd fmla="*/ 776532 h 2239844" name="connsiteY6585"/>
              <a:gd fmla="*/ 2029929 w 4419601" name="connsiteX6586"/>
              <a:gd fmla="*/ 766104 h 2239844" name="connsiteY6586"/>
              <a:gd fmla="*/ 2011937 w 4419601" name="connsiteX6587"/>
              <a:gd fmla="*/ 775502 h 2239844" name="connsiteY6587"/>
              <a:gd fmla="*/ 1959844 w 4419601" name="connsiteX6588"/>
              <a:gd fmla="*/ 799645 h 2239844" name="connsiteY6588"/>
              <a:gd fmla="*/ 1914873 w 4419601" name="connsiteX6589"/>
              <a:gd fmla="*/ 815701 h 2239844" name="connsiteY6589"/>
              <a:gd fmla="*/ 1912402 w 4419601" name="connsiteX6590"/>
              <a:gd fmla="*/ 816583 h 2239844" name="connsiteY6590"/>
              <a:gd fmla="*/ 1946995 w 4419601" name="connsiteX6591"/>
              <a:gd fmla="*/ 799645 h 2239844" name="connsiteY6591"/>
              <a:gd fmla="*/ 2691562 w 4419601" name="connsiteX6592"/>
              <a:gd fmla="*/ 762419 h 2239844" name="connsiteY6592"/>
              <a:gd fmla="*/ 2692029 w 4419601" name="connsiteX6593"/>
              <a:gd fmla="*/ 765689 h 2239844" name="connsiteY6593"/>
              <a:gd fmla="*/ 2694564 w 4419601" name="connsiteX6594"/>
              <a:gd fmla="*/ 766052 h 2239844" name="connsiteY6594"/>
              <a:gd fmla="*/ 2665413 w 4419601" name="connsiteX6595"/>
              <a:gd fmla="*/ 779408 h 2239844" name="connsiteY6595"/>
              <a:gd fmla="*/ 2687997 w 4419601" name="connsiteX6596"/>
              <a:gd fmla="*/ 764075 h 2239844" name="connsiteY6596"/>
              <a:gd fmla="*/ 636125 w 4419601" name="connsiteX6597"/>
              <a:gd fmla="*/ 761154 h 2239844" name="connsiteY6597"/>
              <a:gd fmla="*/ 629510 w 4419601" name="connsiteX6598"/>
              <a:gd fmla="*/ 766530 h 2239844" name="connsiteY6598"/>
              <a:gd fmla="*/ 622344 w 4419601" name="connsiteX6599"/>
              <a:gd fmla="*/ 766978 h 2239844" name="connsiteY6599"/>
              <a:gd fmla="*/ 2357510 w 4419601" name="connsiteX6600"/>
              <a:gd fmla="*/ 760463 h 2239844" name="connsiteY6600"/>
              <a:gd fmla="*/ 2357510 w 4419601" name="connsiteX6601"/>
              <a:gd fmla="*/ 766887 h 2239844" name="connsiteY6601"/>
              <a:gd fmla="*/ 2357510 w 4419601" name="connsiteX6602"/>
              <a:gd fmla="*/ 760463 h 2239844" name="connsiteY6602"/>
              <a:gd fmla="*/ 2691223 w 4419601" name="connsiteX6603"/>
              <a:gd fmla="*/ 760040 h 2239844" name="connsiteY6603"/>
              <a:gd fmla="*/ 2693670 w 4419601" name="connsiteX6604"/>
              <a:gd fmla="*/ 761440 h 2239844" name="connsiteY6604"/>
              <a:gd fmla="*/ 2691562 w 4419601" name="connsiteX6605"/>
              <a:gd fmla="*/ 762419 h 2239844" name="connsiteY6605"/>
              <a:gd fmla="*/ 3100622 w 4419601" name="connsiteX6606"/>
              <a:gd fmla="*/ 759800 h 2239844" name="connsiteY6606"/>
              <a:gd fmla="*/ 3102163 w 4419601" name="connsiteX6607"/>
              <a:gd fmla="*/ 760702 h 2239844" name="connsiteY6607"/>
              <a:gd fmla="*/ 3179263 w 4419601" name="connsiteX6608"/>
              <a:gd fmla="*/ 825032 h 2239844" name="connsiteY6608"/>
              <a:gd fmla="*/ 3183982 w 4419601" name="connsiteX6609"/>
              <a:gd fmla="*/ 830108 h 2239844" name="connsiteY6609"/>
              <a:gd fmla="*/ 3154195 w 4419601" name="connsiteX6610"/>
              <a:gd fmla="*/ 806425 h 2239844" name="connsiteY6610"/>
              <a:gd fmla="*/ 3153563 w 4419601" name="connsiteX6611"/>
              <a:gd fmla="*/ 805733 h 2239844" name="connsiteY6611"/>
              <a:gd fmla="*/ 3152384 w 4419601" name="connsiteX6612"/>
              <a:gd fmla="*/ 804984 h 2239844" name="connsiteY6612"/>
              <a:gd fmla="*/ 3146399 w 4419601" name="connsiteX6613"/>
              <a:gd fmla="*/ 800226 h 2239844" name="connsiteY6613"/>
              <a:gd fmla="*/ 3120635 w 4419601" name="connsiteX6614"/>
              <a:gd fmla="*/ 777589 h 2239844" name="connsiteY6614"/>
              <a:gd fmla="*/ 3115572 w 4419601" name="connsiteX6615"/>
              <a:gd fmla="*/ 774178 h 2239844" name="connsiteY6615"/>
              <a:gd fmla="*/ 3115013 w 4419601" name="connsiteX6616"/>
              <a:gd fmla="*/ 773568 h 2239844" name="connsiteY6616"/>
              <a:gd fmla="*/ 630321 w 4419601" name="connsiteX6617"/>
              <a:gd fmla="*/ 758052 h 2239844" name="connsiteY6617"/>
              <a:gd fmla="*/ 613470 w 4419601" name="connsiteX6618"/>
              <a:gd fmla="*/ 764128 h 2239844" name="connsiteY6618"/>
              <a:gd fmla="*/ 584597 w 4419601" name="connsiteX6619"/>
              <a:gd fmla="*/ 760124 h 2239844" name="connsiteY6619"/>
              <a:gd fmla="*/ 610261 w 4419601" name="connsiteX6620"/>
              <a:gd fmla="*/ 760124 h 2239844" name="connsiteY6620"/>
              <a:gd fmla="*/ 693462 w 4419601" name="connsiteX6621"/>
              <a:gd fmla="*/ 756874 h 2239844" name="connsiteY6621"/>
              <a:gd fmla="*/ 700088 w 4419601" name="connsiteX6622"/>
              <a:gd fmla="*/ 766813 h 2239844" name="connsiteY6622"/>
              <a:gd fmla="*/ 692722 w 4419601" name="connsiteX6623"/>
              <a:gd fmla="*/ 761987 h 2239844" name="connsiteY6623"/>
              <a:gd fmla="*/ 692944 w 4419601" name="connsiteX6624"/>
              <a:gd fmla="*/ 762050 h 2239844" name="connsiteY6624"/>
              <a:gd fmla="*/ 636051 w 4419601" name="connsiteX6625"/>
              <a:gd fmla="*/ 755985 h 2239844" name="connsiteY6625"/>
              <a:gd fmla="*/ 633520 w 4419601" name="connsiteX6626"/>
              <a:gd fmla="*/ 757721 h 2239844" name="connsiteY6626"/>
              <a:gd fmla="*/ 630321 w 4419601" name="connsiteX6627"/>
              <a:gd fmla="*/ 758052 h 2239844" name="connsiteY6627"/>
              <a:gd fmla="*/ 691366 w 4419601" name="connsiteX6628"/>
              <a:gd fmla="*/ 753730 h 2239844" name="connsiteY6628"/>
              <a:gd fmla="*/ 693738 w 4419601" name="connsiteX6629"/>
              <a:gd fmla="*/ 754113 h 2239844" name="connsiteY6629"/>
              <a:gd fmla="*/ 693462 w 4419601" name="connsiteX6630"/>
              <a:gd fmla="*/ 756874 h 2239844" name="connsiteY6630"/>
              <a:gd fmla="*/ 647241 w 4419601" name="connsiteX6631"/>
              <a:gd fmla="*/ 752119 h 2239844" name="connsiteY6631"/>
              <a:gd fmla="*/ 646854 w 4419601" name="connsiteX6632"/>
              <a:gd fmla="*/ 756620 h 2239844" name="connsiteY6632"/>
              <a:gd fmla="*/ 636125 w 4419601" name="connsiteX6633"/>
              <a:gd fmla="*/ 761154 h 2239844" name="connsiteY6633"/>
              <a:gd fmla="*/ 3064870 w 4419601" name="connsiteX6634"/>
              <a:gd fmla="*/ 751591 h 2239844" name="connsiteY6634"/>
              <a:gd fmla="*/ 3103623 w 4419601" name="connsiteX6635"/>
              <a:gd fmla="*/ 774035 h 2239844" name="connsiteY6635"/>
              <a:gd fmla="*/ 3107823 w 4419601" name="connsiteX6636"/>
              <a:gd fmla="*/ 776701 h 2239844" name="connsiteY6636"/>
              <a:gd fmla="*/ 3143268 w 4419601" name="connsiteX6637"/>
              <a:gd fmla="*/ 807064 h 2239844" name="connsiteY6637"/>
              <a:gd fmla="*/ 3153563 w 4419601" name="connsiteX6638"/>
              <a:gd fmla="*/ 818599 h 2239844" name="connsiteY6638"/>
              <a:gd fmla="*/ 3166709 w 4419601" name="connsiteX6639"/>
              <a:gd fmla="*/ 835292 h 2239844" name="connsiteY6639"/>
              <a:gd fmla="*/ 3102163 w 4419601" name="connsiteX6640"/>
              <a:gd fmla="*/ 780001 h 2239844" name="connsiteY6640"/>
              <a:gd fmla="*/ 3083842 w 4419601" name="connsiteX6641"/>
              <a:gd fmla="*/ 768741 h 2239844" name="connsiteY6641"/>
              <a:gd fmla="*/ 3076463 w 4419601" name="connsiteX6642"/>
              <a:gd fmla="*/ 761506 h 2239844" name="connsiteY6642"/>
              <a:gd fmla="*/ 2728177 w 4419601" name="connsiteX6643"/>
              <a:gd fmla="*/ 750650 h 2239844" name="connsiteY6643"/>
              <a:gd fmla="*/ 2715090 w 4419601" name="connsiteX6644"/>
              <a:gd fmla="*/ 757449 h 2239844" name="connsiteY6644"/>
              <a:gd fmla="*/ 2714643 w 4419601" name="connsiteX6645"/>
              <a:gd fmla="*/ 756852 h 2239844" name="connsiteY6645"/>
              <a:gd fmla="*/ 3412482 w 4419601" name="connsiteX6646"/>
              <a:gd fmla="*/ 749422 h 2239844" name="connsiteY6646"/>
              <a:gd fmla="*/ 3458034 w 4419601" name="connsiteX6647"/>
              <a:gd fmla="*/ 872597 h 2239844" name="connsiteY6647"/>
              <a:gd fmla="*/ 3533125 w 4419601" name="connsiteX6648"/>
              <a:gd fmla="*/ 1049727 h 2239844" name="connsiteY6648"/>
              <a:gd fmla="*/ 3590641 w 4419601" name="connsiteX6649"/>
              <a:gd fmla="*/ 1262283 h 2239844" name="connsiteY6649"/>
              <a:gd fmla="*/ 3607208 w 4419601" name="connsiteX6650"/>
              <a:gd fmla="*/ 1349776 h 2239844" name="connsiteY6650"/>
              <a:gd fmla="*/ 3603398 w 4419601" name="connsiteX6651"/>
              <a:gd fmla="*/ 1223811 h 2239844" name="connsiteY6651"/>
              <a:gd fmla="*/ 3564845 w 4419601" name="connsiteX6652"/>
              <a:gd fmla="*/ 1017766 h 2239844" name="connsiteY6652"/>
              <a:gd fmla="*/ 3478099 w 4419601" name="connsiteX6653"/>
              <a:gd fmla="*/ 836671 h 2239844" name="connsiteY6653"/>
              <a:gd fmla="*/ 3076463 w 4419601" name="connsiteX6654"/>
              <a:gd fmla="*/ 747836 h 2239844" name="connsiteY6654"/>
              <a:gd fmla="*/ 3115572 w 4419601" name="connsiteX6655"/>
              <a:gd fmla="*/ 774178 h 2239844" name="connsiteY6655"/>
              <a:gd fmla="*/ 3120743 w 4419601" name="connsiteX6656"/>
              <a:gd fmla="*/ 779827 h 2239844" name="connsiteY6656"/>
              <a:gd fmla="*/ 3103770 w 4419601" name="connsiteX6657"/>
              <a:gd fmla="*/ 766331 h 2239844" name="connsiteY6657"/>
              <a:gd fmla="*/ 3092829 w 4419601" name="connsiteX6658"/>
              <a:gd fmla="*/ 760277 h 2239844" name="connsiteY6658"/>
              <a:gd fmla="*/ 1274920 w 4419601" name="connsiteX6659"/>
              <a:gd fmla="*/ 747331 h 2239844" name="connsiteY6659"/>
              <a:gd fmla="*/ 1261834 w 4419601" name="connsiteX6660"/>
              <a:gd fmla="*/ 783156 h 2239844" name="connsiteY6660"/>
              <a:gd fmla="*/ 1239887 w 4419601" name="connsiteX6661"/>
              <a:gd fmla="*/ 830946 h 2239844" name="connsiteY6661"/>
              <a:gd fmla="*/ 1234440 w 4419601" name="connsiteX6662"/>
              <a:gd fmla="*/ 841582 h 2239844" name="connsiteY6662"/>
              <a:gd fmla="*/ 779470 w 4419601" name="connsiteX6663"/>
              <a:gd fmla="*/ 746676 h 2239844" name="connsiteY6663"/>
              <a:gd fmla="*/ 754613 w 4419601" name="connsiteX6664"/>
              <a:gd fmla="*/ 758785 h 2239844" name="connsiteY6664"/>
              <a:gd fmla="*/ 732102 w 4419601" name="connsiteX6665"/>
              <a:gd fmla="*/ 856930 h 2239844" name="connsiteY6665"/>
              <a:gd fmla="*/ 745147 w 4419601" name="connsiteX6666"/>
              <a:gd fmla="*/ 865831 h 2239844" name="connsiteY6666"/>
              <a:gd fmla="*/ 736905 w 4419601" name="connsiteX6667"/>
              <a:gd fmla="*/ 864134 h 2239844" name="connsiteY6667"/>
              <a:gd fmla="*/ 729995 w 4419601" name="connsiteX6668"/>
              <a:gd fmla="*/ 856282 h 2239844" name="connsiteY6668"/>
              <a:gd fmla="*/ 719297 w 4419601" name="connsiteX6669"/>
              <a:gd fmla="*/ 831319 h 2239844" name="connsiteY6669"/>
              <a:gd fmla="*/ 721767 w 4419601" name="connsiteX6670"/>
              <a:gd fmla="*/ 804305 h 2239844" name="connsiteY6670"/>
              <a:gd fmla="*/ 725699 w 4419601" name="connsiteX6671"/>
              <a:gd fmla="*/ 792901 h 2239844" name="connsiteY6671"/>
              <a:gd fmla="*/ 732083 w 4419601" name="connsiteX6672"/>
              <a:gd fmla="*/ 779696 h 2239844" name="connsiteY6672"/>
              <a:gd fmla="*/ 739306 w 4419601" name="connsiteX6673"/>
              <a:gd fmla="*/ 766489 h 2239844" name="connsiteY6673"/>
              <a:gd fmla="*/ 756341 w 4419601" name="connsiteX6674"/>
              <a:gd fmla="*/ 752652 h 2239844" name="connsiteY6674"/>
              <a:gd fmla="*/ 757714 w 4419601" name="connsiteX6675"/>
              <a:gd fmla="*/ 754483 h 2239844" name="connsiteY6675"/>
              <a:gd fmla="*/ 2742459 w 4419601" name="connsiteX6676"/>
              <a:gd fmla="*/ 743559 h 2239844" name="connsiteY6676"/>
              <a:gd fmla="*/ 2732317 w 4419601" name="connsiteX6677"/>
              <a:gd fmla="*/ 748753 h 2239844" name="connsiteY6677"/>
              <a:gd fmla="*/ 2728177 w 4419601" name="connsiteX6678"/>
              <a:gd fmla="*/ 750650 h 2239844" name="connsiteY6678"/>
              <a:gd fmla="*/ 2739616 w 4419601" name="connsiteX6679"/>
              <a:gd fmla="*/ 744708 h 2239844" name="connsiteY6679"/>
              <a:gd fmla="*/ 2083546 w 4419601" name="connsiteX6680"/>
              <a:gd fmla="*/ 742306 h 2239844" name="connsiteY6680"/>
              <a:gd fmla="*/ 2034063 w 4419601" name="connsiteX6681"/>
              <a:gd fmla="*/ 771838 h 2239844" name="connsiteY6681"/>
              <a:gd fmla="*/ 2021555 w 4419601" name="connsiteX6682"/>
              <a:gd fmla="*/ 777627 h 2239844" name="connsiteY6682"/>
              <a:gd fmla="*/ 1981527 w 4419601" name="connsiteX6683"/>
              <a:gd fmla="*/ 794026 h 2239844" name="connsiteY6683"/>
              <a:gd fmla="*/ 1949147 w 4419601" name="connsiteX6684"/>
              <a:gd fmla="*/ 809002 h 2239844" name="connsiteY6684"/>
              <a:gd fmla="*/ 1940571 w 4419601" name="connsiteX6685"/>
              <a:gd fmla="*/ 812490 h 2239844" name="connsiteY6685"/>
              <a:gd fmla="*/ 1930429 w 4419601" name="connsiteX6686"/>
              <a:gd fmla="*/ 816889 h 2239844" name="connsiteY6686"/>
              <a:gd fmla="*/ 1869902 w 4419601" name="connsiteX6687"/>
              <a:gd fmla="*/ 838178 h 2239844" name="connsiteY6687"/>
              <a:gd fmla="*/ 1865396 w 4419601" name="connsiteX6688"/>
              <a:gd fmla="*/ 840347 h 2239844" name="connsiteY6688"/>
              <a:gd fmla="*/ 1853757 w 4419601" name="connsiteX6689"/>
              <a:gd fmla="*/ 843700 h 2239844" name="connsiteY6689"/>
              <a:gd fmla="*/ 1863478 w 4419601" name="connsiteX6690"/>
              <a:gd fmla="*/ 838178 h 2239844" name="connsiteY6690"/>
              <a:gd fmla="*/ 1953420 w 4419601" name="connsiteX6691"/>
              <a:gd fmla="*/ 806067 h 2239844" name="connsiteY6691"/>
              <a:gd fmla="*/ 2011937 w 4419601" name="connsiteX6692"/>
              <a:gd fmla="*/ 775502 h 2239844" name="connsiteY6692"/>
              <a:gd fmla="*/ 2047867 w 4419601" name="connsiteX6693"/>
              <a:gd fmla="*/ 758849 h 2239844" name="connsiteY6693"/>
              <a:gd fmla="*/ 2052195 w 4419601" name="connsiteX6694"/>
              <a:gd fmla="*/ 757099 h 2239844" name="connsiteY6694"/>
              <a:gd fmla="*/ 789729 w 4419601" name="connsiteX6695"/>
              <a:gd fmla="*/ 741678 h 2239844" name="connsiteY6695"/>
              <a:gd fmla="*/ 822537 w 4419601" name="connsiteX6696"/>
              <a:gd fmla="*/ 745392 h 2239844" name="connsiteY6696"/>
              <a:gd fmla="*/ 846955 w 4419601" name="connsiteX6697"/>
              <a:gd fmla="*/ 758785 h 2239844" name="connsiteY6697"/>
              <a:gd fmla="*/ 852704 w 4419601" name="connsiteX6698"/>
              <a:gd fmla="*/ 765032 h 2239844" name="connsiteY6698"/>
              <a:gd fmla="*/ 858248 w 4419601" name="connsiteX6699"/>
              <a:gd fmla="*/ 776230 h 2239844" name="connsiteY6699"/>
              <a:gd fmla="*/ 848656 w 4419601" name="connsiteX6700"/>
              <a:gd fmla="*/ 764388 h 2239844" name="connsiteY6700"/>
              <a:gd fmla="*/ 786427 w 4419601" name="connsiteX6701"/>
              <a:gd fmla="*/ 744179 h 2239844" name="connsiteY6701"/>
              <a:gd fmla="*/ 779470 w 4419601" name="connsiteX6702"/>
              <a:gd fmla="*/ 746676 h 2239844" name="connsiteY6702"/>
              <a:gd fmla="*/ 1277473 w 4419601" name="connsiteX6703"/>
              <a:gd fmla="*/ 741386 h 2239844" name="connsiteY6703"/>
              <a:gd fmla="*/ 1274920 w 4419601" name="connsiteX6704"/>
              <a:gd fmla="*/ 747331 h 2239844" name="connsiteY6704"/>
              <a:gd fmla="*/ 1277021 w 4419601" name="connsiteX6705"/>
              <a:gd fmla="*/ 741580 h 2239844" name="connsiteY6705"/>
              <a:gd fmla="*/ 2752045 w 4419601" name="connsiteX6706"/>
              <a:gd fmla="*/ 739686 h 2239844" name="connsiteY6706"/>
              <a:gd fmla="*/ 2751714 w 4419601" name="connsiteX6707"/>
              <a:gd fmla="*/ 739866 h 2239844" name="connsiteY6707"/>
              <a:gd fmla="*/ 2749691 w 4419601" name="connsiteX6708"/>
              <a:gd fmla="*/ 740793 h 2239844" name="connsiteY6708"/>
              <a:gd fmla="*/ 2750534 w 4419601" name="connsiteX6709"/>
              <a:gd fmla="*/ 740296 h 2239844" name="connsiteY6709"/>
              <a:gd fmla="*/ 790930 w 4419601" name="connsiteX6710"/>
              <a:gd fmla="*/ 737776 h 2239844" name="connsiteY6710"/>
              <a:gd fmla="*/ 791674 w 4419601" name="connsiteX6711"/>
              <a:gd fmla="*/ 737936 h 2239844" name="connsiteY6711"/>
              <a:gd fmla="*/ 767019 w 4419601" name="connsiteX6712"/>
              <a:gd fmla="*/ 743979 h 2239844" name="connsiteY6712"/>
              <a:gd fmla="*/ 756341 w 4419601" name="connsiteX6713"/>
              <a:gd fmla="*/ 752652 h 2239844" name="connsiteY6713"/>
              <a:gd fmla="*/ 755313 w 4419601" name="connsiteX6714"/>
              <a:gd fmla="*/ 751282 h 2239844" name="connsiteY6714"/>
              <a:gd fmla="*/ 757378 w 4419601" name="connsiteX6715"/>
              <a:gd fmla="*/ 748528 h 2239844" name="connsiteY6715"/>
              <a:gd fmla="*/ 757914 w 4419601" name="connsiteX6716"/>
              <a:gd fmla="*/ 748030 h 2239844" name="connsiteY6716"/>
              <a:gd fmla="*/ 760916 w 4419601" name="connsiteX6717"/>
              <a:gd fmla="*/ 747280 h 2239844" name="connsiteY6717"/>
              <a:gd fmla="*/ 763401 w 4419601" name="connsiteX6718"/>
              <a:gd fmla="*/ 742932 h 2239844" name="connsiteY6718"/>
              <a:gd fmla="*/ 764868 w 4419601" name="connsiteX6719"/>
              <a:gd fmla="*/ 741568 h 2239844" name="connsiteY6719"/>
              <a:gd fmla="*/ 3046402 w 4419601" name="connsiteX6720"/>
              <a:gd fmla="*/ 735796 h 2239844" name="connsiteY6720"/>
              <a:gd fmla="*/ 3054309 w 4419601" name="connsiteX6721"/>
              <a:gd fmla="*/ 738963 h 2239844" name="connsiteY6721"/>
              <a:gd fmla="*/ 3092829 w 4419601" name="connsiteX6722"/>
              <a:gd fmla="*/ 760277 h 2239844" name="connsiteY6722"/>
              <a:gd fmla="*/ 3119832 w 4419601" name="connsiteX6723"/>
              <a:gd fmla="*/ 780805 h 2239844" name="connsiteY6723"/>
              <a:gd fmla="*/ 3127075 w 4419601" name="connsiteX6724"/>
              <a:gd fmla="*/ 788920 h 2239844" name="connsiteY6724"/>
              <a:gd fmla="*/ 3107823 w 4419601" name="connsiteX6725"/>
              <a:gd fmla="*/ 776701 h 2239844" name="connsiteY6725"/>
              <a:gd fmla="*/ 3106982 w 4419601" name="connsiteX6726"/>
              <a:gd fmla="*/ 775981 h 2239844" name="connsiteY6726"/>
              <a:gd fmla="*/ 3103623 w 4419601" name="connsiteX6727"/>
              <a:gd fmla="*/ 774035 h 2239844" name="connsiteY6727"/>
              <a:gd fmla="*/ 3063613 w 4419601" name="connsiteX6728"/>
              <a:gd fmla="*/ 748640 h 2239844" name="connsiteY6728"/>
              <a:gd fmla="*/ 3056769 w 4419601" name="connsiteX6729"/>
              <a:gd fmla="*/ 744663 h 2239844" name="connsiteY6729"/>
              <a:gd fmla="*/ 802535 w 4419601" name="connsiteX6730"/>
              <a:gd fmla="*/ 735275 h 2239844" name="connsiteY6730"/>
              <a:gd fmla="*/ 866564 w 4419601" name="connsiteX6731"/>
              <a:gd fmla="*/ 773692 h 2239844" name="connsiteY6731"/>
              <a:gd fmla="*/ 870001 w 4419601" name="connsiteX6732"/>
              <a:gd fmla="*/ 806688 h 2239844" name="connsiteY6732"/>
              <a:gd fmla="*/ 868757 w 4419601" name="connsiteX6733"/>
              <a:gd fmla="*/ 810613 h 2239844" name="connsiteY6733"/>
              <a:gd fmla="*/ 866564 w 4419601" name="connsiteX6734"/>
              <a:gd fmla="*/ 780095 h 2239844" name="connsiteY6734"/>
              <a:gd fmla="*/ 852704 w 4419601" name="connsiteX6735"/>
              <a:gd fmla="*/ 765032 h 2239844" name="connsiteY6735"/>
              <a:gd fmla="*/ 850057 w 4419601" name="connsiteX6736"/>
              <a:gd fmla="*/ 759686 h 2239844" name="connsiteY6736"/>
              <a:gd fmla="*/ 832148 w 4419601" name="connsiteX6737"/>
              <a:gd fmla="*/ 746480 h 2239844" name="connsiteY6737"/>
              <a:gd fmla="*/ 822537 w 4419601" name="connsiteX6738"/>
              <a:gd fmla="*/ 745392 h 2239844" name="connsiteY6738"/>
              <a:gd fmla="*/ 820143 w 4419601" name="connsiteX6739"/>
              <a:gd fmla="*/ 744079 h 2239844" name="connsiteY6739"/>
              <a:gd fmla="*/ 791674 w 4419601" name="connsiteX6740"/>
              <a:gd fmla="*/ 737936 h 2239844" name="connsiteY6740"/>
              <a:gd fmla="*/ 2761845 w 4419601" name="connsiteX6741"/>
              <a:gd fmla="*/ 733630 h 2239844" name="connsiteY6741"/>
              <a:gd fmla="*/ 2750534 w 4419601" name="connsiteX6742"/>
              <a:gd fmla="*/ 740296 h 2239844" name="connsiteY6742"/>
              <a:gd fmla="*/ 2742459 w 4419601" name="connsiteX6743"/>
              <a:gd fmla="*/ 743559 h 2239844" name="connsiteY6743"/>
              <a:gd fmla="*/ 556009 w 4419601" name="connsiteX6744"/>
              <a:gd fmla="*/ 732219 h 2239844" name="connsiteY6744"/>
              <a:gd fmla="*/ 558130 w 4419601" name="connsiteX6745"/>
              <a:gd fmla="*/ 742505 h 2239844" name="connsiteY6745"/>
              <a:gd fmla="*/ 578181 w 4419601" name="connsiteX6746"/>
              <a:gd fmla="*/ 760124 h 2239844" name="connsiteY6746"/>
              <a:gd fmla="*/ 603845 w 4419601" name="connsiteX6747"/>
              <a:gd fmla="*/ 768132 h 2239844" name="connsiteY6747"/>
              <a:gd fmla="*/ 622344 w 4419601" name="connsiteX6748"/>
              <a:gd fmla="*/ 766978 h 2239844" name="connsiteY6748"/>
              <a:gd fmla="*/ 616740 w 4419601" name="connsiteX6749"/>
              <a:gd fmla="*/ 769346 h 2239844" name="connsiteY6749"/>
              <a:gd fmla="*/ 584597 w 4419601" name="connsiteX6750"/>
              <a:gd fmla="*/ 766530 h 2239844" name="connsiteY6750"/>
              <a:gd fmla="*/ 563744 w 4419601" name="connsiteX6751"/>
              <a:gd fmla="*/ 752916 h 2239844" name="connsiteY6751"/>
              <a:gd fmla="*/ 555177 w 4419601" name="connsiteX6752"/>
              <a:gd fmla="*/ 738863 h 2239844" name="connsiteY6752"/>
              <a:gd fmla="*/ 1275226 w 4419601" name="connsiteX6753"/>
              <a:gd fmla="*/ 729768 h 2239844" name="connsiteY6753"/>
              <a:gd fmla="*/ 1267219 w 4419601" name="connsiteX6754"/>
              <a:gd fmla="*/ 755420 h 2239844" name="connsiteY6754"/>
              <a:gd fmla="*/ 1175577 w 4419601" name="connsiteX6755"/>
              <a:gd fmla="*/ 946645 h 2239844" name="connsiteY6755"/>
              <a:gd fmla="*/ 1174031 w 4419601" name="connsiteX6756"/>
              <a:gd fmla="*/ 948808 h 2239844" name="connsiteY6756"/>
              <a:gd fmla="*/ 1260788 w 4419601" name="connsiteX6757"/>
              <a:gd fmla="*/ 768276 h 2239844" name="connsiteY6757"/>
              <a:gd fmla="*/ 2769124 w 4419601" name="connsiteX6758"/>
              <a:gd fmla="*/ 727919 h 2239844" name="connsiteY6758"/>
              <a:gd fmla="*/ 2755747 w 4419601" name="connsiteX6759"/>
              <a:gd fmla="*/ 734217 h 2239844" name="connsiteY6759"/>
              <a:gd fmla="*/ 2734266 w 4419601" name="connsiteX6760"/>
              <a:gd fmla="*/ 743428 h 2239844" name="connsiteY6760"/>
              <a:gd fmla="*/ 2748075 w 4419601" name="connsiteX6761"/>
              <a:gd fmla="*/ 735290 h 2239844" name="connsiteY6761"/>
              <a:gd fmla="*/ 3018513 w 4419601" name="connsiteX6762"/>
              <a:gd fmla="*/ 724627 h 2239844" name="connsiteY6762"/>
              <a:gd fmla="*/ 3030661 w 4419601" name="connsiteX6763"/>
              <a:gd fmla="*/ 729493 h 2239844" name="connsiteY6763"/>
              <a:gd fmla="*/ 3056769 w 4419601" name="connsiteX6764"/>
              <a:gd fmla="*/ 744663 h 2239844" name="connsiteY6764"/>
              <a:gd fmla="*/ 3064870 w 4419601" name="connsiteX6765"/>
              <a:gd fmla="*/ 751591 h 2239844" name="connsiteY6765"/>
              <a:gd fmla="*/ 3025063 w 4419601" name="connsiteX6766"/>
              <a:gd fmla="*/ 728537 h 2239844" name="connsiteY6766"/>
              <a:gd fmla="*/ 2256613 w 4419601" name="connsiteX6767"/>
              <a:gd fmla="*/ 724282 h 2239844" name="connsiteY6767"/>
              <a:gd fmla="*/ 2278741 w 4419601" name="connsiteX6768"/>
              <a:gd fmla="*/ 727366 h 2239844" name="connsiteY6768"/>
              <a:gd fmla="*/ 2331750 w 4419601" name="connsiteX6769"/>
              <a:gd fmla="*/ 753366 h 2239844" name="connsiteY6769"/>
              <a:gd fmla="*/ 2428082 w 4419601" name="connsiteX6770"/>
              <a:gd fmla="*/ 817800 h 2239844" name="connsiteY6770"/>
              <a:gd fmla="*/ 2462083 w 4419601" name="connsiteX6771"/>
              <a:gd fmla="*/ 838268 h 2239844" name="connsiteY6771"/>
              <a:gd fmla="*/ 2481923 w 4419601" name="connsiteX6772"/>
              <a:gd fmla="*/ 843980 h 2239844" name="connsiteY6772"/>
              <a:gd fmla="*/ 2503797 w 4419601" name="connsiteX6773"/>
              <a:gd fmla="*/ 854511 h 2239844" name="connsiteY6773"/>
              <a:gd fmla="*/ 2473038 w 4419601" name="connsiteX6774"/>
              <a:gd fmla="*/ 836325 h 2239844" name="connsiteY6774"/>
              <a:gd fmla="*/ 2428082 w 4419601" name="connsiteX6775"/>
              <a:gd fmla="*/ 804914 h 2239844" name="connsiteY6775"/>
              <a:gd fmla="*/ 2419085 w 4419601" name="connsiteX6776"/>
              <a:gd fmla="*/ 798005 h 2239844" name="connsiteY6776"/>
              <a:gd fmla="*/ 2405670 w 4419601" name="connsiteX6777"/>
              <a:gd fmla="*/ 790176 h 2239844" name="connsiteY6777"/>
              <a:gd fmla="*/ 2357510 w 4419601" name="connsiteX6778"/>
              <a:gd fmla="*/ 766887 h 2239844" name="connsiteY6778"/>
              <a:gd fmla="*/ 2406472 w 4419601" name="connsiteX6779"/>
              <a:gd fmla="*/ 790176 h 2239844" name="connsiteY6779"/>
              <a:gd fmla="*/ 2414038 w 4419601" name="connsiteX6780"/>
              <a:gd fmla="*/ 794130 h 2239844" name="connsiteY6780"/>
              <a:gd fmla="*/ 2395891 w 4419601" name="connsiteX6781"/>
              <a:gd fmla="*/ 780196 h 2239844" name="connsiteY6781"/>
              <a:gd fmla="*/ 2357510 w 4419601" name="connsiteX6782"/>
              <a:gd fmla="*/ 760463 h 2239844" name="connsiteY6782"/>
              <a:gd fmla="*/ 2394854 w 4419601" name="connsiteX6783"/>
              <a:gd fmla="*/ 779400 h 2239844" name="connsiteY6783"/>
              <a:gd fmla="*/ 2381078 w 4419601" name="connsiteX6784"/>
              <a:gd fmla="*/ 768822 h 2239844" name="connsiteY6784"/>
              <a:gd fmla="*/ 2389549 w 4419601" name="connsiteX6785"/>
              <a:gd fmla="*/ 772697 h 2239844" name="connsiteY6785"/>
              <a:gd fmla="*/ 2402258 w 4419601" name="connsiteX6786"/>
              <a:gd fmla="*/ 777478 h 2239844" name="connsiteY6786"/>
              <a:gd fmla="*/ 2421660 w 4419601" name="connsiteX6787"/>
              <a:gd fmla="*/ 792027 h 2239844" name="connsiteY6787"/>
              <a:gd fmla="*/ 2426019 w 4419601" name="connsiteX6788"/>
              <a:gd fmla="*/ 795575 h 2239844" name="connsiteY6788"/>
              <a:gd fmla="*/ 2479515 w 4419601" name="connsiteX6789"/>
              <a:gd fmla="*/ 824707 h 2239844" name="connsiteY6789"/>
              <a:gd fmla="*/ 2494010 w 4419601" name="connsiteX6790"/>
              <a:gd fmla="*/ 831958 h 2239844" name="connsiteY6790"/>
              <a:gd fmla="*/ 2485882 w 4419601" name="connsiteX6791"/>
              <a:gd fmla="*/ 824244 h 2239844" name="connsiteY6791"/>
              <a:gd fmla="*/ 2440927 w 4419601" name="connsiteX6792"/>
              <a:gd fmla="*/ 792027 h 2239844" name="connsiteY6792"/>
              <a:gd fmla="*/ 2402258 w 4419601" name="connsiteX6793"/>
              <a:gd fmla="*/ 777478 h 2239844" name="connsiteY6793"/>
              <a:gd fmla="*/ 2375358 w 4419601" name="connsiteX6794"/>
              <a:gd fmla="*/ 757307 h 2239844" name="connsiteY6794"/>
              <a:gd fmla="*/ 2415238 w 4419601" name="connsiteX6795"/>
              <a:gd fmla="*/ 772697 h 2239844" name="connsiteY6795"/>
              <a:gd fmla="*/ 2460193 w 4419601" name="connsiteX6796"/>
              <a:gd fmla="*/ 798470 h 2239844" name="connsiteY6796"/>
              <a:gd fmla="*/ 2498726 w 4419601" name="connsiteX6797"/>
              <a:gd fmla="*/ 830687 h 2239844" name="connsiteY6797"/>
              <a:gd fmla="*/ 2510867 w 4419601" name="connsiteX6798"/>
              <a:gd fmla="*/ 840390 h 2239844" name="connsiteY6798"/>
              <a:gd fmla="*/ 2546786 w 4419601" name="connsiteX6799"/>
              <a:gd fmla="*/ 858359 h 2239844" name="connsiteY6799"/>
              <a:gd fmla="*/ 2531689 w 4419601" name="connsiteX6800"/>
              <a:gd fmla="*/ 852814 h 2239844" name="connsiteY6800"/>
              <a:gd fmla="*/ 2518488 w 4419601" name="connsiteX6801"/>
              <a:gd fmla="*/ 846482 h 2239844" name="connsiteY6801"/>
              <a:gd fmla="*/ 2533631 w 4419601" name="connsiteX6802"/>
              <a:gd fmla="*/ 858585 h 2239844" name="connsiteY6802"/>
              <a:gd fmla="*/ 2556571 w 4419601" name="connsiteX6803"/>
              <a:gd fmla="*/ 869678 h 2239844" name="connsiteY6803"/>
              <a:gd fmla="*/ 2535636 w 4419601" name="connsiteX6804"/>
              <a:gd fmla="*/ 860187 h 2239844" name="connsiteY6804"/>
              <a:gd fmla="*/ 2546089 w 4419601" name="connsiteX6805"/>
              <a:gd fmla="*/ 868542 h 2239844" name="connsiteY6805"/>
              <a:gd fmla="*/ 2567568 w 4419601" name="connsiteX6806"/>
              <a:gd fmla="*/ 885212 h 2239844" name="connsiteY6806"/>
              <a:gd fmla="*/ 2588678 w 4419601" name="connsiteX6807"/>
              <a:gd fmla="*/ 895376 h 2239844" name="connsiteY6807"/>
              <a:gd fmla="*/ 2680855 w 4419601" name="connsiteX6808"/>
              <a:gd fmla="*/ 950709 h 2239844" name="connsiteY6808"/>
              <a:gd fmla="*/ 2659313 w 4419601" name="connsiteX6809"/>
              <a:gd fmla="*/ 940347 h 2239844" name="connsiteY6809"/>
              <a:gd fmla="*/ 2654522 w 4419601" name="connsiteX6810"/>
              <a:gd fmla="*/ 938649 h 2239844" name="connsiteY6810"/>
              <a:gd fmla="*/ 2705122 w 4419601" name="connsiteX6811"/>
              <a:gd fmla="*/ 969110 h 2239844" name="connsiteY6811"/>
              <a:gd fmla="*/ 2707473 w 4419601" name="connsiteX6812"/>
              <a:gd fmla="*/ 970060 h 2239844" name="connsiteY6812"/>
              <a:gd fmla="*/ 2726651 w 4419601" name="connsiteX6813"/>
              <a:gd fmla="*/ 980022 h 2239844" name="connsiteY6813"/>
              <a:gd fmla="*/ 2730229 w 4419601" name="connsiteX6814"/>
              <a:gd fmla="*/ 983155 h 2239844" name="connsiteY6814"/>
              <a:gd fmla="*/ 2749190 w 4419601" name="connsiteX6815"/>
              <a:gd fmla="*/ 998216 h 2239844" name="connsiteY6815"/>
              <a:gd fmla="*/ 2759032 w 4419601" name="connsiteX6816"/>
              <a:gd fmla="*/ 1000791 h 2239844" name="connsiteY6816"/>
              <a:gd fmla="*/ 2750448 w 4419601" name="connsiteX6817"/>
              <a:gd fmla="*/ 992614 h 2239844" name="connsiteY6817"/>
              <a:gd fmla="*/ 2763838 w 4419601" name="connsiteX6818"/>
              <a:gd fmla="*/ 1002049 h 2239844" name="connsiteY6818"/>
              <a:gd fmla="*/ 2767654 w 4419601" name="connsiteX6819"/>
              <a:gd fmla="*/ 1003048 h 2239844" name="connsiteY6819"/>
              <a:gd fmla="*/ 2772381 w 4419601" name="connsiteX6820"/>
              <a:gd fmla="*/ 1008069 h 2239844" name="connsiteY6820"/>
              <a:gd fmla="*/ 2780004 w 4419601" name="connsiteX6821"/>
              <a:gd fmla="*/ 1013441 h 2239844" name="connsiteY6821"/>
              <a:gd fmla="*/ 2827873 w 4419601" name="connsiteX6822"/>
              <a:gd fmla="*/ 1076866 h 2239844" name="connsiteY6822"/>
              <a:gd fmla="*/ 2868075 w 4419601" name="connsiteX6823"/>
              <a:gd fmla="*/ 1148226 h 2239844" name="connsiteY6823"/>
              <a:gd fmla="*/ 2871217 w 4419601" name="connsiteX6824"/>
              <a:gd fmla="*/ 1165202 h 2239844" name="connsiteY6824"/>
              <a:gd fmla="*/ 2834576 w 4419601" name="connsiteX6825"/>
              <a:gd fmla="*/ 1099971 h 2239844" name="connsiteY6825"/>
              <a:gd fmla="*/ 2826268 w 4419601" name="connsiteX6826"/>
              <a:gd fmla="*/ 1081684 h 2239844" name="connsiteY6826"/>
              <a:gd fmla="*/ 2817468 w 4419601" name="connsiteX6827"/>
              <a:gd fmla="*/ 1069513 h 2239844" name="connsiteY6827"/>
              <a:gd fmla="*/ 2816636 w 4419601" name="connsiteX6828"/>
              <a:gd fmla="*/ 1068032 h 2239844" name="connsiteY6828"/>
              <a:gd fmla="*/ 2811615 w 4419601" name="connsiteX6829"/>
              <a:gd fmla="*/ 1061419 h 2239844" name="connsiteY6829"/>
              <a:gd fmla="*/ 2798977 w 4419601" name="connsiteX6830"/>
              <a:gd fmla="*/ 1043941 h 2239844" name="connsiteY6830"/>
              <a:gd fmla="*/ 2797023 w 4419601" name="connsiteX6831"/>
              <a:gd fmla="*/ 1042198 h 2239844" name="connsiteY6831"/>
              <a:gd fmla="*/ 2782723 w 4419601" name="connsiteX6832"/>
              <a:gd fmla="*/ 1023363 h 2239844" name="connsiteY6832"/>
              <a:gd fmla="*/ 2778684 w 4419601" name="connsiteX6833"/>
              <a:gd fmla="*/ 1019515 h 2239844" name="connsiteY6833"/>
              <a:gd fmla="*/ 2778090 w 4419601" name="connsiteX6834"/>
              <a:gd fmla="*/ 1019962 h 2239844" name="connsiteY6834"/>
              <a:gd fmla="*/ 2774879 w 4419601" name="connsiteX6835"/>
              <a:gd fmla="*/ 1017546 h 2239844" name="connsiteY6835"/>
              <a:gd fmla="*/ 2740631 w 4419601" name="connsiteX6836"/>
              <a:gd fmla="*/ 992261 h 2239844" name="connsiteY6836"/>
              <a:gd fmla="*/ 2757703 w 4419601" name="connsiteX6837"/>
              <a:gd fmla="*/ 1007206 h 2239844" name="connsiteY6837"/>
              <a:gd fmla="*/ 2774879 w 4419601" name="connsiteX6838"/>
              <a:gd fmla="*/ 1017546 h 2239844" name="connsiteY6838"/>
              <a:gd fmla="*/ 2762302 w 4419601" name="connsiteX6839"/>
              <a:gd fmla="*/ 1011236 h 2239844" name="connsiteY6839"/>
              <a:gd fmla="*/ 2797023 w 4419601" name="connsiteX6840"/>
              <a:gd fmla="*/ 1042198 h 2239844" name="connsiteY6840"/>
              <a:gd fmla="*/ 2811615 w 4419601" name="connsiteX6841"/>
              <a:gd fmla="*/ 1061419 h 2239844" name="connsiteY6841"/>
              <a:gd fmla="*/ 2817468 w 4419601" name="connsiteX6842"/>
              <a:gd fmla="*/ 1069513 h 2239844" name="connsiteY6842"/>
              <a:gd fmla="*/ 2834576 w 4419601" name="connsiteX6843"/>
              <a:gd fmla="*/ 1099971 h 2239844" name="connsiteY6843"/>
              <a:gd fmla="*/ 2846335 w 4419601" name="connsiteX6844"/>
              <a:gd fmla="*/ 1125852 h 2239844" name="connsiteY6844"/>
              <a:gd fmla="*/ 2871217 w 4419601" name="connsiteX6845"/>
              <a:gd fmla="*/ 1165202 h 2239844" name="connsiteY6845"/>
              <a:gd fmla="*/ 2864796 w 4419601" name="connsiteX6846"/>
              <a:gd fmla="*/ 1171626 h 2239844" name="connsiteY6846"/>
              <a:gd fmla="*/ 2819847 w 4419601" name="connsiteX6847"/>
              <a:gd fmla="*/ 1088109 h 2239844" name="connsiteY6847"/>
              <a:gd fmla="*/ 2755633 w 4419601" name="connsiteX6848"/>
              <a:gd fmla="*/ 1011016 h 2239844" name="connsiteY6848"/>
              <a:gd fmla="*/ 2745028 w 4419601" name="connsiteX6849"/>
              <a:gd fmla="*/ 1002571 h 2239844" name="connsiteY6849"/>
              <a:gd fmla="*/ 2697813 w 4419601" name="connsiteX6850"/>
              <a:gd fmla="*/ 978885 h 2239844" name="connsiteY6850"/>
              <a:gd fmla="*/ 2620747 w 4419601" name="connsiteX6851"/>
              <a:gd fmla="*/ 933781 h 2239844" name="connsiteY6851"/>
              <a:gd fmla="*/ 2620129 w 4419601" name="connsiteX6852"/>
              <a:gd fmla="*/ 933274 h 2239844" name="connsiteY6852"/>
              <a:gd fmla="*/ 2608745 w 4419601" name="connsiteX6853"/>
              <a:gd fmla="*/ 928301 h 2239844" name="connsiteY6853"/>
              <a:gd fmla="*/ 2589025 w 4419601" name="connsiteX6854"/>
              <a:gd fmla="*/ 920713 h 2239844" name="connsiteY6854"/>
              <a:gd fmla="*/ 2615931 w 4419601" name="connsiteX6855"/>
              <a:gd fmla="*/ 939419 h 2239844" name="connsiteY6855"/>
              <a:gd fmla="*/ 2717080 w 4419601" name="connsiteX6856"/>
              <a:gd fmla="*/ 998216 h 2239844" name="connsiteY6856"/>
              <a:gd fmla="*/ 2710657 w 4419601" name="connsiteX6857"/>
              <a:gd fmla="*/ 998216 h 2239844" name="connsiteY6857"/>
              <a:gd fmla="*/ 2569370 w 4419601" name="connsiteX6858"/>
              <a:gd fmla="*/ 913646 h 2239844" name="connsiteY6858"/>
              <a:gd fmla="*/ 2567368 w 4419601" name="connsiteX6859"/>
              <a:gd fmla="*/ 912379 h 2239844" name="connsiteY6859"/>
              <a:gd fmla="*/ 2556571 w 4419601" name="connsiteX6860"/>
              <a:gd fmla="*/ 908225 h 2239844" name="connsiteY6860"/>
              <a:gd fmla="*/ 2460251 w 4419601" name="connsiteX6861"/>
              <a:gd fmla="*/ 863254 h 2239844" name="connsiteY6861"/>
              <a:gd fmla="*/ 2363931 w 4419601" name="connsiteX6862"/>
              <a:gd fmla="*/ 818283 h 2239844" name="connsiteY6862"/>
              <a:gd fmla="*/ 2370352 w 4419601" name="connsiteX6863"/>
              <a:gd fmla="*/ 811858 h 2239844" name="connsiteY6863"/>
              <a:gd fmla="*/ 2370352 w 4419601" name="connsiteX6864"/>
              <a:gd fmla="*/ 818283 h 2239844" name="connsiteY6864"/>
              <a:gd fmla="*/ 2397893 w 4419601" name="connsiteX6865"/>
              <a:gd fmla="*/ 826486 h 2239844" name="connsiteY6865"/>
              <a:gd fmla="*/ 2435368 w 4419601" name="connsiteX6866"/>
              <a:gd fmla="*/ 846389 h 2239844" name="connsiteY6866"/>
              <a:gd fmla="*/ 2505201 w 4419601" name="connsiteX6867"/>
              <a:gd fmla="*/ 876102 h 2239844" name="connsiteY6867"/>
              <a:gd fmla="*/ 2525157 w 4419601" name="connsiteX6868"/>
              <a:gd fmla="*/ 885670 h 2239844" name="connsiteY6868"/>
              <a:gd fmla="*/ 2461625 w 4419601" name="connsiteX6869"/>
              <a:gd fmla="*/ 845469 h 2239844" name="connsiteY6869"/>
              <a:gd fmla="*/ 2397893 w 4419601" name="connsiteX6870"/>
              <a:gd fmla="*/ 826486 h 2239844" name="connsiteY6870"/>
              <a:gd fmla="*/ 2370352 w 4419601" name="connsiteX6871"/>
              <a:gd fmla="*/ 811858 h 2239844" name="connsiteY6871"/>
              <a:gd fmla="*/ 2440364 w 4419601" name="connsiteX6872"/>
              <a:gd fmla="*/ 832015 h 2239844" name="connsiteY6872"/>
              <a:gd fmla="*/ 2428082 w 4419601" name="connsiteX6873"/>
              <a:gd fmla="*/ 824244 h 2239844" name="connsiteY6873"/>
              <a:gd fmla="*/ 2283584 w 4419601" name="connsiteX6874"/>
              <a:gd fmla="*/ 733634 h 2239844" name="connsiteY6874"/>
              <a:gd fmla="*/ 2781771 w 4419601" name="connsiteX6875"/>
              <a:gd fmla="*/ 723490 h 2239844" name="connsiteY6875"/>
              <a:gd fmla="*/ 2771181 w 4419601" name="connsiteX6876"/>
              <a:gd fmla="*/ 729260 h 2239844" name="connsiteY6876"/>
              <a:gd fmla="*/ 2765426 w 4419601" name="connsiteX6877"/>
              <a:gd fmla="*/ 731796 h 2239844" name="connsiteY6877"/>
              <a:gd fmla="*/ 2761845 w 4419601" name="connsiteX6878"/>
              <a:gd fmla="*/ 733630 h 2239844" name="connsiteY6878"/>
              <a:gd fmla="*/ 2775068 w 4419601" name="connsiteX6879"/>
              <a:gd fmla="*/ 725837 h 2239844" name="connsiteY6879"/>
              <a:gd fmla="*/ 790930 w 4419601" name="connsiteX6880"/>
              <a:gd fmla="*/ 723069 h 2239844" name="connsiteY6880"/>
              <a:gd fmla="*/ 866564 w 4419601" name="connsiteX6881"/>
              <a:gd fmla="*/ 760886 h 2239844" name="connsiteY6881"/>
              <a:gd fmla="*/ 868165 w 4419601" name="connsiteX6882"/>
              <a:gd fmla="*/ 824916 h 2239844" name="connsiteY6882"/>
              <a:gd fmla="*/ 866499 w 4419601" name="connsiteX6883"/>
              <a:gd fmla="*/ 827125 h 2239844" name="connsiteY6883"/>
              <a:gd fmla="*/ 870566 w 4419601" name="connsiteX6884"/>
              <a:gd fmla="*/ 812110 h 2239844" name="connsiteY6884"/>
              <a:gd fmla="*/ 870001 w 4419601" name="connsiteX6885"/>
              <a:gd fmla="*/ 806688 h 2239844" name="connsiteY6885"/>
              <a:gd fmla="*/ 870566 w 4419601" name="connsiteX6886"/>
              <a:gd fmla="*/ 804907 h 2239844" name="connsiteY6886"/>
              <a:gd fmla="*/ 866564 w 4419601" name="connsiteX6887"/>
              <a:gd fmla="*/ 767289 h 2239844" name="connsiteY6887"/>
              <a:gd fmla="*/ 815341 w 4419601" name="connsiteX6888"/>
              <a:gd fmla="*/ 728872 h 2239844" name="connsiteY6888"/>
              <a:gd fmla="*/ 770658 w 4419601" name="connsiteX6889"/>
              <a:gd fmla="*/ 736187 h 2239844" name="connsiteY6889"/>
              <a:gd fmla="*/ 764868 w 4419601" name="connsiteX6890"/>
              <a:gd fmla="*/ 741568 h 2239844" name="connsiteY6890"/>
              <a:gd fmla="*/ 764117 w 4419601" name="connsiteX6891"/>
              <a:gd fmla="*/ 741678 h 2239844" name="connsiteY6891"/>
              <a:gd fmla="*/ 763401 w 4419601" name="connsiteX6892"/>
              <a:gd fmla="*/ 742932 h 2239844" name="connsiteY6892"/>
              <a:gd fmla="*/ 757914 w 4419601" name="connsiteX6893"/>
              <a:gd fmla="*/ 748030 h 2239844" name="connsiteY6893"/>
              <a:gd fmla="*/ 757714 w 4419601" name="connsiteX6894"/>
              <a:gd fmla="*/ 748080 h 2239844" name="connsiteY6894"/>
              <a:gd fmla="*/ 757378 w 4419601" name="connsiteX6895"/>
              <a:gd fmla="*/ 748528 h 2239844" name="connsiteY6895"/>
              <a:gd fmla="*/ 738805 w 4419601" name="connsiteX6896"/>
              <a:gd fmla="*/ 765789 h 2239844" name="connsiteY6896"/>
              <a:gd fmla="*/ 732083 w 4419601" name="connsiteX6897"/>
              <a:gd fmla="*/ 779696 h 2239844" name="connsiteY6897"/>
              <a:gd fmla="*/ 722398 w 4419601" name="connsiteX6898"/>
              <a:gd fmla="*/ 797403 h 2239844" name="connsiteY6898"/>
              <a:gd fmla="*/ 721767 w 4419601" name="connsiteX6899"/>
              <a:gd fmla="*/ 804305 h 2239844" name="connsiteY6899"/>
              <a:gd fmla="*/ 717696 w 4419601" name="connsiteX6900"/>
              <a:gd fmla="*/ 816112 h 2239844" name="connsiteY6900"/>
              <a:gd fmla="*/ 719297 w 4419601" name="connsiteX6901"/>
              <a:gd fmla="*/ 844124 h 2239844" name="connsiteY6901"/>
              <a:gd fmla="*/ 729995 w 4419601" name="connsiteX6902"/>
              <a:gd fmla="*/ 856282 h 2239844" name="connsiteY6902"/>
              <a:gd fmla="*/ 731302 w 4419601" name="connsiteX6903"/>
              <a:gd fmla="*/ 859331 h 2239844" name="connsiteY6903"/>
              <a:gd fmla="*/ 747531 w 4419601" name="connsiteX6904"/>
              <a:gd fmla="*/ 873593 h 2239844" name="connsiteY6904"/>
              <a:gd fmla="*/ 732102 w 4419601" name="connsiteX6905"/>
              <a:gd fmla="*/ 869736 h 2239844" name="connsiteY6905"/>
              <a:gd fmla="*/ 706491 w 4419601" name="connsiteX6906"/>
              <a:gd fmla="*/ 831319 h 2239844" name="connsiteY6906"/>
              <a:gd fmla="*/ 725699 w 4419601" name="connsiteX6907"/>
              <a:gd fmla="*/ 773692 h 2239844" name="connsiteY6907"/>
              <a:gd fmla="*/ 764117 w 4419601" name="connsiteX6908"/>
              <a:gd fmla="*/ 735275 h 2239844" name="connsiteY6908"/>
              <a:gd fmla="*/ 790930 w 4419601" name="connsiteX6909"/>
              <a:gd fmla="*/ 723069 h 2239844" name="connsiteY6909"/>
              <a:gd fmla="*/ 3289366 w 4419601" name="connsiteX6910"/>
              <a:gd fmla="*/ 722363 h 2239844" name="connsiteY6910"/>
              <a:gd fmla="*/ 3327863 w 4419601" name="connsiteX6911"/>
              <a:gd fmla="*/ 760935 h 2239844" name="connsiteY6911"/>
              <a:gd fmla="*/ 3507515 w 4419601" name="connsiteX6912"/>
              <a:gd fmla="*/ 1095229 h 2239844" name="connsiteY6912"/>
              <a:gd fmla="*/ 3590925 w 4419601" name="connsiteX6913"/>
              <a:gd fmla="*/ 1493809 h 2239844" name="connsiteY6913"/>
              <a:gd fmla="*/ 3584509 w 4419601" name="connsiteX6914"/>
              <a:gd fmla="*/ 1493809 h 2239844" name="connsiteY6914"/>
              <a:gd fmla="*/ 3584509 w 4419601" name="connsiteX6915"/>
              <a:gd fmla="*/ 1448808 h 2239844" name="connsiteY6915"/>
              <a:gd fmla="*/ 3546012 w 4419601" name="connsiteX6916"/>
              <a:gd fmla="*/ 1243089 h 2239844" name="connsiteY6916"/>
              <a:gd fmla="*/ 3488267 w 4419601" name="connsiteX6917"/>
              <a:gd fmla="*/ 1050228 h 2239844" name="connsiteY6917"/>
              <a:gd fmla="*/ 3404857 w 4419601" name="connsiteX6918"/>
              <a:gd fmla="*/ 876652 h 2239844" name="connsiteY6918"/>
              <a:gd fmla="*/ 3282950 w 4419601" name="connsiteX6919"/>
              <a:gd fmla="*/ 728792 h 2239844" name="connsiteY6919"/>
              <a:gd fmla="*/ 3289366 w 4419601" name="connsiteX6920"/>
              <a:gd fmla="*/ 722363 h 2239844" name="connsiteY6920"/>
              <a:gd fmla="*/ 2266873 w 4419601" name="connsiteX6921"/>
              <a:gd fmla="*/ 721544 h 2239844" name="connsiteY6921"/>
              <a:gd fmla="*/ 2283583 w 4419601" name="connsiteX6922"/>
              <a:gd fmla="*/ 725177 h 2239844" name="connsiteY6922"/>
              <a:gd fmla="*/ 2331750 w 4419601" name="connsiteX6923"/>
              <a:gd fmla="*/ 740480 h 2239844" name="connsiteY6923"/>
              <a:gd fmla="*/ 2356710 w 4419601" name="connsiteX6924"/>
              <a:gd fmla="*/ 750112 h 2239844" name="connsiteY6924"/>
              <a:gd fmla="*/ 2381078 w 4419601" name="connsiteX6925"/>
              <a:gd fmla="*/ 768822 h 2239844" name="connsiteY6925"/>
              <a:gd fmla="*/ 2334961 w 4419601" name="connsiteX6926"/>
              <a:gd fmla="*/ 747728 h 2239844" name="connsiteY6926"/>
              <a:gd fmla="*/ 2280372 w 4419601" name="connsiteX6927"/>
              <a:gd fmla="*/ 727593 h 2239844" name="connsiteY6927"/>
              <a:gd fmla="*/ 2278741 w 4419601" name="connsiteX6928"/>
              <a:gd fmla="*/ 727366 h 2239844" name="connsiteY6928"/>
              <a:gd fmla="*/ 2709077 w 4419601" name="connsiteX6929"/>
              <a:gd fmla="*/ 720506 h 2239844" name="connsiteY6929"/>
              <a:gd fmla="*/ 2710138 w 4419601" name="connsiteX6930"/>
              <a:gd fmla="*/ 724717 h 2239844" name="connsiteY6930"/>
              <a:gd fmla="*/ 2710238 w 4419601" name="connsiteX6931"/>
              <a:gd fmla="*/ 747836 h 2239844" name="connsiteY6931"/>
              <a:gd fmla="*/ 2703034 w 4419601" name="connsiteX6932"/>
              <a:gd fmla="*/ 718985 h 2239844" name="connsiteY6932"/>
              <a:gd fmla="*/ 2703813 w 4419601" name="connsiteX6933"/>
              <a:gd fmla="*/ 722104 h 2239844" name="connsiteY6933"/>
              <a:gd fmla="*/ 2703813 w 4419601" name="connsiteX6934"/>
              <a:gd fmla="*/ 727733 h 2239844" name="connsiteY6934"/>
              <a:gd fmla="*/ 2703813 w 4419601" name="connsiteX6935"/>
              <a:gd fmla="*/ 747836 h 2239844" name="connsiteY6935"/>
              <a:gd fmla="*/ 2777635 w 4419601" name="connsiteX6936"/>
              <a:gd fmla="*/ 718077 h 2239844" name="connsiteY6936"/>
              <a:gd fmla="*/ 2775911 w 4419601" name="connsiteX6937"/>
              <a:gd fmla="*/ 718884 h 2239844" name="connsiteY6937"/>
              <a:gd fmla="*/ 2748075 w 4419601" name="connsiteX6938"/>
              <a:gd fmla="*/ 735290 h 2239844" name="connsiteY6938"/>
              <a:gd fmla="*/ 2739616 w 4419601" name="connsiteX6939"/>
              <a:gd fmla="*/ 738252 h 2239844" name="connsiteY6939"/>
              <a:gd fmla="*/ 2709583 w 4419601" name="connsiteX6940"/>
              <a:gd fmla="*/ 751774 h 2239844" name="connsiteY6940"/>
              <a:gd fmla="*/ 2709435 w 4419601" name="connsiteX6941"/>
              <a:gd fmla="*/ 752661 h 2239844" name="connsiteY6941"/>
              <a:gd fmla="*/ 2708808 w 4419601" name="connsiteX6942"/>
              <a:gd fmla="*/ 752123 h 2239844" name="connsiteY6942"/>
              <a:gd fmla="*/ 2691223 w 4419601" name="connsiteX6943"/>
              <a:gd fmla="*/ 760040 h 2239844" name="connsiteY6943"/>
              <a:gd fmla="*/ 2706717 w 4419601" name="connsiteX6944"/>
              <a:gd fmla="*/ 752198 h 2239844" name="connsiteY6944"/>
              <a:gd fmla="*/ 2703813 w 4419601" name="connsiteX6945"/>
              <a:gd fmla="*/ 747836 h 2239844" name="connsiteY6945"/>
              <a:gd fmla="*/ 2707902 w 4419601" name="connsiteX6946"/>
              <a:gd fmla="*/ 751345 h 2239844" name="connsiteY6946"/>
              <a:gd fmla="*/ 2707648 w 4419601" name="connsiteX6947"/>
              <a:gd fmla="*/ 751727 h 2239844" name="connsiteY6947"/>
              <a:gd fmla="*/ 2708087 w 4419601" name="connsiteX6948"/>
              <a:gd fmla="*/ 751504 h 2239844" name="connsiteY6948"/>
              <a:gd fmla="*/ 2707902 w 4419601" name="connsiteX6949"/>
              <a:gd fmla="*/ 751345 h 2239844" name="connsiteY6949"/>
              <a:gd fmla="*/ 2710238 w 4419601" name="connsiteX6950"/>
              <a:gd fmla="*/ 747836 h 2239844" name="connsiteY6950"/>
              <a:gd fmla="*/ 2709769 w 4419601" name="connsiteX6951"/>
              <a:gd fmla="*/ 750653 h 2239844" name="connsiteY6951"/>
              <a:gd fmla="*/ 2759780 w 4419601" name="connsiteX6952"/>
              <a:gd fmla="*/ 725340 h 2239844" name="connsiteY6952"/>
              <a:gd fmla="*/ 1438537 w 4419601" name="connsiteX6953"/>
              <a:gd fmla="*/ 717957 h 2239844" name="connsiteY6953"/>
              <a:gd fmla="*/ 1456108 w 4419601" name="connsiteX6954"/>
              <a:gd fmla="*/ 726399 h 2239844" name="connsiteY6954"/>
              <a:gd fmla="*/ 1458318 w 4419601" name="connsiteX6955"/>
              <a:gd fmla="*/ 728060 h 2239844" name="connsiteY6955"/>
              <a:gd fmla="*/ 1522810 w 4419601" name="connsiteX6956"/>
              <a:gd fmla="*/ 766440 h 2239844" name="connsiteY6956"/>
              <a:gd fmla="*/ 1464767 w 4419601" name="connsiteX6957"/>
              <a:gd fmla="*/ 734457 h 2239844" name="connsiteY6957"/>
              <a:gd fmla="*/ 1457315 w 4419601" name="connsiteX6958"/>
              <a:gd fmla="*/ 731706 h 2239844" name="connsiteY6958"/>
              <a:gd fmla="*/ 1451868 w 4419601" name="connsiteX6959"/>
              <a:gd fmla="*/ 728060 h 2239844" name="connsiteY6959"/>
              <a:gd fmla="*/ 2699278 w 4419601" name="connsiteX6960"/>
              <a:gd fmla="*/ 716049 h 2239844" name="connsiteY6960"/>
              <a:gd fmla="*/ 2699798 w 4419601" name="connsiteX6961"/>
              <a:gd fmla="*/ 718083 h 2239844" name="connsiteY6961"/>
              <a:gd fmla="*/ 2703813 w 4419601" name="connsiteX6962"/>
              <a:gd fmla="*/ 747836 h 2239844" name="connsiteY6962"/>
              <a:gd fmla="*/ 2700601 w 4419601" name="connsiteX6963"/>
              <a:gd fmla="*/ 725320 h 2239844" name="connsiteY6963"/>
              <a:gd fmla="*/ 3012213 w 4419601" name="connsiteX6964"/>
              <a:gd fmla="*/ 715671 h 2239844" name="connsiteY6964"/>
              <a:gd fmla="*/ 3059361 w 4419601" name="connsiteX6965"/>
              <a:gd fmla="*/ 735674 h 2239844" name="connsiteY6965"/>
              <a:gd fmla="*/ 3076463 w 4419601" name="connsiteX6966"/>
              <a:gd fmla="*/ 747836 h 2239844" name="connsiteY6966"/>
              <a:gd fmla="*/ 3054309 w 4419601" name="connsiteX6967"/>
              <a:gd fmla="*/ 738963 h 2239844" name="connsiteY6967"/>
              <a:gd fmla="*/ 3042399 w 4419601" name="connsiteX6968"/>
              <a:gd fmla="*/ 732374 h 2239844" name="connsiteY6968"/>
              <a:gd fmla="*/ 3037913 w 4419601" name="connsiteX6969"/>
              <a:gd fmla="*/ 728537 h 2239844" name="connsiteY6969"/>
              <a:gd fmla="*/ 3015676 w 4419601" name="connsiteX6970"/>
              <a:gd fmla="*/ 717587 h 2239844" name="connsiteY6970"/>
              <a:gd fmla="*/ 2124714 w 4419601" name="connsiteX6971"/>
              <a:gd fmla="*/ 715568 h 2239844" name="connsiteY6971"/>
              <a:gd fmla="*/ 2112182 w 4419601" name="connsiteX6972"/>
              <a:gd fmla="*/ 724077 h 2239844" name="connsiteY6972"/>
              <a:gd fmla="*/ 2124635 w 4419601" name="connsiteX6973"/>
              <a:gd fmla="*/ 722660 h 2239844" name="connsiteY6973"/>
              <a:gd fmla="*/ 2125750 w 4419601" name="connsiteX6974"/>
              <a:gd fmla="*/ 722393 h 2239844" name="connsiteY6974"/>
              <a:gd fmla="*/ 2126628 w 4419601" name="connsiteX6975"/>
              <a:gd fmla="*/ 721978 h 2239844" name="connsiteY6975"/>
              <a:gd fmla="*/ 2126490 w 4419601" name="connsiteX6976"/>
              <a:gd fmla="*/ 718075 h 2239844" name="connsiteY6976"/>
              <a:gd fmla="*/ 2171196 w 4419601" name="connsiteX6977"/>
              <a:gd fmla="*/ 714706 h 2239844" name="connsiteY6977"/>
              <a:gd fmla="*/ 2188680 w 4419601" name="connsiteX6978"/>
              <a:gd fmla="*/ 714706 h 2239844" name="connsiteY6978"/>
              <a:gd fmla="*/ 2168787 w 4419601" name="connsiteX6979"/>
              <a:gd fmla="*/ 718733 h 2239844" name="connsiteY6979"/>
              <a:gd fmla="*/ 2136257 w 4419601" name="connsiteX6980"/>
              <a:gd fmla="*/ 726391 h 2239844" name="connsiteY6980"/>
              <a:gd fmla="*/ 2110993 w 4419601" name="connsiteX6981"/>
              <a:gd fmla="*/ 713900 h 2239844" name="connsiteY6981"/>
              <a:gd fmla="*/ 2110988 w 4419601" name="connsiteX6982"/>
              <a:gd fmla="*/ 713901 h 2239844" name="connsiteY6982"/>
              <a:gd fmla="*/ 2110751 w 4419601" name="connsiteX6983"/>
              <a:gd fmla="*/ 714061 h 2239844" name="connsiteY6983"/>
              <a:gd fmla="*/ 1287226 w 4419601" name="connsiteX6984"/>
              <a:gd fmla="*/ 713640 h 2239844" name="connsiteY6984"/>
              <a:gd fmla="*/ 1277021 w 4419601" name="connsiteX6985"/>
              <a:gd fmla="*/ 741580 h 2239844" name="connsiteY6985"/>
              <a:gd fmla="*/ 1272846 w 4419601" name="connsiteX6986"/>
              <a:gd fmla="*/ 743368 h 2239844" name="connsiteY6986"/>
              <a:gd fmla="*/ 1272042 w 4419601" name="connsiteX6987"/>
              <a:gd fmla="*/ 740958 h 2239844" name="connsiteY6987"/>
              <a:gd fmla="*/ 2703813 w 4419601" name="connsiteX6988"/>
              <a:gd fmla="*/ 712454 h 2239844" name="connsiteY6988"/>
              <a:gd fmla="*/ 2710238 w 4419601" name="connsiteX6989"/>
              <a:gd fmla="*/ 747836 h 2239844" name="connsiteY6989"/>
              <a:gd fmla="*/ 2703813 w 4419601" name="connsiteX6990"/>
              <a:gd fmla="*/ 722104 h 2239844" name="connsiteY6990"/>
              <a:gd fmla="*/ 2122232 w 4419601" name="connsiteX6991"/>
              <a:gd fmla="*/ 712064 h 2239844" name="connsiteY6991"/>
              <a:gd fmla="*/ 2112093 w 4419601" name="connsiteX6992"/>
              <a:gd fmla="*/ 713720 h 2239844" name="connsiteY6992"/>
              <a:gd fmla="*/ 2096186 w 4419601" name="connsiteX6993"/>
              <a:gd fmla="*/ 724916 h 2239844" name="connsiteY6993"/>
              <a:gd fmla="*/ 2098405 w 4419601" name="connsiteX6994"/>
              <a:gd fmla="*/ 725645 h 2239844" name="connsiteY6994"/>
              <a:gd fmla="*/ 2111266 w 4419601" name="connsiteX6995"/>
              <a:gd fmla="*/ 724181 h 2239844" name="connsiteY6995"/>
              <a:gd fmla="*/ 2124616 w 4419601" name="connsiteX6996"/>
              <a:gd fmla="*/ 715430 h 2239844" name="connsiteY6996"/>
              <a:gd fmla="*/ 2205392 w 4419601" name="connsiteX6997"/>
              <a:gd fmla="*/ 711323 h 2239844" name="connsiteY6997"/>
              <a:gd fmla="*/ 2228995 w 4419601" name="connsiteX6998"/>
              <a:gd fmla="*/ 714706 h 2239844" name="connsiteY6998"/>
              <a:gd fmla="*/ 2256613 w 4419601" name="connsiteX6999"/>
              <a:gd fmla="*/ 724282 h 2239844" name="connsiteY6999"/>
              <a:gd fmla="*/ 2251473 w 4419601" name="connsiteX7000"/>
              <a:gd fmla="*/ 723566 h 2239844" name="connsiteY7000"/>
              <a:gd fmla="*/ 2222573 w 4419601" name="connsiteX7001"/>
              <a:gd fmla="*/ 714706 h 2239844" name="connsiteY7001"/>
              <a:gd fmla="*/ 2188680 w 4419601" name="connsiteX7002"/>
              <a:gd fmla="*/ 714706 h 2239844" name="connsiteY7002"/>
              <a:gd fmla="*/ 2132246 w 4419601" name="connsiteX7003"/>
              <a:gd fmla="*/ 710429 h 2239844" name="connsiteY7003"/>
              <a:gd fmla="*/ 2127859 w 4419601" name="connsiteX7004"/>
              <a:gd fmla="*/ 711145 h 2239844" name="connsiteY7004"/>
              <a:gd fmla="*/ 2129105 w 4419601" name="connsiteX7005"/>
              <a:gd fmla="*/ 712488 h 2239844" name="connsiteY7005"/>
              <a:gd fmla="*/ 553906 w 4419601" name="connsiteX7006"/>
              <a:gd fmla="*/ 710032 h 2239844" name="connsiteY7006"/>
              <a:gd fmla="*/ 556939 w 4419601" name="connsiteX7007"/>
              <a:gd fmla="*/ 724793 h 2239844" name="connsiteY7007"/>
              <a:gd fmla="*/ 556009 w 4419601" name="connsiteX7008"/>
              <a:gd fmla="*/ 732219 h 2239844" name="connsiteY7008"/>
              <a:gd fmla="*/ 552516 w 4419601" name="connsiteX7009"/>
              <a:gd fmla="*/ 715277 h 2239844" name="connsiteY7009"/>
              <a:gd fmla="*/ 2996976 w 4419601" name="connsiteX7010"/>
              <a:gd fmla="*/ 709919 h 2239844" name="connsiteY7010"/>
              <a:gd fmla="*/ 3010378 w 4419601" name="connsiteX7011"/>
              <a:gd fmla="*/ 714978 h 2239844" name="connsiteY7011"/>
              <a:gd fmla="*/ 3015676 w 4419601" name="connsiteX7012"/>
              <a:gd fmla="*/ 717587 h 2239844" name="connsiteY7012"/>
              <a:gd fmla="*/ 3042399 w 4419601" name="connsiteX7013"/>
              <a:gd fmla="*/ 732374 h 2239844" name="connsiteY7013"/>
              <a:gd fmla="*/ 3046402 w 4419601" name="connsiteX7014"/>
              <a:gd fmla="*/ 735796 h 2239844" name="connsiteY7014"/>
              <a:gd fmla="*/ 3030661 w 4419601" name="connsiteX7015"/>
              <a:gd fmla="*/ 729493 h 2239844" name="connsiteY7015"/>
              <a:gd fmla="*/ 2196884 w 4419601" name="connsiteX7016"/>
              <a:gd fmla="*/ 709874 h 2239844" name="connsiteY7016"/>
              <a:gd fmla="*/ 2206558 w 4419601" name="connsiteX7017"/>
              <a:gd fmla="*/ 711087 h 2239844" name="connsiteY7017"/>
              <a:gd fmla="*/ 2205392 w 4419601" name="connsiteX7018"/>
              <a:gd fmla="*/ 711323 h 2239844" name="connsiteY7018"/>
              <a:gd fmla="*/ 2196028 w 4419601" name="connsiteX7019"/>
              <a:gd fmla="*/ 709981 h 2239844" name="connsiteY7019"/>
              <a:gd fmla="*/ 2229596 w 4419601" name="connsiteX7020"/>
              <a:gd fmla="*/ 709139 h 2239844" name="connsiteY7020"/>
              <a:gd fmla="*/ 2259500 w 4419601" name="connsiteX7021"/>
              <a:gd fmla="*/ 717928 h 2239844" name="connsiteY7021"/>
              <a:gd fmla="*/ 2266873 w 4419601" name="connsiteX7022"/>
              <a:gd fmla="*/ 721544 h 2239844" name="connsiteY7022"/>
              <a:gd fmla="*/ 2235417 w 4419601" name="connsiteX7023"/>
              <a:gd fmla="*/ 714706 h 2239844" name="connsiteY7023"/>
              <a:gd fmla="*/ 2206558 w 4419601" name="connsiteX7024"/>
              <a:gd fmla="*/ 711087 h 2239844" name="connsiteY7024"/>
              <a:gd fmla="*/ 2214044 w 4419601" name="connsiteX7025"/>
              <a:gd fmla="*/ 709571 h 2239844" name="connsiteY7025"/>
              <a:gd fmla="*/ 2816997 w 4419601" name="connsiteX7026"/>
              <a:gd fmla="*/ 709068 h 2239844" name="connsiteY7026"/>
              <a:gd fmla="*/ 2807367 w 4419601" name="connsiteX7027"/>
              <a:gd fmla="*/ 714849 h 2239844" name="connsiteY7027"/>
              <a:gd fmla="*/ 2798763 w 4419601" name="connsiteX7028"/>
              <a:gd fmla="*/ 719153 h 2239844" name="connsiteY7028"/>
              <a:gd fmla="*/ 2762200 w 4419601" name="connsiteX7029"/>
              <a:gd fmla="*/ 734217 h 2239844" name="connsiteY7029"/>
              <a:gd fmla="*/ 2754055 w 4419601" name="connsiteX7030"/>
              <a:gd fmla="*/ 738874 h 2239844" name="connsiteY7030"/>
              <a:gd fmla="*/ 2752045 w 4419601" name="connsiteX7031"/>
              <a:gd fmla="*/ 739686 h 2239844" name="connsiteY7031"/>
              <a:gd fmla="*/ 2771181 w 4419601" name="connsiteX7032"/>
              <a:gd fmla="*/ 729260 h 2239844" name="connsiteY7032"/>
              <a:gd fmla="*/ 1596978 w 4419601" name="connsiteX7033"/>
              <a:gd fmla="*/ 707944 h 2239844" name="connsiteY7033"/>
              <a:gd fmla="*/ 1580652 w 4419601" name="connsiteX7034"/>
              <a:gd fmla="*/ 709320 h 2239844" name="connsiteY7034"/>
              <a:gd fmla="*/ 1517470 w 4419601" name="connsiteX7035"/>
              <a:gd fmla="*/ 719857 h 2239844" name="connsiteY7035"/>
              <a:gd fmla="*/ 1503610 w 4419601" name="connsiteX7036"/>
              <a:gd fmla="*/ 715812 h 2239844" name="connsiteY7036"/>
              <a:gd fmla="*/ 1503442 w 4419601" name="connsiteX7037"/>
              <a:gd fmla="*/ 715826 h 2239844" name="connsiteY7037"/>
              <a:gd fmla="*/ 1503442 w 4419601" name="connsiteX7038"/>
              <a:gd fmla="*/ 718909 h 2239844" name="connsiteY7038"/>
              <a:gd fmla="*/ 1507529 w 4419601" name="connsiteX7039"/>
              <a:gd fmla="*/ 721515 h 2239844" name="connsiteY7039"/>
              <a:gd fmla="*/ 1517470 w 4419601" name="connsiteX7040"/>
              <a:gd fmla="*/ 719857 h 2239844" name="connsiteY7040"/>
              <a:gd fmla="*/ 1522730 w 4419601" name="connsiteX7041"/>
              <a:gd fmla="*/ 721392 h 2239844" name="connsiteY7041"/>
              <a:gd fmla="*/ 1542018 w 4419601" name="connsiteX7042"/>
              <a:gd fmla="*/ 722197 h 2239844" name="connsiteY7042"/>
              <a:gd fmla="*/ 1593454 w 4419601" name="connsiteX7043"/>
              <a:gd fmla="*/ 709330 h 2239844" name="connsiteY7043"/>
              <a:gd fmla="*/ 2700588 w 4419601" name="connsiteX7044"/>
              <a:gd fmla="*/ 705263 h 2239844" name="connsiteY7044"/>
              <a:gd fmla="*/ 2703010 w 4419601" name="connsiteX7045"/>
              <a:gd fmla="*/ 718083 h 2239844" name="connsiteY7045"/>
              <a:gd fmla="*/ 2703034 w 4419601" name="connsiteX7046"/>
              <a:gd fmla="*/ 718985 h 2239844" name="connsiteY7046"/>
              <a:gd fmla="*/ 2701404 w 4419601" name="connsiteX7047"/>
              <a:gd fmla="*/ 712454 h 2239844" name="connsiteY7047"/>
              <a:gd fmla="*/ 552863 w 4419601" name="connsiteX7048"/>
              <a:gd fmla="*/ 702550 h 2239844" name="connsiteY7048"/>
              <a:gd fmla="*/ 555702 w 4419601" name="connsiteX7049"/>
              <a:gd fmla="*/ 703258 h 2239844" name="connsiteY7049"/>
              <a:gd fmla="*/ 553906 w 4419601" name="connsiteX7050"/>
              <a:gd fmla="*/ 710032 h 2239844" name="connsiteY7050"/>
              <a:gd fmla="*/ 552516 w 4419601" name="connsiteX7051"/>
              <a:gd fmla="*/ 703264 h 2239844" name="connsiteY7051"/>
              <a:gd fmla="*/ 2979967 w 4419601" name="connsiteX7052"/>
              <a:gd fmla="*/ 702004 h 2239844" name="connsiteY7052"/>
              <a:gd fmla="*/ 2986277 w 4419601" name="connsiteX7053"/>
              <a:gd fmla="*/ 703701 h 2239844" name="connsiteY7053"/>
              <a:gd fmla="*/ 2996976 w 4419601" name="connsiteX7054"/>
              <a:gd fmla="*/ 709919 h 2239844" name="connsiteY7054"/>
              <a:gd fmla="*/ 2988529 w 4419601" name="connsiteX7055"/>
              <a:gd fmla="*/ 706730 h 2239844" name="connsiteY7055"/>
              <a:gd fmla="*/ 2983301 w 4419601" name="connsiteX7056"/>
              <a:gd fmla="*/ 703609 h 2239844" name="connsiteY7056"/>
              <a:gd fmla="*/ 2858986 w 4419601" name="connsiteX7057"/>
              <a:gd fmla="*/ 701938 h 2239844" name="connsiteY7057"/>
              <a:gd fmla="*/ 2865438 w 4419601" name="connsiteX7058"/>
              <a:gd fmla="*/ 708393 h 2239844" name="connsiteY7058"/>
              <a:gd fmla="*/ 2807366 w 4419601" name="connsiteX7059"/>
              <a:gd fmla="*/ 740673 h 2239844" name="connsiteY7059"/>
              <a:gd fmla="*/ 2779017 w 4419601" name="connsiteX7060"/>
              <a:gd fmla="*/ 754146 h 2239844" name="connsiteY7060"/>
              <a:gd fmla="*/ 2813331 w 4419601" name="connsiteX7061"/>
              <a:gd fmla="*/ 760623 h 2239844" name="connsiteY7061"/>
              <a:gd fmla="*/ 2867949 w 4419601" name="connsiteX7062"/>
              <a:gd fmla="*/ 785066 h 2239844" name="connsiteY7062"/>
              <a:gd fmla="*/ 2898033 w 4419601" name="connsiteX7063"/>
              <a:gd fmla="*/ 792575 h 2239844" name="connsiteY7063"/>
              <a:gd fmla="*/ 2967521 w 4419601" name="connsiteX7064"/>
              <a:gd fmla="*/ 824666 h 2239844" name="connsiteY7064"/>
              <a:gd fmla="*/ 3108933 w 4419601" name="connsiteX7065"/>
              <a:gd fmla="*/ 933943 h 2239844" name="connsiteY7065"/>
              <a:gd fmla="*/ 3211778 w 4419601" name="connsiteX7066"/>
              <a:gd fmla="*/ 1101073 h 2239844" name="connsiteY7066"/>
              <a:gd fmla="*/ 3229876 w 4419601" name="connsiteX7067"/>
              <a:gd fmla="*/ 1144509 h 2239844" name="connsiteY7067"/>
              <a:gd fmla="*/ 3231006 w 4419601" name="connsiteX7068"/>
              <a:gd fmla="*/ 1146149 h 2239844" name="connsiteY7068"/>
              <a:gd fmla="*/ 3235261 w 4419601" name="connsiteX7069"/>
              <a:gd fmla="*/ 1157433 h 2239844" name="connsiteY7069"/>
              <a:gd fmla="*/ 3251952 w 4419601" name="connsiteX7070"/>
              <a:gd fmla="*/ 1197494 h 2239844" name="connsiteY7070"/>
              <a:gd fmla="*/ 3255589 w 4419601" name="connsiteX7071"/>
              <a:gd fmla="*/ 1208981 h 2239844" name="connsiteY7071"/>
              <a:gd fmla="*/ 3263138 w 4419601" name="connsiteX7072"/>
              <a:gd fmla="*/ 1223271 h 2239844" name="connsiteY7072"/>
              <a:gd fmla="*/ 3284023 w 4419601" name="connsiteX7073"/>
              <a:gd fmla="*/ 1271472 h 2239844" name="connsiteY7073"/>
              <a:gd fmla="*/ 3292677 w 4419601" name="connsiteX7074"/>
              <a:gd fmla="*/ 1308561 h 2239844" name="connsiteY7074"/>
              <a:gd fmla="*/ 3281616 w 4419601" name="connsiteX7075"/>
              <a:gd fmla="*/ 1288571 h 2239844" name="connsiteY7075"/>
              <a:gd fmla="*/ 3290054 w 4419601" name="connsiteX7076"/>
              <a:gd fmla="*/ 1323154 h 2239844" name="connsiteY7076"/>
              <a:gd fmla="*/ 3296073 w 4419601" name="connsiteX7077"/>
              <a:gd fmla="*/ 1336543 h 2239844" name="connsiteY7077"/>
              <a:gd fmla="*/ 3297429 w 4419601" name="connsiteX7078"/>
              <a:gd fmla="*/ 1341573 h 2239844" name="connsiteY7078"/>
              <a:gd fmla="*/ 3299381 w 4419601" name="connsiteX7079"/>
              <a:gd fmla="*/ 1361374 h 2239844" name="connsiteY7079"/>
              <a:gd fmla="*/ 3301846 w 4419601" name="connsiteX7080"/>
              <a:gd fmla="*/ 1371477 h 2239844" name="connsiteY7080"/>
              <a:gd fmla="*/ 3309880 w 4419601" name="connsiteX7081"/>
              <a:gd fmla="*/ 1410861 h 2239844" name="connsiteY7081"/>
              <a:gd fmla="*/ 3309298 w 4419601" name="connsiteX7082"/>
              <a:gd fmla="*/ 1426886 h 2239844" name="connsiteY7082"/>
              <a:gd fmla="*/ 3310606 w 4419601" name="connsiteX7083"/>
              <a:gd fmla="*/ 1432119 h 2239844" name="connsiteY7083"/>
              <a:gd fmla="*/ 3314623 w 4419601" name="connsiteX7084"/>
              <a:gd fmla="*/ 1467473 h 2239844" name="connsiteY7084"/>
              <a:gd fmla="*/ 3314979 w 4419601" name="connsiteX7085"/>
              <a:gd fmla="*/ 1470323 h 2239844" name="connsiteY7085"/>
              <a:gd fmla="*/ 3316958 w 4419601" name="connsiteX7086"/>
              <a:gd fmla="*/ 1461866 h 2239844" name="connsiteY7086"/>
              <a:gd fmla="*/ 3320975 w 4419601" name="connsiteX7087"/>
              <a:gd fmla="*/ 1428929 h 2239844" name="connsiteY7087"/>
              <a:gd fmla="*/ 3297429 w 4419601" name="connsiteX7088"/>
              <a:gd fmla="*/ 1341573 h 2239844" name="connsiteY7088"/>
              <a:gd fmla="*/ 3295270 w 4419601" name="connsiteX7089"/>
              <a:gd fmla="*/ 1319673 h 2239844" name="connsiteY7089"/>
              <a:gd fmla="*/ 3292677 w 4419601" name="connsiteX7090"/>
              <a:gd fmla="*/ 1308561 h 2239844" name="connsiteY7090"/>
              <a:gd fmla="*/ 3295270 w 4419601" name="connsiteX7091"/>
              <a:gd fmla="*/ 1313246 h 2239844" name="connsiteY7091"/>
              <a:gd fmla="*/ 3320975 w 4419601" name="connsiteX7092"/>
              <a:gd fmla="*/ 1403221 h 2239844" name="connsiteY7092"/>
              <a:gd fmla="*/ 3320975 w 4419601" name="connsiteX7093"/>
              <a:gd fmla="*/ 1467490 h 2239844" name="connsiteY7093"/>
              <a:gd fmla="*/ 3316172 w 4419601" name="connsiteX7094"/>
              <a:gd fmla="*/ 1479866 h 2239844" name="connsiteY7094"/>
              <a:gd fmla="*/ 3318641 w 4419601" name="connsiteX7095"/>
              <a:gd fmla="*/ 1499613 h 2239844" name="connsiteY7095"/>
              <a:gd fmla="*/ 3309222 w 4419601" name="connsiteX7096"/>
              <a:gd fmla="*/ 1528596 h 2239844" name="connsiteY7096"/>
              <a:gd fmla="*/ 3379734 w 4419601" name="connsiteX7097"/>
              <a:gd fmla="*/ 1495476 h 2239844" name="connsiteY7097"/>
              <a:gd fmla="*/ 3395286 w 4419601" name="connsiteX7098"/>
              <a:gd fmla="*/ 1490391 h 2239844" name="connsiteY7098"/>
              <a:gd fmla="*/ 3388550 w 4419601" name="connsiteX7099"/>
              <a:gd fmla="*/ 1497063 h 2239844" name="connsiteY7099"/>
              <a:gd fmla="*/ 3384161 w 4419601" name="connsiteX7100"/>
              <a:gd fmla="*/ 1501410 h 2239844" name="connsiteY7100"/>
              <a:gd fmla="*/ 3382940 w 4419601" name="connsiteX7101"/>
              <a:gd fmla="*/ 1501826 h 2239844" name="connsiteY7101"/>
              <a:gd fmla="*/ 3374340 w 4419601" name="connsiteX7102"/>
              <a:gd fmla="*/ 1506039 h 2239844" name="connsiteY7102"/>
              <a:gd fmla="*/ 3372522 w 4419601" name="connsiteX7103"/>
              <a:gd fmla="*/ 1506588 h 2239844" name="connsiteY7103"/>
              <a:gd fmla="*/ 3372568 w 4419601" name="connsiteX7104"/>
              <a:gd fmla="*/ 1506907 h 2239844" name="connsiteY7104"/>
              <a:gd fmla="*/ 3308411 w 4419601" name="connsiteX7105"/>
              <a:gd fmla="*/ 1538338 h 2239844" name="connsiteY7105"/>
              <a:gd fmla="*/ 3302802 w 4419601" name="connsiteX7106"/>
              <a:gd fmla="*/ 1537544 h 2239844" name="connsiteY7106"/>
              <a:gd fmla="*/ 3302424 w 4419601" name="connsiteX7107"/>
              <a:gd fmla="*/ 1534928 h 2239844" name="connsiteY7107"/>
              <a:gd fmla="*/ 3292126 w 4419601" name="connsiteX7108"/>
              <a:gd fmla="*/ 1540593 h 2239844" name="connsiteY7108"/>
              <a:gd fmla="*/ 3277569 w 4419601" name="connsiteX7109"/>
              <a:gd fmla="*/ 1544232 h 2239844" name="connsiteY7109"/>
              <a:gd fmla="*/ 3278467 w 4419601" name="connsiteX7110"/>
              <a:gd fmla="*/ 1543807 h 2239844" name="connsiteY7110"/>
              <a:gd fmla="*/ 3281117 w 4419601" name="connsiteX7111"/>
              <a:gd fmla="*/ 1540748 h 2239844" name="connsiteY7111"/>
              <a:gd fmla="*/ 3279405 w 4419601" name="connsiteX7112"/>
              <a:gd fmla="*/ 1542503 h 2239844" name="connsiteY7112"/>
              <a:gd fmla="*/ 3273811 w 4419601" name="connsiteX7113"/>
              <a:gd fmla="*/ 1544142 h 2239844" name="connsiteY7113"/>
              <a:gd fmla="*/ 3276056 w 4419601" name="connsiteX7114"/>
              <a:gd fmla="*/ 1544610 h 2239844" name="connsiteY7114"/>
              <a:gd fmla="*/ 3277569 w 4419601" name="connsiteX7115"/>
              <a:gd fmla="*/ 1544232 h 2239844" name="connsiteY7115"/>
              <a:gd fmla="*/ 3263201 w 4419601" name="connsiteX7116"/>
              <a:gd fmla="*/ 1551038 h 2239844" name="connsiteY7116"/>
              <a:gd fmla="*/ 3258264 w 4419601" name="connsiteX7117"/>
              <a:gd fmla="*/ 1548699 h 2239844" name="connsiteY7117"/>
              <a:gd fmla="*/ 3257565 w 4419601" name="connsiteX7118"/>
              <a:gd fmla="*/ 1548904 h 2239844" name="connsiteY7118"/>
              <a:gd fmla="*/ 3257745 w 4419601" name="connsiteX7119"/>
              <a:gd fmla="*/ 1548454 h 2239844" name="connsiteY7119"/>
              <a:gd fmla="*/ 3256241 w 4419601" name="connsiteX7120"/>
              <a:gd fmla="*/ 1547741 h 2239844" name="connsiteY7120"/>
              <a:gd fmla="*/ 3256453 w 4419601" name="connsiteX7121"/>
              <a:gd fmla="*/ 1549230 h 2239844" name="connsiteY7121"/>
              <a:gd fmla="*/ 3250285 w 4419601" name="connsiteX7122"/>
              <a:gd fmla="*/ 1551038 h 2239844" name="connsiteY7122"/>
              <a:gd fmla="*/ 3250285 w 4419601" name="connsiteX7123"/>
              <a:gd fmla="*/ 1547825 h 2239844" name="connsiteY7123"/>
              <a:gd fmla="*/ 3250285 w 4419601" name="connsiteX7124"/>
              <a:gd fmla="*/ 1544920 h 2239844" name="connsiteY7124"/>
              <a:gd fmla="*/ 3247935 w 4419601" name="connsiteX7125"/>
              <a:gd fmla="*/ 1543807 h 2239844" name="connsiteY7125"/>
              <a:gd fmla="*/ 3237490 w 4419601" name="connsiteX7126"/>
              <a:gd fmla="*/ 1531754 h 2239844" name="connsiteY7126"/>
              <a:gd fmla="*/ 3252916 w 4419601" name="connsiteX7127"/>
              <a:gd fmla="*/ 1538825 h 2239844" name="connsiteY7127"/>
              <a:gd fmla="*/ 3253391 w 4419601" name="connsiteX7128"/>
              <a:gd fmla="*/ 1539538 h 2239844" name="connsiteY7128"/>
              <a:gd fmla="*/ 3253628 w 4419601" name="connsiteX7129"/>
              <a:gd fmla="*/ 1539151 h 2239844" name="connsiteY7129"/>
              <a:gd fmla="*/ 3252916 w 4419601" name="connsiteX7130"/>
              <a:gd fmla="*/ 1538825 h 2239844" name="connsiteY7130"/>
              <a:gd fmla="*/ 3243917 w 4419601" name="connsiteX7131"/>
              <a:gd fmla="*/ 1525326 h 2239844" name="connsiteY7131"/>
              <a:gd fmla="*/ 3258109 w 4419601" name="connsiteX7132"/>
              <a:gd fmla="*/ 1531831 h 2239844" name="connsiteY7132"/>
              <a:gd fmla="*/ 3274384 w 4419601" name="connsiteX7133"/>
              <a:gd fmla="*/ 1505247 h 2239844" name="connsiteY7133"/>
              <a:gd fmla="*/ 3274662 w 4419601" name="connsiteX7134"/>
              <a:gd fmla="*/ 1504398 h 2239844" name="connsiteY7134"/>
              <a:gd fmla="*/ 3263279 w 4419601" name="connsiteX7135"/>
              <a:gd fmla="*/ 1512938 h 2239844" name="connsiteY7135"/>
              <a:gd fmla="*/ 3263279 w 4419601" name="connsiteX7136"/>
              <a:gd fmla="*/ 1506508 h 2239844" name="connsiteY7136"/>
              <a:gd fmla="*/ 3277132 w 4419601" name="connsiteX7137"/>
              <a:gd fmla="*/ 1496850 h 2239844" name="connsiteY7137"/>
              <a:gd fmla="*/ 3288843 w 4419601" name="connsiteX7138"/>
              <a:gd fmla="*/ 1461063 h 2239844" name="connsiteY7138"/>
              <a:gd fmla="*/ 3289176 w 4419601" name="connsiteX7139"/>
              <a:gd fmla="*/ 1454519 h 2239844" name="connsiteY7139"/>
              <a:gd fmla="*/ 3288912 w 4419601" name="connsiteX7140"/>
              <a:gd fmla="*/ 1448189 h 2239844" name="connsiteY7140"/>
              <a:gd fmla="*/ 3285788 w 4419601" name="connsiteX7141"/>
              <a:gd fmla="*/ 1435693 h 2239844" name="connsiteY7141"/>
              <a:gd fmla="*/ 3285630 w 4419601" name="connsiteX7142"/>
              <a:gd fmla="*/ 1439372 h 2239844" name="connsiteY7142"/>
              <a:gd fmla="*/ 3270769 w 4419601" name="connsiteX7143"/>
              <a:gd fmla="*/ 1474017 h 2239844" name="connsiteY7143"/>
              <a:gd fmla="*/ 3244777 w 4419601" name="connsiteX7144"/>
              <a:gd fmla="*/ 1498750 h 2239844" name="connsiteY7144"/>
              <a:gd fmla="*/ 3244156 w 4419601" name="connsiteX7145"/>
              <a:gd fmla="*/ 1499746 h 2239844" name="connsiteY7145"/>
              <a:gd fmla="*/ 3243413 w 4419601" name="connsiteX7146"/>
              <a:gd fmla="*/ 1499560 h 2239844" name="connsiteY7146"/>
              <a:gd fmla="*/ 3238236 w 4419601" name="connsiteX7147"/>
              <a:gd fmla="*/ 1498820 h 2239844" name="connsiteY7147"/>
              <a:gd fmla="*/ 3237433 w 4419601" name="connsiteX7148"/>
              <a:gd fmla="*/ 1493197 h 2239844" name="connsiteY7148"/>
              <a:gd fmla="*/ 3237734 w 4419601" name="connsiteX7149"/>
              <a:gd fmla="*/ 1492971 h 2239844" name="connsiteY7149"/>
              <a:gd fmla="*/ 3238828 w 4419601" name="connsiteX7150"/>
              <a:gd fmla="*/ 1480368 h 2239844" name="connsiteY7150"/>
              <a:gd fmla="*/ 3244156 w 4419601" name="connsiteX7151"/>
              <a:gd fmla="*/ 1480368 h 2239844" name="connsiteY7151"/>
              <a:gd fmla="*/ 3245111 w 4419601" name="connsiteX7152"/>
              <a:gd fmla="*/ 1484195 h 2239844" name="connsiteY7152"/>
              <a:gd fmla="*/ 3244749 w 4419601" name="connsiteX7153"/>
              <a:gd fmla="*/ 1487644 h 2239844" name="connsiteY7153"/>
              <a:gd fmla="*/ 3243462 w 4419601" name="connsiteX7154"/>
              <a:gd fmla="*/ 1488675 h 2239844" name="connsiteY7154"/>
              <a:gd fmla="*/ 3244741 w 4419601" name="connsiteX7155"/>
              <a:gd fmla="*/ 1487715 h 2239844" name="connsiteY7155"/>
              <a:gd fmla="*/ 3244749 w 4419601" name="connsiteX7156"/>
              <a:gd fmla="*/ 1487644 h 2239844" name="connsiteY7156"/>
              <a:gd fmla="*/ 3245768 w 4419601" name="connsiteX7157"/>
              <a:gd fmla="*/ 1486827 h 2239844" name="connsiteY7157"/>
              <a:gd fmla="*/ 3245111 w 4419601" name="connsiteX7158"/>
              <a:gd fmla="*/ 1484195 h 2239844" name="connsiteY7158"/>
              <a:gd fmla="*/ 3245768 w 4419601" name="connsiteX7159"/>
              <a:gd fmla="*/ 1477945 h 2239844" name="connsiteY7159"/>
              <a:gd fmla="*/ 3250214 w 4419601" name="connsiteX7160"/>
              <a:gd fmla="*/ 1473810 h 2239844" name="connsiteY7160"/>
              <a:gd fmla="*/ 3250605 w 4419601" name="connsiteX7161"/>
              <a:gd fmla="*/ 1473908 h 2239844" name="connsiteY7161"/>
              <a:gd fmla="*/ 3251679 w 4419601" name="connsiteX7162"/>
              <a:gd fmla="*/ 1482512 h 2239844" name="connsiteY7162"/>
              <a:gd fmla="*/ 3263138 w 4419601" name="connsiteX7163"/>
              <a:gd fmla="*/ 1473916 h 2239844" name="connsiteY7163"/>
              <a:gd fmla="*/ 3273550 w 4419601" name="connsiteX7164"/>
              <a:gd fmla="*/ 1449619 h 2239844" name="connsiteY7164"/>
              <a:gd fmla="*/ 3256594 w 4419601" name="connsiteX7165"/>
              <a:gd fmla="*/ 1464219 h 2239844" name="connsiteY7165"/>
              <a:gd fmla="*/ 3256248 w 4419601" name="connsiteX7166"/>
              <a:gd fmla="*/ 1461797 h 2239844" name="connsiteY7166"/>
              <a:gd fmla="*/ 3257054 w 4419601" name="connsiteX7167"/>
              <a:gd fmla="*/ 1460989 h 2239844" name="connsiteY7167"/>
              <a:gd fmla="*/ 3254927 w 4419601" name="connsiteX7168"/>
              <a:gd fmla="*/ 1459391 h 2239844" name="connsiteY7168"/>
              <a:gd fmla="*/ 3264504 w 4419601" name="connsiteX7169"/>
              <a:gd fmla="*/ 1451077 h 2239844" name="connsiteY7169"/>
              <a:gd fmla="*/ 3275316 w 4419601" name="connsiteX7170"/>
              <a:gd fmla="*/ 1445499 h 2239844" name="connsiteY7170"/>
              <a:gd fmla="*/ 3277597 w 4419601" name="connsiteX7171"/>
              <a:gd fmla="*/ 1440176 h 2239844" name="connsiteY7171"/>
              <a:gd fmla="*/ 3277654 w 4419601" name="connsiteX7172"/>
              <a:gd fmla="*/ 1439662 h 2239844" name="connsiteY7172"/>
              <a:gd fmla="*/ 3264504 w 4419601" name="connsiteX7173"/>
              <a:gd fmla="*/ 1451077 h 2239844" name="connsiteY7173"/>
              <a:gd fmla="*/ 3229645 w 4419601" name="connsiteX7174"/>
              <a:gd fmla="*/ 1469063 h 2239844" name="connsiteY7174"/>
              <a:gd fmla="*/ 3186113 w 4419601" name="connsiteX7175"/>
              <a:gd fmla="*/ 1506205 h 2239844" name="connsiteY7175"/>
              <a:gd fmla="*/ 3184676 w 4419601" name="connsiteX7176"/>
              <a:gd fmla="*/ 1507950 h 2239844" name="connsiteY7176"/>
              <a:gd fmla="*/ 3175251 w 4419601" name="connsiteX7177"/>
              <a:gd fmla="*/ 1513345 h 2239844" name="connsiteY7177"/>
              <a:gd fmla="*/ 3186113 w 4419601" name="connsiteX7178"/>
              <a:gd fmla="*/ 1499746 h 2239844" name="connsiteY7178"/>
              <a:gd fmla="*/ 3229645 w 4419601" name="connsiteX7179"/>
              <a:gd fmla="*/ 1462604 h 2239844" name="connsiteY7179"/>
              <a:gd fmla="*/ 3277870 w 4419601" name="connsiteX7180"/>
              <a:gd fmla="*/ 1437721 h 2239844" name="connsiteY7180"/>
              <a:gd fmla="*/ 3280462 w 4419601" name="connsiteX7181"/>
              <a:gd fmla="*/ 1414387 h 2239844" name="connsiteY7181"/>
              <a:gd fmla="*/ 3269629 w 4419601" name="connsiteX7182"/>
              <a:gd fmla="*/ 1371052 h 2239844" name="connsiteY7182"/>
              <a:gd fmla="*/ 3267572 w 4419601" name="connsiteX7183"/>
              <a:gd fmla="*/ 1358454 h 2239844" name="connsiteY7183"/>
              <a:gd fmla="*/ 3276056 w 4419601" name="connsiteX7184"/>
              <a:gd fmla="*/ 1383908 h 2239844" name="connsiteY7184"/>
              <a:gd fmla="*/ 3281593 w 4419601" name="connsiteX7185"/>
              <a:gd fmla="*/ 1404210 h 2239844" name="connsiteY7185"/>
              <a:gd fmla="*/ 3282417 w 4419601" name="connsiteX7186"/>
              <a:gd fmla="*/ 1396795 h 2239844" name="connsiteY7186"/>
              <a:gd fmla="*/ 3275991 w 4419601" name="connsiteX7187"/>
              <a:gd fmla="*/ 1319673 h 2239844" name="connsiteY7187"/>
              <a:gd fmla="*/ 3258344 w 4419601" name="connsiteX7188"/>
              <a:gd fmla="*/ 1252608 h 2239844" name="connsiteY7188"/>
              <a:gd fmla="*/ 3266382 w 4419601" name="connsiteX7189"/>
              <a:gd fmla="*/ 1270492 h 2239844" name="connsiteY7189"/>
              <a:gd fmla="*/ 3264311 w 4419601" name="connsiteX7190"/>
              <a:gd fmla="*/ 1262725 h 2239844" name="connsiteY7190"/>
              <a:gd fmla="*/ 3261107 w 4419601" name="connsiteX7191"/>
              <a:gd fmla="*/ 1251509 h 2239844" name="connsiteY7191"/>
              <a:gd fmla="*/ 3261519 w 4419601" name="connsiteX7192"/>
              <a:gd fmla="*/ 1252253 h 2239844" name="connsiteY7192"/>
              <a:gd fmla="*/ 3251840 w 4419601" name="connsiteX7193"/>
              <a:gd fmla="*/ 1215955 h 2239844" name="connsiteY7193"/>
              <a:gd fmla="*/ 3249234 w 4419601" name="connsiteX7194"/>
              <a:gd fmla="*/ 1209949 h 2239844" name="connsiteY7194"/>
              <a:gd fmla="*/ 3247927 w 4419601" name="connsiteX7195"/>
              <a:gd fmla="*/ 1205375 h 2239844" name="connsiteY7195"/>
              <a:gd fmla="*/ 3241670 w 4419601" name="connsiteX7196"/>
              <a:gd fmla="*/ 1191964 h 2239844" name="connsiteY7196"/>
              <a:gd fmla="*/ 3243859 w 4419601" name="connsiteX7197"/>
              <a:gd fmla="*/ 1197563 h 2239844" name="connsiteY7197"/>
              <a:gd fmla="*/ 3249234 w 4419601" name="connsiteX7198"/>
              <a:gd fmla="*/ 1209949 h 2239844" name="connsiteY7198"/>
              <a:gd fmla="*/ 3256712 w 4419601" name="connsiteX7199"/>
              <a:gd fmla="*/ 1236124 h 2239844" name="connsiteY7199"/>
              <a:gd fmla="*/ 3261107 w 4419601" name="connsiteX7200"/>
              <a:gd fmla="*/ 1251509 h 2239844" name="connsiteY7200"/>
              <a:gd fmla="*/ 3255286 w 4419601" name="connsiteX7201"/>
              <a:gd fmla="*/ 1240990 h 2239844" name="connsiteY7201"/>
              <a:gd fmla="*/ 3251892 w 4419601" name="connsiteX7202"/>
              <a:gd fmla="*/ 1228091 h 2239844" name="connsiteY7202"/>
              <a:gd fmla="*/ 3220700 w 4419601" name="connsiteX7203"/>
              <a:gd fmla="*/ 1152333 h 2239844" name="connsiteY7203"/>
              <a:gd fmla="*/ 3229678 w 4419601" name="connsiteX7204"/>
              <a:gd fmla="*/ 1166256 h 2239844" name="connsiteY7204"/>
              <a:gd fmla="*/ 3215827 w 4419601" name="connsiteX7205"/>
              <a:gd fmla="*/ 1136566 h 2239844" name="connsiteY7205"/>
              <a:gd fmla="*/ 3202303 w 4419601" name="connsiteX7206"/>
              <a:gd fmla="*/ 1116086 h 2239844" name="connsiteY7206"/>
              <a:gd fmla="*/ 3194149 w 4419601" name="connsiteX7207"/>
              <a:gd fmla="*/ 1100620 h 2239844" name="connsiteY7207"/>
              <a:gd fmla="*/ 3207598 w 4419601" name="connsiteX7208"/>
              <a:gd fmla="*/ 1118926 h 2239844" name="connsiteY7208"/>
              <a:gd fmla="*/ 3205428 w 4419601" name="connsiteX7209"/>
              <a:gd fmla="*/ 1114276 h 2239844" name="connsiteY7209"/>
              <a:gd fmla="*/ 3184425 w 4419601" name="connsiteX7210"/>
              <a:gd fmla="*/ 1082177 h 2239844" name="connsiteY7210"/>
              <a:gd fmla="*/ 3194149 w 4419601" name="connsiteX7211"/>
              <a:gd fmla="*/ 1100620 h 2239844" name="connsiteY7211"/>
              <a:gd fmla="*/ 3189235 w 4419601" name="connsiteX7212"/>
              <a:gd fmla="*/ 1093931 h 2239844" name="connsiteY7212"/>
              <a:gd fmla="*/ 3160317 w 4419601" name="connsiteX7213"/>
              <a:gd fmla="*/ 1049747 h 2239844" name="connsiteY7213"/>
              <a:gd fmla="*/ 3149665 w 4419601" name="connsiteX7214"/>
              <a:gd fmla="*/ 1036909 h 2239844" name="connsiteY7214"/>
              <a:gd fmla="*/ 3162117 w 4419601" name="connsiteX7215"/>
              <a:gd fmla="*/ 1050482 h 2239844" name="connsiteY7215"/>
              <a:gd fmla="*/ 3147578 w 4419601" name="connsiteX7216"/>
              <a:gd fmla="*/ 1030685 h 2239844" name="connsiteY7216"/>
              <a:gd fmla="*/ 3079282 w 4419601" name="connsiteX7217"/>
              <a:gd fmla="*/ 948702 h 2239844" name="connsiteY7217"/>
              <a:gd fmla="*/ 3006324 w 4419601" name="connsiteX7218"/>
              <a:gd fmla="*/ 876520 h 2239844" name="connsiteY7218"/>
              <a:gd fmla="*/ 3005138 w 4419601" name="connsiteX7219"/>
              <a:gd fmla="*/ 875628 h 2239844" name="connsiteY7219"/>
              <a:gd fmla="*/ 2944878 w 4419601" name="connsiteX7220"/>
              <a:gd fmla="*/ 832485 h 2239844" name="connsiteY7220"/>
              <a:gd fmla="*/ 2912100 w 4419601" name="connsiteX7221"/>
              <a:gd fmla="*/ 815168 h 2239844" name="connsiteY7221"/>
              <a:gd fmla="*/ 2864706 w 4419601" name="connsiteX7222"/>
              <a:gd fmla="*/ 792674 h 2239844" name="connsiteY7222"/>
              <a:gd fmla="*/ 2811430 w 4419601" name="connsiteX7223"/>
              <a:gd fmla="*/ 778143 h 2239844" name="connsiteY7223"/>
              <a:gd fmla="*/ 2806978 w 4419601" name="connsiteX7224"/>
              <a:gd fmla="*/ 778280 h 2239844" name="connsiteY7224"/>
              <a:gd fmla="*/ 2866312 w 4419601" name="connsiteX7225"/>
              <a:gd fmla="*/ 799101 h 2239844" name="connsiteY7225"/>
              <a:gd fmla="*/ 2948248 w 4419601" name="connsiteX7226"/>
              <a:gd fmla="*/ 850515 h 2239844" name="connsiteY7226"/>
              <a:gd fmla="*/ 3009039 w 4419601" name="connsiteX7227"/>
              <a:gd fmla="*/ 897006 h 2239844" name="connsiteY7227"/>
              <a:gd fmla="*/ 2985483 w 4419601" name="connsiteX7228"/>
              <a:gd fmla="*/ 880627 h 2239844" name="connsiteY7228"/>
              <a:gd fmla="*/ 2980380 w 4419601" name="connsiteX7229"/>
              <a:gd fmla="*/ 876222 h 2239844" name="connsiteY7229"/>
              <a:gd fmla="*/ 2965625 w 4419601" name="connsiteX7230"/>
              <a:gd fmla="*/ 866820 h 2239844" name="connsiteY7230"/>
              <a:gd fmla="*/ 2941018 w 4419601" name="connsiteX7231"/>
              <a:gd fmla="*/ 849712 h 2239844" name="connsiteY7231"/>
              <a:gd fmla="*/ 2930932 w 4419601" name="connsiteX7232"/>
              <a:gd fmla="*/ 844714 h 2239844" name="connsiteY7232"/>
              <a:gd fmla="*/ 2889608 w 4419601" name="connsiteX7233"/>
              <a:gd fmla="*/ 818381 h 2239844" name="connsiteY7233"/>
              <a:gd fmla="*/ 2794016 w 4419601" name="connsiteX7234"/>
              <a:gd fmla="*/ 779820 h 2239844" name="connsiteY7234"/>
              <a:gd fmla="*/ 2791108 w 4419601" name="connsiteX7235"/>
              <a:gd fmla="*/ 778768 h 2239844" name="connsiteY7235"/>
              <a:gd fmla="*/ 2778331 w 4419601" name="connsiteX7236"/>
              <a:gd fmla="*/ 779161 h 2239844" name="connsiteY7236"/>
              <a:gd fmla="*/ 2781163 w 4419601" name="connsiteX7237"/>
              <a:gd fmla="*/ 779820 h 2239844" name="connsiteY7237"/>
              <a:gd fmla="*/ 2776060 w 4419601" name="connsiteX7238"/>
              <a:gd fmla="*/ 779231 h 2239844" name="connsiteY7238"/>
              <a:gd fmla="*/ 2761831 w 4419601" name="connsiteX7239"/>
              <a:gd fmla="*/ 779669 h 2239844" name="connsiteY7239"/>
              <a:gd fmla="*/ 2758396 w 4419601" name="connsiteX7240"/>
              <a:gd fmla="*/ 780957 h 2239844" name="connsiteY7240"/>
              <a:gd fmla="*/ 2755403 w 4419601" name="connsiteX7241"/>
              <a:gd fmla="*/ 779669 h 2239844" name="connsiteY7241"/>
              <a:gd fmla="*/ 2750767 w 4419601" name="connsiteX7242"/>
              <a:gd fmla="*/ 778557 h 2239844" name="connsiteY7242"/>
              <a:gd fmla="*/ 2757413 w 4419601" name="connsiteX7243"/>
              <a:gd fmla="*/ 777080 h 2239844" name="connsiteY7243"/>
              <a:gd fmla="*/ 2740990 w 4419601" name="connsiteX7244"/>
              <a:gd fmla="*/ 775184 h 2239844" name="connsiteY7244"/>
              <a:gd fmla="*/ 2755780 w 4419601" name="connsiteX7245"/>
              <a:gd fmla="*/ 773917 h 2239844" name="connsiteY7245"/>
              <a:gd fmla="*/ 2763533 w 4419601" name="connsiteX7246"/>
              <a:gd fmla="*/ 775720 h 2239844" name="connsiteY7246"/>
              <a:gd fmla="*/ 2774686 w 4419601" name="connsiteX7247"/>
              <a:gd fmla="*/ 773241 h 2239844" name="connsiteY7247"/>
              <a:gd fmla="*/ 2775882 w 4419601" name="connsiteX7248"/>
              <a:gd fmla="*/ 773260 h 2239844" name="connsiteY7248"/>
              <a:gd fmla="*/ 2775717 w 4419601" name="connsiteX7249"/>
              <a:gd fmla="*/ 773201 h 2239844" name="connsiteY7249"/>
              <a:gd fmla="*/ 2793022 w 4419601" name="connsiteX7250"/>
              <a:gd fmla="*/ 773383 h 2239844" name="connsiteY7250"/>
              <a:gd fmla="*/ 2793494 w 4419601" name="connsiteX7251"/>
              <a:gd fmla="*/ 773549 h 2239844" name="connsiteY7251"/>
              <a:gd fmla="*/ 2794655 w 4419601" name="connsiteX7252"/>
              <a:gd fmla="*/ 773568 h 2239844" name="connsiteY7252"/>
              <a:gd fmla="*/ 2794016 w 4419601" name="connsiteX7253"/>
              <a:gd fmla="*/ 773393 h 2239844" name="connsiteY7253"/>
              <a:gd fmla="*/ 2793022 w 4419601" name="connsiteX7254"/>
              <a:gd fmla="*/ 773383 h 2239844" name="connsiteY7254"/>
              <a:gd fmla="*/ 2775209 w 4419601" name="connsiteX7255"/>
              <a:gd fmla="*/ 767132 h 2239844" name="connsiteY7255"/>
              <a:gd fmla="*/ 2781163 w 4419601" name="connsiteX7256"/>
              <a:gd fmla="*/ 766967 h 2239844" name="connsiteY7256"/>
              <a:gd fmla="*/ 2810885 w 4419601" name="connsiteX7257"/>
              <a:gd fmla="*/ 773393 h 2239844" name="connsiteY7257"/>
              <a:gd fmla="*/ 2813477 w 4419601" name="connsiteX7258"/>
              <a:gd fmla="*/ 773876 h 2239844" name="connsiteY7258"/>
              <a:gd fmla="*/ 2823799 w 4419601" name="connsiteX7259"/>
              <a:gd fmla="*/ 774044 h 2239844" name="connsiteY7259"/>
              <a:gd fmla="*/ 2851017 w 4419601" name="connsiteX7260"/>
              <a:gd fmla="*/ 780839 h 2239844" name="connsiteY7260"/>
              <a:gd fmla="*/ 2832614 w 4419601" name="connsiteX7261"/>
              <a:gd fmla="*/ 773483 h 2239844" name="connsiteY7261"/>
              <a:gd fmla="*/ 2784406 w 4419601" name="connsiteX7262"/>
              <a:gd fmla="*/ 759819 h 2239844" name="connsiteY7262"/>
              <a:gd fmla="*/ 2762240 w 4419601" name="connsiteX7263"/>
              <a:gd fmla="*/ 760189 h 2239844" name="connsiteY7263"/>
              <a:gd fmla="*/ 2754584 w 4419601" name="connsiteX7264"/>
              <a:gd fmla="*/ 762678 h 2239844" name="connsiteY7264"/>
              <a:gd fmla="*/ 2774737 w 4419601" name="connsiteX7265"/>
              <a:gd fmla="*/ 766967 h 2239844" name="connsiteY7265"/>
              <a:gd fmla="*/ 2775209 w 4419601" name="connsiteX7266"/>
              <a:gd fmla="*/ 767132 h 2239844" name="connsiteY7266"/>
              <a:gd fmla="*/ 2760100 w 4419601" name="connsiteX7267"/>
              <a:gd fmla="*/ 767552 h 2239844" name="connsiteY7267"/>
              <a:gd fmla="*/ 2756261 w 4419601" name="connsiteX7268"/>
              <a:gd fmla="*/ 766163 h 2239844" name="connsiteY7268"/>
              <a:gd fmla="*/ 2742862 w 4419601" name="connsiteX7269"/>
              <a:gd fmla="*/ 766490 h 2239844" name="connsiteY7269"/>
              <a:gd fmla="*/ 2742842 w 4419601" name="connsiteX7270"/>
              <a:gd fmla="*/ 766496 h 2239844" name="connsiteY7270"/>
              <a:gd fmla="*/ 2742826 w 4419601" name="connsiteX7271"/>
              <a:gd fmla="*/ 766491 h 2239844" name="connsiteY7271"/>
              <a:gd fmla="*/ 2723327 w 4419601" name="connsiteX7272"/>
              <a:gd fmla="*/ 766967 h 2239844" name="connsiteY7272"/>
              <a:gd fmla="*/ 2709155 w 4419601" name="connsiteX7273"/>
              <a:gd fmla="*/ 768199 h 2239844" name="connsiteY7273"/>
              <a:gd fmla="*/ 2700470 w 4419601" name="connsiteX7274"/>
              <a:gd fmla="*/ 772181 h 2239844" name="connsiteY7274"/>
              <a:gd fmla="*/ 2691195 w 4419601" name="connsiteX7275"/>
              <a:gd fmla="*/ 779820 h 2239844" name="connsiteY7275"/>
              <a:gd fmla="*/ 2689706 w 4419601" name="connsiteX7276"/>
              <a:gd fmla="*/ 782932 h 2239844" name="connsiteY7276"/>
              <a:gd fmla="*/ 2685840 w 4419601" name="connsiteX7277"/>
              <a:gd fmla="*/ 786247 h 2239844" name="connsiteY7277"/>
              <a:gd fmla="*/ 2684417 w 4419601" name="connsiteX7278"/>
              <a:gd fmla="*/ 787023 h 2239844" name="connsiteY7278"/>
              <a:gd fmla="*/ 2684697 w 4419601" name="connsiteX7279"/>
              <a:gd fmla="*/ 786901 h 2239844" name="connsiteY7279"/>
              <a:gd fmla="*/ 2685107 w 4419601" name="connsiteX7280"/>
              <a:gd fmla="*/ 786875 h 2239844" name="connsiteY7280"/>
              <a:gd fmla="*/ 2685840 w 4419601" name="connsiteX7281"/>
              <a:gd fmla="*/ 786247 h 2239844" name="connsiteY7281"/>
              <a:gd fmla="*/ 2688927 w 4419601" name="connsiteX7282"/>
              <a:gd fmla="*/ 784563 h 2239844" name="connsiteY7282"/>
              <a:gd fmla="*/ 2687905 w 4419601" name="connsiteX7283"/>
              <a:gd fmla="*/ 786700 h 2239844" name="connsiteY7283"/>
              <a:gd fmla="*/ 2692633 w 4419601" name="connsiteX7284"/>
              <a:gd fmla="*/ 786405 h 2239844" name="connsiteY7284"/>
              <a:gd fmla="*/ 2697621 w 4419601" name="connsiteX7285"/>
              <a:gd fmla="*/ 779820 h 2239844" name="connsiteY7285"/>
              <a:gd fmla="*/ 2710061 w 4419601" name="connsiteX7286"/>
              <a:gd fmla="*/ 779820 h 2239844" name="connsiteY7286"/>
              <a:gd fmla="*/ 2710408 w 4419601" name="connsiteX7287"/>
              <a:gd fmla="*/ 779669 h 2239844" name="connsiteY7287"/>
              <a:gd fmla="*/ 2714489 w 4419601" name="connsiteX7288"/>
              <a:gd fmla="*/ 778879 h 2239844" name="connsiteY7288"/>
              <a:gd fmla="*/ 2716479 w 4419601" name="connsiteX7289"/>
              <a:gd fmla="*/ 777644 h 2239844" name="connsiteY7289"/>
              <a:gd fmla="*/ 2727351 w 4419601" name="connsiteX7290"/>
              <a:gd fmla="*/ 776390 h 2239844" name="connsiteY7290"/>
              <a:gd fmla="*/ 2735316 w 4419601" name="connsiteX7291"/>
              <a:gd fmla="*/ 774848 h 2239844" name="connsiteY7291"/>
              <a:gd fmla="*/ 2737068 w 4419601" name="connsiteX7292"/>
              <a:gd fmla="*/ 775268 h 2239844" name="connsiteY7292"/>
              <a:gd fmla="*/ 2739392 w 4419601" name="connsiteX7293"/>
              <a:gd fmla="*/ 775000 h 2239844" name="connsiteY7293"/>
              <a:gd fmla="*/ 2740990 w 4419601" name="connsiteX7294"/>
              <a:gd fmla="*/ 775184 h 2239844" name="connsiteY7294"/>
              <a:gd fmla="*/ 2737842 w 4419601" name="connsiteX7295"/>
              <a:gd fmla="*/ 775454 h 2239844" name="connsiteY7295"/>
              <a:gd fmla="*/ 2750767 w 4419601" name="connsiteX7296"/>
              <a:gd fmla="*/ 778557 h 2239844" name="connsiteY7296"/>
              <a:gd fmla="*/ 2745761 w 4419601" name="connsiteX7297"/>
              <a:gd fmla="*/ 779669 h 2239844" name="connsiteY7297"/>
              <a:gd fmla="*/ 2741598 w 4419601" name="connsiteX7298"/>
              <a:gd fmla="*/ 780594 h 2239844" name="connsiteY7298"/>
              <a:gd fmla="*/ 2754463 w 4419601" name="connsiteX7299"/>
              <a:gd fmla="*/ 782432 h 2239844" name="connsiteY7299"/>
              <a:gd fmla="*/ 2758396 w 4419601" name="connsiteX7300"/>
              <a:gd fmla="*/ 780957 h 2239844" name="connsiteY7300"/>
              <a:gd fmla="*/ 2764613 w 4419601" name="connsiteX7301"/>
              <a:gd fmla="*/ 783633 h 2239844" name="connsiteY7301"/>
              <a:gd fmla="*/ 2781163 w 4419601" name="connsiteX7302"/>
              <a:gd fmla="*/ 785444 h 2239844" name="connsiteY7302"/>
              <a:gd fmla="*/ 2826784 w 4419601" name="connsiteX7303"/>
              <a:gd fmla="*/ 803265 h 2239844" name="connsiteY7303"/>
              <a:gd fmla="*/ 2781163 w 4419601" name="connsiteX7304"/>
              <a:gd fmla="*/ 786247 h 2239844" name="connsiteY7304"/>
              <a:gd fmla="*/ 2765480 w 4419601" name="connsiteX7305"/>
              <a:gd fmla="*/ 784006 h 2239844" name="connsiteY7305"/>
              <a:gd fmla="*/ 2801879 w 4419601" name="connsiteX7306"/>
              <a:gd fmla="*/ 799672 h 2239844" name="connsiteY7306"/>
              <a:gd fmla="*/ 2793970 w 4419601" name="connsiteX7307"/>
              <a:gd fmla="*/ 798953 h 2239844" name="connsiteY7307"/>
              <a:gd fmla="*/ 2783123 w 4419601" name="connsiteX7308"/>
              <a:gd fmla="*/ 795880 h 2239844" name="connsiteY7308"/>
              <a:gd fmla="*/ 2768258 w 4419601" name="connsiteX7309"/>
              <a:gd fmla="*/ 787704 h 2239844" name="connsiteY7309"/>
              <a:gd fmla="*/ 2751546 w 4419601" name="connsiteX7310"/>
              <a:gd fmla="*/ 783526 h 2239844" name="connsiteY7310"/>
              <a:gd fmla="*/ 2754275 w 4419601" name="connsiteX7311"/>
              <a:gd fmla="*/ 782503 h 2239844" name="connsiteY7311"/>
              <a:gd fmla="*/ 2742145 w 4419601" name="connsiteX7312"/>
              <a:gd fmla="*/ 781176 h 2239844" name="connsiteY7312"/>
              <a:gd fmla="*/ 2751546 w 4419601" name="connsiteX7313"/>
              <a:gd fmla="*/ 783526 h 2239844" name="connsiteY7313"/>
              <a:gd fmla="*/ 2746371 w 4419601" name="connsiteX7314"/>
              <a:gd fmla="*/ 785467 h 2239844" name="connsiteY7314"/>
              <a:gd fmla="*/ 2745761 w 4419601" name="connsiteX7315"/>
              <a:gd fmla="*/ 785294 h 2239844" name="connsiteY7315"/>
              <a:gd fmla="*/ 2718399 w 4419601" name="connsiteX7316"/>
              <a:gd fmla="*/ 785750 h 2239844" name="connsiteY7316"/>
              <a:gd fmla="*/ 2740025 w 4419601" name="connsiteX7317"/>
              <a:gd fmla="*/ 780944 h 2239844" name="connsiteY7317"/>
              <a:gd fmla="*/ 2733681 w 4419601" name="connsiteX7318"/>
              <a:gd fmla="*/ 780250 h 2239844" name="connsiteY7318"/>
              <a:gd fmla="*/ 2711331 w 4419601" name="connsiteX7319"/>
              <a:gd fmla="*/ 785572 h 2239844" name="connsiteY7319"/>
              <a:gd fmla="*/ 2710624 w 4419601" name="connsiteX7320"/>
              <a:gd fmla="*/ 785879 h 2239844" name="connsiteY7320"/>
              <a:gd fmla="*/ 2718399 w 4419601" name="connsiteX7321"/>
              <a:gd fmla="*/ 785750 h 2239844" name="connsiteY7321"/>
              <a:gd fmla="*/ 2716836 w 4419601" name="connsiteX7322"/>
              <a:gd fmla="*/ 786097 h 2239844" name="connsiteY7322"/>
              <a:gd fmla="*/ 2712256 w 4419601" name="connsiteX7323"/>
              <a:gd fmla="*/ 789150 h 2239844" name="connsiteY7323"/>
              <a:gd fmla="*/ 2707615 w 4419601" name="connsiteX7324"/>
              <a:gd fmla="*/ 788252 h 2239844" name="connsiteY7324"/>
              <a:gd fmla="*/ 2705274 w 4419601" name="connsiteX7325"/>
              <a:gd fmla="*/ 793805 h 2239844" name="connsiteY7325"/>
              <a:gd fmla="*/ 2707194 w 4419601" name="connsiteX7326"/>
              <a:gd fmla="*/ 792525 h 2239844" name="connsiteY7326"/>
              <a:gd fmla="*/ 2712256 w 4419601" name="connsiteX7327"/>
              <a:gd fmla="*/ 789150 h 2239844" name="connsiteY7327"/>
              <a:gd fmla="*/ 2728278 w 4419601" name="connsiteX7328"/>
              <a:gd fmla="*/ 792252 h 2239844" name="connsiteY7328"/>
              <a:gd fmla="*/ 2710408 w 4419601" name="connsiteX7329"/>
              <a:gd fmla="*/ 798953 h 2239844" name="connsiteY7329"/>
              <a:gd fmla="*/ 2699955 w 4419601" name="connsiteX7330"/>
              <a:gd fmla="*/ 806420 h 2239844" name="connsiteY7330"/>
              <a:gd fmla="*/ 2697621 w 4419601" name="connsiteX7331"/>
              <a:gd fmla="*/ 811954 h 2239844" name="connsiteY7331"/>
              <a:gd fmla="*/ 2695218 w 4419601" name="connsiteX7332"/>
              <a:gd fmla="*/ 809804 h 2239844" name="connsiteY7332"/>
              <a:gd fmla="*/ 2693535 w 4419601" name="connsiteX7333"/>
              <a:gd fmla="*/ 811006 h 2239844" name="connsiteY7333"/>
              <a:gd fmla="*/ 2691265 w 4419601" name="connsiteX7334"/>
              <a:gd fmla="*/ 811763 h 2239844" name="connsiteY7334"/>
              <a:gd fmla="*/ 2691195 w 4419601" name="connsiteX7335"/>
              <a:gd fmla="*/ 811954 h 2239844" name="connsiteY7335"/>
              <a:gd fmla="*/ 2697621 w 4419601" name="connsiteX7336"/>
              <a:gd fmla="*/ 811954 h 2239844" name="connsiteY7336"/>
              <a:gd fmla="*/ 2691195 w 4419601" name="connsiteX7337"/>
              <a:gd fmla="*/ 818381 h 2239844" name="connsiteY7337"/>
              <a:gd fmla="*/ 2688030 w 4419601" name="connsiteX7338"/>
              <a:gd fmla="*/ 812841 h 2239844" name="connsiteY7338"/>
              <a:gd fmla="*/ 2677816 w 4419601" name="connsiteX7339"/>
              <a:gd fmla="*/ 816246 h 2239844" name="connsiteY7339"/>
              <a:gd fmla="*/ 2676667 w 4419601" name="connsiteX7340"/>
              <a:gd fmla="*/ 811189 h 2239844" name="connsiteY7340"/>
              <a:gd fmla="*/ 2675838 w 4419601" name="connsiteX7341"/>
              <a:gd fmla="*/ 815807 h 2239844" name="connsiteY7341"/>
              <a:gd fmla="*/ 2676662 w 4419601" name="connsiteX7342"/>
              <a:gd fmla="*/ 816630 h 2239844" name="connsiteY7342"/>
              <a:gd fmla="*/ 2675629 w 4419601" name="connsiteX7343"/>
              <a:gd fmla="*/ 816975 h 2239844" name="connsiteY7343"/>
              <a:gd fmla="*/ 2671916 w 4419601" name="connsiteX7344"/>
              <a:gd fmla="*/ 837661 h 2239844" name="connsiteY7344"/>
              <a:gd fmla="*/ 2669220 w 4419601" name="connsiteX7345"/>
              <a:gd fmla="*/ 816768 h 2239844" name="connsiteY7345"/>
              <a:gd fmla="*/ 2669506 w 4419601" name="connsiteX7346"/>
              <a:gd fmla="*/ 815168 h 2239844" name="connsiteY7346"/>
              <a:gd fmla="*/ 2670112 w 4419601" name="connsiteX7347"/>
              <a:gd fmla="*/ 813626 h 2239844" name="connsiteY7347"/>
              <a:gd fmla="*/ 2669441 w 4419601" name="connsiteX7348"/>
              <a:gd fmla="*/ 811835 h 2239844" name="connsiteY7348"/>
              <a:gd fmla="*/ 2668703 w 4419601" name="connsiteX7349"/>
              <a:gd fmla="*/ 812758 h 2239844" name="connsiteY7349"/>
              <a:gd fmla="*/ 2669220 w 4419601" name="connsiteX7350"/>
              <a:gd fmla="*/ 816768 h 2239844" name="connsiteY7350"/>
              <a:gd fmla="*/ 2665490 w 4419601" name="connsiteX7351"/>
              <a:gd fmla="*/ 837661 h 2239844" name="connsiteY7351"/>
              <a:gd fmla="*/ 2663883 w 4419601" name="connsiteX7352"/>
              <a:gd fmla="*/ 818381 h 2239844" name="connsiteY7352"/>
              <a:gd fmla="*/ 2668100 w 4419601" name="connsiteX7353"/>
              <a:gd fmla="*/ 808260 h 2239844" name="connsiteY7353"/>
              <a:gd fmla="*/ 2667020 w 4419601" name="connsiteX7354"/>
              <a:gd fmla="*/ 805381 h 2239844" name="connsiteY7354"/>
              <a:gd fmla="*/ 2671841 w 4419601" name="connsiteX7355"/>
              <a:gd fmla="*/ 792525 h 2239844" name="connsiteY7355"/>
              <a:gd fmla="*/ 2678318 w 4419601" name="connsiteX7356"/>
              <a:gd fmla="*/ 789691 h 2239844" name="connsiteY7356"/>
              <a:gd fmla="*/ 2679949 w 4419601" name="connsiteX7357"/>
              <a:gd fmla="*/ 781427 h 2239844" name="connsiteY7357"/>
              <a:gd fmla="*/ 2680537 w 4419601" name="connsiteX7358"/>
              <a:gd fmla="*/ 780918 h 2239844" name="connsiteY7358"/>
              <a:gd fmla="*/ 2679150 w 4419601" name="connsiteX7359"/>
              <a:gd fmla="*/ 781521 h 2239844" name="connsiteY7359"/>
              <a:gd fmla="*/ 2665491 w 4419601" name="connsiteX7360"/>
              <a:gd fmla="*/ 799203 h 2239844" name="connsiteY7360"/>
              <a:gd fmla="*/ 2659063 w 4419601" name="connsiteX7361"/>
              <a:gd fmla="*/ 792773 h 2239844" name="connsiteY7361"/>
              <a:gd fmla="*/ 2665491 w 4419601" name="connsiteX7362"/>
              <a:gd fmla="*/ 792773 h 2239844" name="connsiteY7362"/>
              <a:gd fmla="*/ 2674085 w 4419601" name="connsiteX7363"/>
              <a:gd fmla="*/ 784176 h 2239844" name="connsiteY7363"/>
              <a:gd fmla="*/ 2671866 w 4419601" name="connsiteX7364"/>
              <a:gd fmla="*/ 785864 h 2239844" name="connsiteY7364"/>
              <a:gd fmla="*/ 2669839 w 4419601" name="connsiteX7365"/>
              <a:gd fmla="*/ 783836 h 2239844" name="connsiteY7365"/>
              <a:gd fmla="*/ 2678301 w 4419601" name="connsiteX7366"/>
              <a:gd fmla="*/ 779959 h 2239844" name="connsiteY7366"/>
              <a:gd fmla="*/ 2689595 w 4419601" name="connsiteX7367"/>
              <a:gd fmla="*/ 768661 h 2239844" name="connsiteY7367"/>
              <a:gd fmla="*/ 2695401 w 4419601" name="connsiteX7368"/>
              <a:gd fmla="*/ 766171 h 2239844" name="connsiteY7368"/>
              <a:gd fmla="*/ 2694564 w 4419601" name="connsiteX7369"/>
              <a:gd fmla="*/ 766052 h 2239844" name="connsiteY7369"/>
              <a:gd fmla="*/ 2697256 w 4419601" name="connsiteX7370"/>
              <a:gd fmla="*/ 764818 h 2239844" name="connsiteY7370"/>
              <a:gd fmla="*/ 2697382 w 4419601" name="connsiteX7371"/>
              <a:gd fmla="*/ 765322 h 2239844" name="connsiteY7371"/>
              <a:gd fmla="*/ 2699653 w 4419601" name="connsiteX7372"/>
              <a:gd fmla="*/ 764348 h 2239844" name="connsiteY7372"/>
              <a:gd fmla="*/ 2701192 w 4419601" name="connsiteX7373"/>
              <a:gd fmla="*/ 763015 h 2239844" name="connsiteY7373"/>
              <a:gd fmla="*/ 2697256 w 4419601" name="connsiteX7374"/>
              <a:gd fmla="*/ 764818 h 2239844" name="connsiteY7374"/>
              <a:gd fmla="*/ 2696869 w 4419601" name="connsiteX7375"/>
              <a:gd fmla="*/ 763268 h 2239844" name="connsiteY7375"/>
              <a:gd fmla="*/ 2693670 w 4419601" name="connsiteX7376"/>
              <a:gd fmla="*/ 761440 h 2239844" name="connsiteY7376"/>
              <a:gd fmla="*/ 2710580 w 4419601" name="connsiteX7377"/>
              <a:gd fmla="*/ 753585 h 2239844" name="connsiteY7377"/>
              <a:gd fmla="*/ 2734266 w 4419601" name="connsiteX7378"/>
              <a:gd fmla="*/ 743428 h 2239844" name="connsiteY7378"/>
              <a:gd fmla="*/ 2717033 w 4419601" name="connsiteX7379"/>
              <a:gd fmla="*/ 753585 h 2239844" name="connsiteY7379"/>
              <a:gd fmla="*/ 2714613 w 4419601" name="connsiteX7380"/>
              <a:gd fmla="*/ 756813 h 2239844" name="connsiteY7380"/>
              <a:gd fmla="*/ 2714643 w 4419601" name="connsiteX7381"/>
              <a:gd fmla="*/ 756852 h 2239844" name="connsiteY7381"/>
              <a:gd fmla="*/ 2706897 w 4419601" name="connsiteX7382"/>
              <a:gd fmla="*/ 760401 h 2239844" name="connsiteY7382"/>
              <a:gd fmla="*/ 2709114 w 4419601" name="connsiteX7383"/>
              <a:gd fmla="*/ 760293 h 2239844" name="connsiteY7383"/>
              <a:gd fmla="*/ 2711993 w 4419601" name="connsiteX7384"/>
              <a:gd fmla="*/ 759058 h 2239844" name="connsiteY7384"/>
              <a:gd fmla="*/ 2715090 w 4419601" name="connsiteX7385"/>
              <a:gd fmla="*/ 757449 h 2239844" name="connsiteY7385"/>
              <a:gd fmla="*/ 2715159 w 4419601" name="connsiteX7386"/>
              <a:gd fmla="*/ 757541 h 2239844" name="connsiteY7386"/>
              <a:gd fmla="*/ 2713250 w 4419601" name="connsiteX7387"/>
              <a:gd fmla="*/ 758519 h 2239844" name="connsiteY7387"/>
              <a:gd fmla="*/ 2715250 w 4419601" name="connsiteX7388"/>
              <a:gd fmla="*/ 757662 h 2239844" name="connsiteY7388"/>
              <a:gd fmla="*/ 2715159 w 4419601" name="connsiteX7389"/>
              <a:gd fmla="*/ 757541 h 2239844" name="connsiteY7389"/>
              <a:gd fmla="*/ 2732317 w 4419601" name="connsiteX7390"/>
              <a:gd fmla="*/ 748753 h 2239844" name="connsiteY7390"/>
              <a:gd fmla="*/ 2749691 w 4419601" name="connsiteX7391"/>
              <a:gd fmla="*/ 740793 h 2239844" name="connsiteY7391"/>
              <a:gd fmla="*/ 2727175 w 4419601" name="connsiteX7392"/>
              <a:gd fmla="*/ 754063 h 2239844" name="connsiteY7392"/>
              <a:gd fmla="*/ 2727507 w 4419601" name="connsiteX7393"/>
              <a:gd fmla="*/ 754052 h 2239844" name="connsiteY7393"/>
              <a:gd fmla="*/ 2739616 w 4419601" name="connsiteX7394"/>
              <a:gd fmla="*/ 747129 h 2239844" name="connsiteY7394"/>
              <a:gd fmla="*/ 2754055 w 4419601" name="connsiteX7395"/>
              <a:gd fmla="*/ 738874 h 2239844" name="connsiteY7395"/>
              <a:gd fmla="*/ 2781557 w 4419601" name="connsiteX7396"/>
              <a:gd fmla="*/ 727761 h 2239844" name="connsiteY7396"/>
              <a:gd fmla="*/ 2798763 w 4419601" name="connsiteX7397"/>
              <a:gd fmla="*/ 719153 h 2239844" name="connsiteY7397"/>
              <a:gd fmla="*/ 2803334 w 4419601" name="connsiteX7398"/>
              <a:gd fmla="*/ 717270 h 2239844" name="connsiteY7398"/>
              <a:gd fmla="*/ 2807367 w 4419601" name="connsiteX7399"/>
              <a:gd fmla="*/ 714849 h 2239844" name="connsiteY7399"/>
              <a:gd fmla="*/ 2820271 w 4419601" name="connsiteX7400"/>
              <a:gd fmla="*/ 708393 h 2239844" name="connsiteY7400"/>
              <a:gd fmla="*/ 2821642 w 4419601" name="connsiteX7401"/>
              <a:gd fmla="*/ 708222 h 2239844" name="connsiteY7401"/>
              <a:gd fmla="*/ 2751714 w 4419601" name="connsiteX7402"/>
              <a:gd fmla="*/ 746322 h 2239844" name="connsiteY7402"/>
              <a:gd fmla="*/ 2735430 w 4419601" name="connsiteX7403"/>
              <a:gd fmla="*/ 753783 h 2239844" name="connsiteY7403"/>
              <a:gd fmla="*/ 2762723 w 4419601" name="connsiteX7404"/>
              <a:gd fmla="*/ 752857 h 2239844" name="connsiteY7404"/>
              <a:gd fmla="*/ 2771878 w 4419601" name="connsiteX7405"/>
              <a:gd fmla="*/ 749550 h 2239844" name="connsiteY7405"/>
              <a:gd fmla="*/ 2800914 w 4419601" name="connsiteX7406"/>
              <a:gd fmla="*/ 734217 h 2239844" name="connsiteY7406"/>
              <a:gd fmla="*/ 2832370 w 4419601" name="connsiteX7407"/>
              <a:gd fmla="*/ 720498 h 2239844" name="connsiteY7407"/>
              <a:gd fmla="*/ 2851136 w 4419601" name="connsiteX7408"/>
              <a:gd fmla="*/ 707412 h 2239844" name="connsiteY7408"/>
              <a:gd fmla="*/ 2858986 w 4419601" name="connsiteX7409"/>
              <a:gd fmla="*/ 708393 h 2239844" name="connsiteY7409"/>
              <a:gd fmla="*/ 2858986 w 4419601" name="connsiteX7410"/>
              <a:gd fmla="*/ 701938 h 2239844" name="connsiteY7410"/>
              <a:gd fmla="*/ 2254684 w 4419601" name="connsiteX7411"/>
              <a:gd fmla="*/ 701819 h 2239844" name="connsiteY7411"/>
              <a:gd fmla="*/ 2345397 w 4419601" name="connsiteX7412"/>
              <a:gd fmla="*/ 734842 h 2239844" name="connsiteY7412"/>
              <a:gd fmla="*/ 2375358 w 4419601" name="connsiteX7413"/>
              <a:gd fmla="*/ 757307 h 2239844" name="connsiteY7413"/>
              <a:gd fmla="*/ 2373494 w 4419601" name="connsiteX7414"/>
              <a:gd fmla="*/ 756588 h 2239844" name="connsiteY7414"/>
              <a:gd fmla="*/ 2356710 w 4419601" name="connsiteX7415"/>
              <a:gd fmla="*/ 750112 h 2239844" name="connsiteY7415"/>
              <a:gd fmla="*/ 2349411 w 4419601" name="connsiteX7416"/>
              <a:gd fmla="*/ 744507 h 2239844" name="connsiteY7416"/>
              <a:gd fmla="*/ 2261106 w 4419601" name="connsiteX7417"/>
              <a:gd fmla="*/ 708263 h 2239844" name="connsiteY7417"/>
              <a:gd fmla="*/ 2229596 w 4419601" name="connsiteX7418"/>
              <a:gd fmla="*/ 709139 h 2239844" name="connsiteY7418"/>
              <a:gd fmla="*/ 2219763 w 4419601" name="connsiteX7419"/>
              <a:gd fmla="*/ 706249 h 2239844" name="connsiteY7419"/>
              <a:gd fmla="*/ 2204271 w 4419601" name="connsiteX7420"/>
              <a:gd fmla="*/ 704621 h 2239844" name="connsiteY7420"/>
              <a:gd fmla="*/ 2211334 w 4419601" name="connsiteX7421"/>
              <a:gd fmla="*/ 703128 h 2239844" name="connsiteY7421"/>
              <a:gd fmla="*/ 2254684 w 4419601" name="connsiteX7422"/>
              <a:gd fmla="*/ 701819 h 2239844" name="connsiteY7422"/>
              <a:gd fmla="*/ 2833176 w 4419601" name="connsiteX7423"/>
              <a:gd fmla="*/ 701096 h 2239844" name="connsiteY7423"/>
              <a:gd fmla="*/ 2833176 w 4419601" name="connsiteX7424"/>
              <a:gd fmla="*/ 701131 h 2239844" name="connsiteY7424"/>
              <a:gd fmla="*/ 2833176 w 4419601" name="connsiteX7425"/>
              <a:gd fmla="*/ 701938 h 2239844" name="connsiteY7425"/>
              <a:gd fmla="*/ 2816997 w 4419601" name="connsiteX7426"/>
              <a:gd fmla="*/ 709068 h 2239844" name="connsiteY7426"/>
              <a:gd fmla="*/ 2829472 w 4419601" name="connsiteX7427"/>
              <a:gd fmla="*/ 701579 h 2239844" name="connsiteY7427"/>
              <a:gd fmla="*/ 1420807 w 4419601" name="connsiteX7428"/>
              <a:gd fmla="*/ 699862 h 2239844" name="connsiteY7428"/>
              <a:gd fmla="*/ 1490564 w 4419601" name="connsiteX7429"/>
              <a:gd fmla="*/ 734457 h 2239844" name="connsiteY7429"/>
              <a:gd fmla="*/ 1544576 w 4419601" name="connsiteX7430"/>
              <a:gd fmla="*/ 754446 h 2239844" name="connsiteY7430"/>
              <a:gd fmla="*/ 1566235 w 4419601" name="connsiteX7431"/>
              <a:gd fmla="*/ 765364 h 2239844" name="connsiteY7431"/>
              <a:gd fmla="*/ 1567955 w 4419601" name="connsiteX7432"/>
              <a:gd fmla="*/ 766440 h 2239844" name="connsiteY7432"/>
              <a:gd fmla="*/ 1570374 w 4419601" name="connsiteX7433"/>
              <a:gd fmla="*/ 768039 h 2239844" name="connsiteY7433"/>
              <a:gd fmla="*/ 1570163 w 4419601" name="connsiteX7434"/>
              <a:gd fmla="*/ 767343 h 2239844" name="connsiteY7434"/>
              <a:gd fmla="*/ 1593752 w 4419601" name="connsiteX7435"/>
              <a:gd fmla="*/ 779234 h 2239844" name="connsiteY7435"/>
              <a:gd fmla="*/ 1580239 w 4419601" name="connsiteX7436"/>
              <a:gd fmla="*/ 778624 h 2239844" name="connsiteY7436"/>
              <a:gd fmla="*/ 1558281 w 4419601" name="connsiteX7437"/>
              <a:gd fmla="*/ 767240 h 2239844" name="connsiteY7437"/>
              <a:gd fmla="*/ 1522810 w 4419601" name="connsiteX7438"/>
              <a:gd fmla="*/ 753647 h 2239844" name="connsiteY7438"/>
              <a:gd fmla="*/ 1471216 w 4419601" name="connsiteX7439"/>
              <a:gd fmla="*/ 733657 h 2239844" name="connsiteY7439"/>
              <a:gd fmla="*/ 1456108 w 4419601" name="connsiteX7440"/>
              <a:gd fmla="*/ 726399 h 2239844" name="connsiteY7440"/>
              <a:gd fmla="*/ 2845274 w 4419601" name="connsiteX7441"/>
              <a:gd fmla="*/ 699517 h 2239844" name="connsiteY7441"/>
              <a:gd fmla="*/ 2858986 w 4419601" name="connsiteX7442"/>
              <a:gd fmla="*/ 701938 h 2239844" name="connsiteY7442"/>
              <a:gd fmla="*/ 2851136 w 4419601" name="connsiteX7443"/>
              <a:gd fmla="*/ 707412 h 2239844" name="connsiteY7443"/>
              <a:gd fmla="*/ 2839629 w 4419601" name="connsiteX7444"/>
              <a:gd fmla="*/ 705972 h 2239844" name="connsiteY7444"/>
              <a:gd fmla="*/ 2821642 w 4419601" name="connsiteX7445"/>
              <a:gd fmla="*/ 708222 h 2239844" name="connsiteY7445"/>
              <a:gd fmla="*/ 2833176 w 4419601" name="connsiteX7446"/>
              <a:gd fmla="*/ 701938 h 2239844" name="connsiteY7446"/>
              <a:gd fmla="*/ 2833876 w 4419601" name="connsiteX7447"/>
              <a:gd fmla="*/ 701004 h 2239844" name="connsiteY7447"/>
              <a:gd fmla="*/ 1292514 w 4419601" name="connsiteX7448"/>
              <a:gd fmla="*/ 699007 h 2239844" name="connsiteY7448"/>
              <a:gd fmla="*/ 1289093 w 4419601" name="connsiteX7449"/>
              <a:gd fmla="*/ 710282 h 2239844" name="connsiteY7449"/>
              <a:gd fmla="*/ 1287226 w 4419601" name="connsiteX7450"/>
              <a:gd fmla="*/ 713640 h 2239844" name="connsiteY7450"/>
              <a:gd fmla="*/ 1291335 w 4419601" name="connsiteX7451"/>
              <a:gd fmla="*/ 702392 h 2239844" name="connsiteY7451"/>
              <a:gd fmla="*/ 2833176 w 4419601" name="connsiteX7452"/>
              <a:gd fmla="*/ 698505 h 2239844" name="connsiteY7452"/>
              <a:gd fmla="*/ 2833176 w 4419601" name="connsiteX7453"/>
              <a:gd fmla="*/ 699355 h 2239844" name="connsiteY7453"/>
              <a:gd fmla="*/ 2829472 w 4419601" name="connsiteX7454"/>
              <a:gd fmla="*/ 701579 h 2239844" name="connsiteY7454"/>
              <a:gd fmla="*/ 2826724 w 4419601" name="connsiteX7455"/>
              <a:gd fmla="*/ 701938 h 2239844" name="connsiteY7455"/>
              <a:gd fmla="*/ 2788009 w 4419601" name="connsiteX7456"/>
              <a:gd fmla="*/ 721305 h 2239844" name="connsiteY7456"/>
              <a:gd fmla="*/ 2781771 w 4419601" name="connsiteX7457"/>
              <a:gd fmla="*/ 723490 h 2239844" name="connsiteY7457"/>
              <a:gd fmla="*/ 2793517 w 4419601" name="connsiteX7458"/>
              <a:gd fmla="*/ 717090 h 2239844" name="connsiteY7458"/>
              <a:gd fmla="*/ 2835179 w 4419601" name="connsiteX7459"/>
              <a:gd fmla="*/ 698153 h 2239844" name="connsiteY7459"/>
              <a:gd fmla="*/ 2835596 w 4419601" name="connsiteX7460"/>
              <a:gd fmla="*/ 698710 h 2239844" name="connsiteY7460"/>
              <a:gd fmla="*/ 2833876 w 4419601" name="connsiteX7461"/>
              <a:gd fmla="*/ 701004 h 2239844" name="connsiteY7461"/>
              <a:gd fmla="*/ 2833176 w 4419601" name="connsiteX7462"/>
              <a:gd fmla="*/ 701096 h 2239844" name="connsiteY7462"/>
              <a:gd fmla="*/ 2833176 w 4419601" name="connsiteX7463"/>
              <a:gd fmla="*/ 699355 h 2239844" name="connsiteY7463"/>
              <a:gd fmla="*/ 2839629 w 4419601" name="connsiteX7464"/>
              <a:gd fmla="*/ 695482 h 2239844" name="connsiteY7464"/>
              <a:gd fmla="*/ 2835179 w 4419601" name="connsiteX7465"/>
              <a:gd fmla="*/ 698153 h 2239844" name="connsiteY7465"/>
              <a:gd fmla="*/ 2834854 w 4419601" name="connsiteX7466"/>
              <a:gd fmla="*/ 697719 h 2239844" name="connsiteY7466"/>
              <a:gd fmla="*/ 2833176 w 4419601" name="connsiteX7467"/>
              <a:gd fmla="*/ 695482 h 2239844" name="connsiteY7467"/>
              <a:gd fmla="*/ 2793517 w 4419601" name="connsiteX7468"/>
              <a:gd fmla="*/ 717090 h 2239844" name="connsiteY7468"/>
              <a:gd fmla="*/ 2775911 w 4419601" name="connsiteX7469"/>
              <a:gd fmla="*/ 725340 h 2239844" name="connsiteY7469"/>
              <a:gd fmla="*/ 2775068 w 4419601" name="connsiteX7470"/>
              <a:gd fmla="*/ 725837 h 2239844" name="connsiteY7470"/>
              <a:gd fmla="*/ 2769124 w 4419601" name="connsiteX7471"/>
              <a:gd fmla="*/ 727919 h 2239844" name="connsiteY7471"/>
              <a:gd fmla="*/ 2796881 w 4419601" name="connsiteX7472"/>
              <a:gd fmla="*/ 714849 h 2239844" name="connsiteY7472"/>
              <a:gd fmla="*/ 2833176 w 4419601" name="connsiteX7473"/>
              <a:gd fmla="*/ 695482 h 2239844" name="connsiteY7473"/>
              <a:gd fmla="*/ 2833176 w 4419601" name="connsiteX7474"/>
              <a:gd fmla="*/ 695482 h 2239844" name="connsiteY7474"/>
              <a:gd fmla="*/ 2834854 w 4419601" name="connsiteX7475"/>
              <a:gd fmla="*/ 697719 h 2239844" name="connsiteY7475"/>
              <a:gd fmla="*/ 2833176 w 4419601" name="connsiteX7476"/>
              <a:gd fmla="*/ 698505 h 2239844" name="connsiteY7476"/>
              <a:gd fmla="*/ 2935562 w 4419601" name="connsiteX7477"/>
              <a:gd fmla="*/ 690149 h 2239844" name="connsiteY7477"/>
              <a:gd fmla="*/ 2941538 w 4419601" name="connsiteX7478"/>
              <a:gd fmla="*/ 691667 h 2239844" name="connsiteY7478"/>
              <a:gd fmla="*/ 2966208 w 4419601" name="connsiteX7479"/>
              <a:gd fmla="*/ 698303 h 2239844" name="connsiteY7479"/>
              <a:gd fmla="*/ 2988529 w 4419601" name="connsiteX7480"/>
              <a:gd fmla="*/ 706730 h 2239844" name="connsiteY7480"/>
              <a:gd fmla="*/ 3018513 w 4419601" name="connsiteX7481"/>
              <a:gd fmla="*/ 724627 h 2239844" name="connsiteY7481"/>
              <a:gd fmla="*/ 2980088 w 4419601" name="connsiteX7482"/>
              <a:gd fmla="*/ 709238 h 2239844" name="connsiteY7482"/>
              <a:gd fmla="*/ 2963952 w 4419601" name="connsiteX7483"/>
              <a:gd fmla="*/ 703432 h 2239844" name="connsiteY7483"/>
              <a:gd fmla="*/ 2931756 w 4419601" name="connsiteX7484"/>
              <a:gd fmla="*/ 689182 h 2239844" name="connsiteY7484"/>
              <a:gd fmla="*/ 2935113 w 4419601" name="connsiteX7485"/>
              <a:gd fmla="*/ 689939 h 2239844" name="connsiteY7485"/>
              <a:gd fmla="*/ 2935562 w 4419601" name="connsiteX7486"/>
              <a:gd fmla="*/ 690149 h 2239844" name="connsiteY7486"/>
              <a:gd fmla="*/ 2839629 w 4419601" name="connsiteX7487"/>
              <a:gd fmla="*/ 689026 h 2239844" name="connsiteY7487"/>
              <a:gd fmla="*/ 2839629 w 4419601" name="connsiteX7488"/>
              <a:gd fmla="*/ 695482 h 2239844" name="connsiteY7488"/>
              <a:gd fmla="*/ 2833176 w 4419601" name="connsiteX7489"/>
              <a:gd fmla="*/ 695482 h 2239844" name="connsiteY7489"/>
              <a:gd fmla="*/ 2777635 w 4419601" name="connsiteX7490"/>
              <a:gd fmla="*/ 718077 h 2239844" name="connsiteY7490"/>
              <a:gd fmla="*/ 1399297 w 4419601" name="connsiteX7491"/>
              <a:gd fmla="*/ 688220 h 2239844" name="connsiteY7491"/>
              <a:gd fmla="*/ 1409142 w 4419601" name="connsiteX7492"/>
              <a:gd fmla="*/ 691279 h 2239844" name="connsiteY7492"/>
              <a:gd fmla="*/ 1409849 w 4419601" name="connsiteX7493"/>
              <a:gd fmla="*/ 691625 h 2239844" name="connsiteY7493"/>
              <a:gd fmla="*/ 1420807 w 4419601" name="connsiteX7494"/>
              <a:gd fmla="*/ 699862 h 2239844" name="connsiteY7494"/>
              <a:gd fmla="*/ 1413173 w 4419601" name="connsiteX7495"/>
              <a:gd fmla="*/ 696076 h 2239844" name="connsiteY7495"/>
              <a:gd fmla="*/ 1404437 w 4419601" name="connsiteX7496"/>
              <a:gd fmla="*/ 692115 h 2239844" name="connsiteY7496"/>
              <a:gd fmla="*/ 3989460 w 4419601" name="connsiteX7497"/>
              <a:gd fmla="*/ 682676 h 2239844" name="connsiteY7497"/>
              <a:gd fmla="*/ 4015149 w 4419601" name="connsiteX7498"/>
              <a:gd fmla="*/ 714823 h 2239844" name="connsiteY7498"/>
              <a:gd fmla="*/ 4092215 w 4419601" name="connsiteX7499"/>
              <a:gd fmla="*/ 881987 h 2239844" name="connsiteY7499"/>
              <a:gd fmla="*/ 4124326 w 4419601" name="connsiteX7500"/>
              <a:gd fmla="*/ 1062010 h 2239844" name="connsiteY7500"/>
              <a:gd fmla="*/ 4117904 w 4419601" name="connsiteX7501"/>
              <a:gd fmla="*/ 1062010 h 2239844" name="connsiteY7501"/>
              <a:gd fmla="*/ 4117904 w 4419601" name="connsiteX7502"/>
              <a:gd fmla="*/ 1029863 h 2239844" name="connsiteY7502"/>
              <a:gd fmla="*/ 4079371 w 4419601" name="connsiteX7503"/>
              <a:gd fmla="*/ 849840 h 2239844" name="connsiteY7503"/>
              <a:gd fmla="*/ 3989460 w 4419601" name="connsiteX7504"/>
              <a:gd fmla="*/ 689105 h 2239844" name="connsiteY7504"/>
              <a:gd fmla="*/ 3989460 w 4419601" name="connsiteX7505"/>
              <a:gd fmla="*/ 682676 h 2239844" name="connsiteY7505"/>
              <a:gd fmla="*/ 1394537 w 4419601" name="connsiteX7506"/>
              <a:gd fmla="*/ 680114 h 2239844" name="connsiteY7506"/>
              <a:gd fmla="*/ 1412367 w 4419601" name="connsiteX7507"/>
              <a:gd fmla="*/ 688081 h 2239844" name="connsiteY7507"/>
              <a:gd fmla="*/ 1477665 w 4419601" name="connsiteX7508"/>
              <a:gd fmla="*/ 721663 h 2239844" name="connsiteY7508"/>
              <a:gd fmla="*/ 1471216 w 4419601" name="connsiteX7509"/>
              <a:gd fmla="*/ 721663 h 2239844" name="connsiteY7509"/>
              <a:gd fmla="*/ 1409849 w 4419601" name="connsiteX7510"/>
              <a:gd fmla="*/ 691625 h 2239844" name="connsiteY7510"/>
              <a:gd fmla="*/ 1359888 w 4419601" name="connsiteX7511"/>
              <a:gd fmla="*/ 675975 h 2239844" name="connsiteY7511"/>
              <a:gd fmla="*/ 1388332 w 4419601" name="connsiteX7512"/>
              <a:gd fmla="*/ 684813 h 2239844" name="connsiteY7512"/>
              <a:gd fmla="*/ 1404437 w 4419601" name="connsiteX7513"/>
              <a:gd fmla="*/ 692115 h 2239844" name="connsiteY7513"/>
              <a:gd fmla="*/ 1438537 w 4419601" name="connsiteX7514"/>
              <a:gd fmla="*/ 717957 h 2239844" name="connsiteY7514"/>
              <a:gd fmla="*/ 1419622 w 4419601" name="connsiteX7515"/>
              <a:gd fmla="*/ 708870 h 2239844" name="connsiteY7515"/>
              <a:gd fmla="*/ 1374478 w 4419601" name="connsiteX7516"/>
              <a:gd fmla="*/ 683283 h 2239844" name="connsiteY7516"/>
              <a:gd fmla="*/ 1360370 w 4419601" name="connsiteX7517"/>
              <a:gd fmla="*/ 676487 h 2239844" name="connsiteY7517"/>
              <a:gd fmla="*/ 1352414 w 4419601" name="connsiteX7518"/>
              <a:gd fmla="*/ 673653 h 2239844" name="connsiteY7518"/>
              <a:gd fmla="*/ 1358258 w 4419601" name="connsiteX7519"/>
              <a:gd fmla="*/ 675469 h 2239844" name="connsiteY7519"/>
              <a:gd fmla="*/ 1360370 w 4419601" name="connsiteX7520"/>
              <a:gd fmla="*/ 676487 h 2239844" name="connsiteY7520"/>
              <a:gd fmla="*/ 1372059 w 4419601" name="connsiteX7521"/>
              <a:gd fmla="*/ 688880 h 2239844" name="connsiteY7521"/>
              <a:gd fmla="*/ 1400275 w 4419601" name="connsiteX7522"/>
              <a:gd fmla="*/ 708870 h 2239844" name="connsiteY7522"/>
              <a:gd fmla="*/ 1430102 w 4419601" name="connsiteX7523"/>
              <a:gd fmla="*/ 721663 h 2239844" name="connsiteY7523"/>
              <a:gd fmla="*/ 1457315 w 4419601" name="connsiteX7524"/>
              <a:gd fmla="*/ 731706 h 2239844" name="connsiteY7524"/>
              <a:gd fmla="*/ 1484115 w 4419601" name="connsiteX7525"/>
              <a:gd fmla="*/ 749649 h 2239844" name="connsiteY7525"/>
              <a:gd fmla="*/ 1516361 w 4419601" name="connsiteX7526"/>
              <a:gd fmla="*/ 766440 h 2239844" name="connsiteY7526"/>
              <a:gd fmla="*/ 1520267 w 4419601" name="connsiteX7527"/>
              <a:gd fmla="*/ 768783 h 2239844" name="connsiteY7527"/>
              <a:gd fmla="*/ 1493789 w 4419601" name="connsiteX7528"/>
              <a:gd fmla="*/ 756845 h 2239844" name="connsiteY7528"/>
              <a:gd fmla="*/ 1458318 w 4419601" name="connsiteX7529"/>
              <a:gd fmla="*/ 740853 h 2239844" name="connsiteY7529"/>
              <a:gd fmla="*/ 1393825 w 4419601" name="connsiteX7530"/>
              <a:gd fmla="*/ 708870 h 2239844" name="connsiteY7530"/>
              <a:gd fmla="*/ 1370582 w 4419601" name="connsiteX7531"/>
              <a:gd fmla="*/ 696355 h 2239844" name="connsiteY7531"/>
              <a:gd fmla="*/ 1355130 w 4419601" name="connsiteX7532"/>
              <a:gd fmla="*/ 676886 h 2239844" name="connsiteY7532"/>
              <a:gd fmla="*/ 2047268 w 4419601" name="connsiteX7533"/>
              <a:gd fmla="*/ 672424 h 2239844" name="connsiteY7533"/>
              <a:gd fmla="*/ 2048312 w 4419601" name="connsiteX7534"/>
              <a:gd fmla="*/ 674308 h 2239844" name="connsiteY7534"/>
              <a:gd fmla="*/ 2049557 w 4419601" name="connsiteX7535"/>
              <a:gd fmla="*/ 674645 h 2239844" name="connsiteY7535"/>
              <a:gd fmla="*/ 2057236 w 4419601" name="connsiteX7536"/>
              <a:gd fmla="*/ 682100 h 2239844" name="connsiteY7536"/>
              <a:gd fmla="*/ 2075657 w 4419601" name="connsiteX7537"/>
              <a:gd fmla="*/ 715763 h 2239844" name="connsiteY7537"/>
              <a:gd fmla="*/ 2057872 w 4419601" name="connsiteX7538"/>
              <a:gd fmla="*/ 691577 h 2239844" name="connsiteY7538"/>
              <a:gd fmla="*/ 2071663 w 4419601" name="connsiteX7539"/>
              <a:gd fmla="*/ 716490 h 2239844" name="connsiteY7539"/>
              <a:gd fmla="*/ 2075657 w 4419601" name="connsiteX7540"/>
              <a:gd fmla="*/ 718176 h 2239844" name="connsiteY7540"/>
              <a:gd fmla="*/ 2087655 w 4419601" name="connsiteX7541"/>
              <a:gd fmla="*/ 722115 h 2239844" name="connsiteY7541"/>
              <a:gd fmla="*/ 2098144 w 4419601" name="connsiteX7542"/>
              <a:gd fmla="*/ 713095 h 2239844" name="connsiteY7542"/>
              <a:gd fmla="*/ 2119268 w 4419601" name="connsiteX7543"/>
              <a:gd fmla="*/ 708385 h 2239844" name="connsiteY7543"/>
              <a:gd fmla="*/ 2119512 w 4419601" name="connsiteX7544"/>
              <a:gd fmla="*/ 708223 h 2239844" name="connsiteY7544"/>
              <a:gd fmla="*/ 2117448 w 4419601" name="connsiteX7545"/>
              <a:gd fmla="*/ 705309 h 2239844" name="connsiteY7545"/>
              <a:gd fmla="*/ 2088516 w 4419601" name="connsiteX7546"/>
              <a:gd fmla="*/ 690029 h 2239844" name="connsiteY7546"/>
              <a:gd fmla="*/ 2049940 w 4419601" name="connsiteX7547"/>
              <a:gd fmla="*/ 674749 h 2239844" name="connsiteY7547"/>
              <a:gd fmla="*/ 2049557 w 4419601" name="connsiteX7548"/>
              <a:gd fmla="*/ 674645 h 2239844" name="connsiteY7548"/>
              <a:gd fmla="*/ 1817538 w 4419601" name="connsiteX7549"/>
              <a:gd fmla="*/ 671238 h 2239844" name="connsiteY7549"/>
              <a:gd fmla="*/ 1750974 w 4419601" name="connsiteX7550"/>
              <a:gd fmla="*/ 685204 h 2239844" name="connsiteY7550"/>
              <a:gd fmla="*/ 1651318 w 4419601" name="connsiteX7551"/>
              <a:gd fmla="*/ 715763 h 2239844" name="connsiteY7551"/>
              <a:gd fmla="*/ 1644889 w 4419601" name="connsiteX7552"/>
              <a:gd fmla="*/ 709330 h 2239844" name="connsiteY7552"/>
              <a:gd fmla="*/ 1726964 w 4419601" name="connsiteX7553"/>
              <a:gd fmla="*/ 684098 h 2239844" name="connsiteY7553"/>
              <a:gd fmla="*/ 1776378 w 4419601" name="connsiteX7554"/>
              <a:gd fmla="*/ 673704 h 2239844" name="connsiteY7554"/>
              <a:gd fmla="*/ 1798390 w 4419601" name="connsiteX7555"/>
              <a:gd fmla="*/ 671532 h 2239844" name="connsiteY7555"/>
              <a:gd fmla="*/ 2742363 w 4419601" name="connsiteX7556"/>
              <a:gd fmla="*/ 670640 h 2239844" name="connsiteY7556"/>
              <a:gd fmla="*/ 2841148 w 4419601" name="connsiteX7557"/>
              <a:gd fmla="*/ 675465 h 2239844" name="connsiteY7557"/>
              <a:gd fmla="*/ 2885888 w 4419601" name="connsiteX7558"/>
              <a:gd fmla="*/ 679360 h 2239844" name="connsiteY7558"/>
              <a:gd fmla="*/ 2928688 w 4419601" name="connsiteX7559"/>
              <a:gd fmla="*/ 690743 h 2239844" name="connsiteY7559"/>
              <a:gd fmla="*/ 2963952 w 4419601" name="connsiteX7560"/>
              <a:gd fmla="*/ 703432 h 2239844" name="connsiteY7560"/>
              <a:gd fmla="*/ 3021048 w 4419601" name="connsiteX7561"/>
              <a:gd fmla="*/ 730145 h 2239844" name="connsiteY7561"/>
              <a:gd fmla="*/ 3083842 w 4419601" name="connsiteX7562"/>
              <a:gd fmla="*/ 768741 h 2239844" name="connsiteY7562"/>
              <a:gd fmla="*/ 3115013 w 4419601" name="connsiteX7563"/>
              <a:gd fmla="*/ 799300 h 2239844" name="connsiteY7563"/>
              <a:gd fmla="*/ 3185688 w 4419601" name="connsiteX7564"/>
              <a:gd fmla="*/ 870063 h 2239844" name="connsiteY7564"/>
              <a:gd fmla="*/ 3221026 w 4419601" name="connsiteX7565"/>
              <a:gd fmla="*/ 905445 h 2239844" name="connsiteY7565"/>
              <a:gd fmla="*/ 3252794 w 4419601" name="connsiteX7566"/>
              <a:gd fmla="*/ 937252 h 2239844" name="connsiteY7566"/>
              <a:gd fmla="*/ 3256363 w 4419601" name="connsiteX7567"/>
              <a:gd fmla="*/ 941630 h 2239844" name="connsiteY7567"/>
              <a:gd fmla="*/ 3288488 w 4419601" name="connsiteX7568"/>
              <a:gd fmla="*/ 985858 h 2239844" name="connsiteY7568"/>
              <a:gd fmla="*/ 3306470 w 4419601" name="connsiteX7569"/>
              <a:gd fmla="*/ 1013427 h 2239844" name="connsiteY7569"/>
              <a:gd fmla="*/ 3269213 w 4419601" name="connsiteX7570"/>
              <a:gd fmla="*/ 966558 h 2239844" name="connsiteY7570"/>
              <a:gd fmla="*/ 3127863 w 4419601" name="connsiteX7571"/>
              <a:gd fmla="*/ 825032 h 2239844" name="connsiteY7571"/>
              <a:gd fmla="*/ 2954388 w 4419601" name="connsiteX7572"/>
              <a:gd fmla="*/ 702805 h 2239844" name="connsiteY7572"/>
              <a:gd fmla="*/ 2742363 w 4419601" name="connsiteX7573"/>
              <a:gd fmla="*/ 677073 h 2239844" name="connsiteY7573"/>
              <a:gd fmla="*/ 2742363 w 4419601" name="connsiteX7574"/>
              <a:gd fmla="*/ 670640 h 2239844" name="connsiteY7574"/>
              <a:gd fmla="*/ 1346896 w 4419601" name="connsiteX7575"/>
              <a:gd fmla="*/ 669995 h 2239844" name="connsiteY7575"/>
              <a:gd fmla="*/ 1351003 w 4419601" name="connsiteX7576"/>
              <a:gd fmla="*/ 671974 h 2239844" name="connsiteY7576"/>
              <a:gd fmla="*/ 1352414 w 4419601" name="connsiteX7577"/>
              <a:gd fmla="*/ 673653 h 2239844" name="connsiteY7577"/>
              <a:gd fmla="*/ 1348932 w 4419601" name="connsiteX7578"/>
              <a:gd fmla="*/ 672571 h 2239844" name="connsiteY7578"/>
              <a:gd fmla="*/ 4079875 w 4419601" name="connsiteX7579"/>
              <a:gd fmla="*/ 669976 h 2239844" name="connsiteY7579"/>
              <a:gd fmla="*/ 4149725 w 4419601" name="connsiteX7580"/>
              <a:gd fmla="*/ 837211 h 2239844" name="connsiteY7580"/>
              <a:gd fmla="*/ 4194175 w 4419601" name="connsiteX7581"/>
              <a:gd fmla="*/ 1036607 h 2239844" name="connsiteY7581"/>
              <a:gd fmla="*/ 4194175 w 4419601" name="connsiteX7582"/>
              <a:gd fmla="*/ 1043039 h 2239844" name="connsiteY7582"/>
              <a:gd fmla="*/ 4143375 w 4419601" name="connsiteX7583"/>
              <a:gd fmla="*/ 843643 h 2239844" name="connsiteY7583"/>
              <a:gd fmla="*/ 4073525 w 4419601" name="connsiteX7584"/>
              <a:gd fmla="*/ 676408 h 2239844" name="connsiteY7584"/>
              <a:gd fmla="*/ 4079875 w 4419601" name="connsiteX7585"/>
              <a:gd fmla="*/ 669976 h 2239844" name="connsiteY7585"/>
              <a:gd fmla="*/ 574141 w 4419601" name="connsiteX7586"/>
              <a:gd fmla="*/ 667754 h 2239844" name="connsiteY7586"/>
              <a:gd fmla="*/ 564647 w 4419601" name="connsiteX7587"/>
              <a:gd fmla="*/ 685045 h 2239844" name="connsiteY7587"/>
              <a:gd fmla="*/ 558932 w 4419601" name="connsiteX7588"/>
              <a:gd fmla="*/ 715277 h 2239844" name="connsiteY7588"/>
              <a:gd fmla="*/ 584597 w 4419601" name="connsiteX7589"/>
              <a:gd fmla="*/ 760124 h 2239844" name="connsiteY7589"/>
              <a:gd fmla="*/ 558932 w 4419601" name="connsiteX7590"/>
              <a:gd fmla="*/ 734497 h 2239844" name="connsiteY7590"/>
              <a:gd fmla="*/ 556939 w 4419601" name="connsiteX7591"/>
              <a:gd fmla="*/ 724793 h 2239844" name="connsiteY7591"/>
              <a:gd fmla="*/ 558932 w 4419601" name="connsiteX7592"/>
              <a:gd fmla="*/ 708870 h 2239844" name="connsiteY7592"/>
              <a:gd fmla="*/ 555724 w 4419601" name="connsiteX7593"/>
              <a:gd fmla="*/ 703264 h 2239844" name="connsiteY7593"/>
              <a:gd fmla="*/ 555702 w 4419601" name="connsiteX7594"/>
              <a:gd fmla="*/ 703258 h 2239844" name="connsiteY7594"/>
              <a:gd fmla="*/ 559529 w 4419601" name="connsiteX7595"/>
              <a:gd fmla="*/ 688820 h 2239844" name="connsiteY7595"/>
              <a:gd fmla="*/ 565348 w 4419601" name="connsiteX7596"/>
              <a:gd fmla="*/ 676836 h 2239844" name="connsiteY7596"/>
              <a:gd fmla="*/ 1357110 w 4419601" name="connsiteX7597"/>
              <a:gd fmla="*/ 667752 h 2239844" name="connsiteY7597"/>
              <a:gd fmla="*/ 1378811 w 4419601" name="connsiteX7598"/>
              <a:gd fmla="*/ 673088 h 2239844" name="connsiteY7598"/>
              <a:gd fmla="*/ 1380066 w 4419601" name="connsiteX7599"/>
              <a:gd fmla="*/ 673649 h 2239844" name="connsiteY7599"/>
              <a:gd fmla="*/ 1380121 w 4419601" name="connsiteX7600"/>
              <a:gd fmla="*/ 673688 h 2239844" name="connsiteY7600"/>
              <a:gd fmla="*/ 1399297 w 4419601" name="connsiteX7601"/>
              <a:gd fmla="*/ 688220 h 2239844" name="connsiteY7601"/>
              <a:gd fmla="*/ 1388332 w 4419601" name="connsiteX7602"/>
              <a:gd fmla="*/ 684813 h 2239844" name="connsiteY7602"/>
              <a:gd fmla="*/ 1384958 w 4419601" name="connsiteX7603"/>
              <a:gd fmla="*/ 683283 h 2239844" name="connsiteY7603"/>
              <a:gd fmla="*/ 1361579 w 4419601" name="connsiteX7604"/>
              <a:gd fmla="*/ 670490 h 2239844" name="connsiteY7604"/>
              <a:gd fmla="*/ 3356013 w 4419601" name="connsiteX7605"/>
              <a:gd fmla="*/ 667650 h 2239844" name="connsiteY7605"/>
              <a:gd fmla="*/ 3359226 w 4419601" name="connsiteX7606"/>
              <a:gd fmla="*/ 670065 h 2239844" name="connsiteY7606"/>
              <a:gd fmla="*/ 3384928 w 4419601" name="connsiteX7607"/>
              <a:gd fmla="*/ 695820 h 2239844" name="connsiteY7607"/>
              <a:gd fmla="*/ 3387223 w 4419601" name="connsiteX7608"/>
              <a:gd fmla="*/ 698797 h 2239844" name="connsiteY7608"/>
              <a:gd fmla="*/ 3386138 w 4419601" name="connsiteX7609"/>
              <a:gd fmla="*/ 695467 h 2239844" name="connsiteY7609"/>
              <a:gd fmla="*/ 3392529 w 4419601" name="connsiteX7610"/>
              <a:gd fmla="*/ 695467 h 2239844" name="connsiteY7610"/>
              <a:gd fmla="*/ 3399792 w 4419601" name="connsiteX7611"/>
              <a:gd fmla="*/ 715107 h 2239844" name="connsiteY7611"/>
              <a:gd fmla="*/ 3447578 w 4419601" name="connsiteX7612"/>
              <a:gd fmla="*/ 777112 h 2239844" name="connsiteY7612"/>
              <a:gd fmla="*/ 3500589 w 4419601" name="connsiteX7613"/>
              <a:gd fmla="*/ 863232 h 2239844" name="connsiteY7613"/>
              <a:gd fmla="*/ 3584122 w 4419601" name="connsiteX7614"/>
              <a:gd fmla="*/ 1049960 h 2239844" name="connsiteY7614"/>
              <a:gd fmla="*/ 3612234 w 4419601" name="connsiteX7615"/>
              <a:gd fmla="*/ 1253591 h 2239844" name="connsiteY7615"/>
              <a:gd fmla="*/ 3614758 w 4419601" name="connsiteX7616"/>
              <a:gd fmla="*/ 1384604 h 2239844" name="connsiteY7616"/>
              <a:gd fmla="*/ 3635376 w 4419601" name="connsiteX7617"/>
              <a:gd fmla="*/ 1468398 h 2239844" name="connsiteY7617"/>
              <a:gd fmla="*/ 3628986 w 4419601" name="connsiteX7618"/>
              <a:gd fmla="*/ 1474839 h 2239844" name="connsiteY7618"/>
              <a:gd fmla="*/ 3615359 w 4419601" name="connsiteX7619"/>
              <a:gd fmla="*/ 1415836 h 2239844" name="connsiteY7619"/>
              <a:gd fmla="*/ 3616250 w 4419601" name="connsiteX7620"/>
              <a:gd fmla="*/ 1462050 h 2239844" name="connsiteY7620"/>
              <a:gd fmla="*/ 3609824 w 4419601" name="connsiteX7621"/>
              <a:gd fmla="*/ 1462050 h 2239844" name="connsiteY7621"/>
              <a:gd fmla="*/ 3609824 w 4419601" name="connsiteX7622"/>
              <a:gd fmla="*/ 1436295 h 2239844" name="connsiteY7622"/>
              <a:gd fmla="*/ 3608278 w 4419601" name="connsiteX7623"/>
              <a:gd fmla="*/ 1385173 h 2239844" name="connsiteY7623"/>
              <a:gd fmla="*/ 3607417 w 4419601" name="connsiteX7624"/>
              <a:gd fmla="*/ 1381443 h 2239844" name="connsiteY7624"/>
              <a:gd fmla="*/ 3590641 w 4419601" name="connsiteX7625"/>
              <a:gd fmla="*/ 1288048 h 2239844" name="connsiteY7625"/>
              <a:gd fmla="*/ 3545906 w 4419601" name="connsiteX7626"/>
              <a:gd fmla="*/ 1101256 h 2239844" name="connsiteY7626"/>
              <a:gd fmla="*/ 3462827 w 4419601" name="connsiteX7627"/>
              <a:gd fmla="*/ 901582 h 2239844" name="connsiteY7627"/>
              <a:gd fmla="*/ 3419689 w 4419601" name="connsiteX7628"/>
              <a:gd fmla="*/ 798524 h 2239844" name="connsiteY7628"/>
              <a:gd fmla="*/ 3397003 w 4419601" name="connsiteX7629"/>
              <a:gd fmla="*/ 728840 h 2239844" name="connsiteY7629"/>
              <a:gd fmla="*/ 3352800 w 4419601" name="connsiteX7630"/>
              <a:gd fmla="*/ 670065 h 2239844" name="connsiteY7630"/>
              <a:gd fmla="*/ 3356013 w 4419601" name="connsiteX7631"/>
              <a:gd fmla="*/ 667650 h 2239844" name="connsiteY7631"/>
              <a:gd fmla="*/ 1344363 w 4419601" name="connsiteX7632"/>
              <a:gd fmla="*/ 666790 h 2239844" name="connsiteY7632"/>
              <a:gd fmla="*/ 1346896 w 4419601" name="connsiteX7633"/>
              <a:gd fmla="*/ 669995 h 2239844" name="connsiteY7633"/>
              <a:gd fmla="*/ 1346262 w 4419601" name="connsiteX7634"/>
              <a:gd fmla="*/ 669690 h 2239844" name="connsiteY7634"/>
              <a:gd fmla="*/ 1343806 w 4419601" name="connsiteX7635"/>
              <a:gd fmla="*/ 667758 h 2239844" name="connsiteY7635"/>
              <a:gd fmla="*/ 1762213 w 4419601" name="connsiteX7636"/>
              <a:gd fmla="*/ 665504 h 2239844" name="connsiteY7636"/>
              <a:gd fmla="*/ 1715612 w 4419601" name="connsiteX7637"/>
              <a:gd fmla="*/ 677162 h 2239844" name="connsiteY7637"/>
              <a:gd fmla="*/ 1684013 w 4419601" name="connsiteX7638"/>
              <a:gd fmla="*/ 685306 h 2239844" name="connsiteY7638"/>
              <a:gd fmla="*/ 1667392 w 4419601" name="connsiteX7639"/>
              <a:gd fmla="*/ 687616 h 2239844" name="connsiteY7639"/>
              <a:gd fmla="*/ 1646856 w 4419601" name="connsiteX7640"/>
              <a:gd fmla="*/ 693895 h 2239844" name="connsiteY7640"/>
              <a:gd fmla="*/ 1667155 w 4419601" name="connsiteX7641"/>
              <a:gd fmla="*/ 689651 h 2239844" name="connsiteY7641"/>
              <a:gd fmla="*/ 1684013 w 4419601" name="connsiteX7642"/>
              <a:gd fmla="*/ 685306 h 2239844" name="connsiteY7642"/>
              <a:gd fmla="*/ 1695717 w 4419601" name="connsiteX7643"/>
              <a:gd fmla="*/ 683679 h 2239844" name="connsiteY7643"/>
              <a:gd fmla="*/ 1696050 w 4419601" name="connsiteX7644"/>
              <a:gd fmla="*/ 683610 h 2239844" name="connsiteY7644"/>
              <a:gd fmla="*/ 1699139 w 4419601" name="connsiteX7645"/>
              <a:gd fmla="*/ 682850 h 2239844" name="connsiteY7645"/>
              <a:gd fmla="*/ 1750974 w 4419601" name="connsiteX7646"/>
              <a:gd fmla="*/ 669120 h 2239844" name="connsiteY7646"/>
              <a:gd fmla="*/ 1751044 w 4419601" name="connsiteX7647"/>
              <a:gd fmla="*/ 669114 h 2239844" name="connsiteY7647"/>
              <a:gd fmla="*/ 565784 w 4419601" name="connsiteX7648"/>
              <a:gd fmla="*/ 665225 h 2239844" name="connsiteY7648"/>
              <a:gd fmla="*/ 559529 w 4419601" name="connsiteX7649"/>
              <a:gd fmla="*/ 688820 h 2239844" name="connsiteY7649"/>
              <a:gd fmla="*/ 552863 w 4419601" name="connsiteX7650"/>
              <a:gd fmla="*/ 702550 h 2239844" name="connsiteY7650"/>
              <a:gd fmla="*/ 552516 w 4419601" name="connsiteX7651"/>
              <a:gd fmla="*/ 702463 h 2239844" name="connsiteY7651"/>
              <a:gd fmla="*/ 550410 w 4419601" name="connsiteX7652"/>
              <a:gd fmla="*/ 722230 h 2239844" name="connsiteY7652"/>
              <a:gd fmla="*/ 547704 w 4419601" name="connsiteX7653"/>
              <a:gd fmla="*/ 706467 h 2239844" name="connsiteY7653"/>
              <a:gd fmla="*/ 552516 w 4419601" name="connsiteX7654"/>
              <a:gd fmla="*/ 683243 h 2239844" name="connsiteY7654"/>
              <a:gd fmla="*/ 1345470 w 4419601" name="connsiteX7655"/>
              <a:gd fmla="*/ 664889 h 2239844" name="connsiteY7655"/>
              <a:gd fmla="*/ 1350628 w 4419601" name="connsiteX7656"/>
              <a:gd fmla="*/ 666158 h 2239844" name="connsiteY7656"/>
              <a:gd fmla="*/ 1359888 w 4419601" name="connsiteX7657"/>
              <a:gd fmla="*/ 675975 h 2239844" name="connsiteY7657"/>
              <a:gd fmla="*/ 1358258 w 4419601" name="connsiteX7658"/>
              <a:gd fmla="*/ 675469 h 2239844" name="connsiteY7658"/>
              <a:gd fmla="*/ 1351003 w 4419601" name="connsiteX7659"/>
              <a:gd fmla="*/ 671974 h 2239844" name="connsiteY7659"/>
              <a:gd fmla="*/ 1345292 w 4419601" name="connsiteX7660"/>
              <a:gd fmla="*/ 665177 h 2239844" name="connsiteY7660"/>
              <a:gd fmla="*/ 1345456 w 4419601" name="connsiteX7661"/>
              <a:gd fmla="*/ 664892 h 2239844" name="connsiteY7661"/>
              <a:gd fmla="*/ 1342232 w 4419601" name="connsiteX7662"/>
              <a:gd fmla="*/ 664093 h 2239844" name="connsiteY7662"/>
              <a:gd fmla="*/ 1344941 w 4419601" name="connsiteX7663"/>
              <a:gd fmla="*/ 664759 h 2239844" name="connsiteY7663"/>
              <a:gd fmla="*/ 1345292 w 4419601" name="connsiteX7664"/>
              <a:gd fmla="*/ 665177 h 2239844" name="connsiteY7664"/>
              <a:gd fmla="*/ 1344363 w 4419601" name="connsiteX7665"/>
              <a:gd fmla="*/ 666790 h 2239844" name="connsiteY7665"/>
              <a:gd fmla="*/ 2703242 w 4419601" name="connsiteX7666"/>
              <a:gd fmla="*/ 661529 h 2239844" name="connsiteY7666"/>
              <a:gd fmla="*/ 2700300 w 4419601" name="connsiteX7667"/>
              <a:gd fmla="*/ 680893 h 2239844" name="connsiteY7667"/>
              <a:gd fmla="*/ 2704196 w 4419601" name="connsiteX7668"/>
              <a:gd fmla="*/ 700670 h 2239844" name="connsiteY7668"/>
              <a:gd fmla="*/ 2703813 w 4419601" name="connsiteX7669"/>
              <a:gd fmla="*/ 702805 h 2239844" name="connsiteY7669"/>
              <a:gd fmla="*/ 2703813 w 4419601" name="connsiteX7670"/>
              <a:gd fmla="*/ 712454 h 2239844" name="connsiteY7670"/>
              <a:gd fmla="*/ 2697388 w 4419601" name="connsiteX7671"/>
              <a:gd fmla="*/ 677073 h 2239844" name="connsiteY7671"/>
              <a:gd fmla="*/ 2701404 w 4419601" name="connsiteX7672"/>
              <a:gd fmla="*/ 664207 h 2239844" name="connsiteY7672"/>
              <a:gd fmla="*/ 3948142 w 4419601" name="connsiteX7673"/>
              <a:gd fmla="*/ 658885 h 2239844" name="connsiteY7673"/>
              <a:gd fmla="*/ 3951345 w 4419601" name="connsiteX7674"/>
              <a:gd fmla="*/ 663714 h 2239844" name="connsiteY7674"/>
              <a:gd fmla="*/ 3964158 w 4419601" name="connsiteX7675"/>
              <a:gd fmla="*/ 708781 h 2239844" name="connsiteY7675"/>
              <a:gd fmla="*/ 4009005 w 4419601" name="connsiteX7676"/>
              <a:gd fmla="*/ 805354 h 2239844" name="connsiteY7676"/>
              <a:gd fmla="*/ 4047446 w 4419601" name="connsiteX7677"/>
              <a:gd fmla="*/ 901927 h 2239844" name="connsiteY7677"/>
              <a:gd fmla="*/ 4117920 w 4419601" name="connsiteX7678"/>
              <a:gd fmla="*/ 1114388 h 2239844" name="connsiteY7678"/>
              <a:gd fmla="*/ 4098699 w 4419601" name="connsiteX7679"/>
              <a:gd fmla="*/ 1062882 h 2239844" name="connsiteY7679"/>
              <a:gd fmla="*/ 4021819 w 4419601" name="connsiteX7680"/>
              <a:gd fmla="*/ 856860 h 2239844" name="connsiteY7680"/>
              <a:gd fmla="*/ 3983379 w 4419601" name="connsiteX7681"/>
              <a:gd fmla="*/ 760287 h 2239844" name="connsiteY7681"/>
              <a:gd fmla="*/ 3944938 w 4419601" name="connsiteX7682"/>
              <a:gd fmla="*/ 663714 h 2239844" name="connsiteY7682"/>
              <a:gd fmla="*/ 3948142 w 4419601" name="connsiteX7683"/>
              <a:gd fmla="*/ 658885 h 2239844" name="connsiteY7683"/>
              <a:gd fmla="*/ 2698494 w 4419601" name="connsiteX7684"/>
              <a:gd fmla="*/ 657843 h 2239844" name="connsiteY7684"/>
              <a:gd fmla="*/ 2698191 w 4419601" name="connsiteX7685"/>
              <a:gd fmla="*/ 658578 h 2239844" name="connsiteY7685"/>
              <a:gd fmla="*/ 2697388 w 4419601" name="connsiteX7686"/>
              <a:gd fmla="*/ 677073 h 2239844" name="connsiteY7686"/>
              <a:gd fmla="*/ 2700588 w 4419601" name="connsiteX7687"/>
              <a:gd fmla="*/ 705263 h 2239844" name="connsiteY7687"/>
              <a:gd fmla="*/ 2697388 w 4419601" name="connsiteX7688"/>
              <a:gd fmla="*/ 688331 h 2239844" name="connsiteY7688"/>
              <a:gd fmla="*/ 2696599 w 4419601" name="connsiteX7689"/>
              <a:gd fmla="*/ 661462 h 2239844" name="connsiteY7689"/>
              <a:gd fmla="*/ 2696762 w 4419601" name="connsiteX7690"/>
              <a:gd fmla="*/ 660698 h 2239844" name="connsiteY7690"/>
              <a:gd fmla="*/ 2699619 w 4419601" name="connsiteX7691"/>
              <a:gd fmla="*/ 655987 h 2239844" name="connsiteY7691"/>
              <a:gd fmla="*/ 2698494 w 4419601" name="connsiteX7692"/>
              <a:gd fmla="*/ 657843 h 2239844" name="connsiteY7692"/>
              <a:gd fmla="*/ 2699079 w 4419601" name="connsiteX7693"/>
              <a:gd fmla="*/ 656420 h 2239844" name="connsiteY7693"/>
              <a:gd fmla="*/ 1337216 w 4419601" name="connsiteX7694"/>
              <a:gd fmla="*/ 655564 h 2239844" name="connsiteY7694"/>
              <a:gd fmla="*/ 1357110 w 4419601" name="connsiteX7695"/>
              <a:gd fmla="*/ 667752 h 2239844" name="connsiteY7695"/>
              <a:gd fmla="*/ 1350628 w 4419601" name="connsiteX7696"/>
              <a:gd fmla="*/ 666158 h 2239844" name="connsiteY7696"/>
              <a:gd fmla="*/ 1348681 w 4419601" name="connsiteX7697"/>
              <a:gd fmla="*/ 664093 h 2239844" name="connsiteY7697"/>
              <a:gd fmla="*/ 1345470 w 4419601" name="connsiteX7698"/>
              <a:gd fmla="*/ 664889 h 2239844" name="connsiteY7698"/>
              <a:gd fmla="*/ 1344941 w 4419601" name="connsiteX7699"/>
              <a:gd fmla="*/ 664759 h 2239844" name="connsiteY7699"/>
              <a:gd fmla="*/ 3713239 w 4419601" name="connsiteX7700"/>
              <a:gd fmla="*/ 650926 h 2239844" name="connsiteY7700"/>
              <a:gd fmla="*/ 3722358 w 4419601" name="connsiteX7701"/>
              <a:gd fmla="*/ 665072 h 2239844" name="connsiteY7701"/>
              <a:gd fmla="*/ 3722723 w 4419601" name="connsiteX7702"/>
              <a:gd fmla="*/ 664431 h 2239844" name="connsiteY7702"/>
              <a:gd fmla="*/ 3725932 w 4419601" name="connsiteX7703"/>
              <a:gd fmla="*/ 663626 h 2239844" name="connsiteY7703"/>
              <a:gd fmla="*/ 3731341 w 4419601" name="connsiteX7704"/>
              <a:gd fmla="*/ 679006 h 2239844" name="connsiteY7704"/>
              <a:gd fmla="*/ 3800788 w 4419601" name="connsiteX7705"/>
              <a:gd fmla="*/ 786730 h 2239844" name="connsiteY7705"/>
              <a:gd fmla="*/ 3873879 w 4419601" name="connsiteX7706"/>
              <a:gd fmla="*/ 927355 h 2239844" name="connsiteY7706"/>
              <a:gd fmla="*/ 3896497 w 4419601" name="connsiteX7707"/>
              <a:gd fmla="*/ 985470 h 2239844" name="connsiteY7707"/>
              <a:gd fmla="*/ 3813639 w 4419601" name="connsiteX7708"/>
              <a:gd fmla="*/ 819676 h 2239844" name="connsiteY7708"/>
              <a:gd fmla="*/ 3737549 w 4419601" name="connsiteX7709"/>
              <a:gd fmla="*/ 696658 h 2239844" name="connsiteY7709"/>
              <a:gd fmla="*/ 3745189 w 4419601" name="connsiteX7710"/>
              <a:gd fmla="*/ 718383 h 2239844" name="connsiteY7710"/>
              <a:gd fmla="*/ 3764447 w 4419601" name="connsiteX7711"/>
              <a:gd fmla="*/ 773140 h 2239844" name="connsiteY7711"/>
              <a:gd fmla="*/ 3796542 w 4419601" name="connsiteX7712"/>
              <a:gd fmla="*/ 882655 h 2239844" name="connsiteY7712"/>
              <a:gd fmla="*/ 3860732 w 4419601" name="connsiteX7713"/>
              <a:gd fmla="*/ 1101684 h 2239844" name="connsiteY7713"/>
              <a:gd fmla="*/ 3860732 w 4419601" name="connsiteX7714"/>
              <a:gd fmla="*/ 1108126 h 2239844" name="connsiteY7714"/>
              <a:gd fmla="*/ 3790123 w 4419601" name="connsiteX7715"/>
              <a:gd fmla="*/ 882655 h 2239844" name="connsiteY7715"/>
              <a:gd fmla="*/ 3758028 w 4419601" name="connsiteX7716"/>
              <a:gd fmla="*/ 773140 h 2239844" name="connsiteY7716"/>
              <a:gd fmla="*/ 3719513 w 4419601" name="connsiteX7717"/>
              <a:gd fmla="*/ 670068 h 2239844" name="connsiteY7717"/>
              <a:gd fmla="*/ 3720275 w 4419601" name="connsiteX7718"/>
              <a:gd fmla="*/ 668730 h 2239844" name="connsiteY7718"/>
              <a:gd fmla="*/ 3713239 w 4419601" name="connsiteX7719"/>
              <a:gd fmla="*/ 657354 h 2239844" name="connsiteY7719"/>
              <a:gd fmla="*/ 3713239 w 4419601" name="connsiteX7720"/>
              <a:gd fmla="*/ 650926 h 2239844" name="connsiteY7720"/>
              <a:gd fmla="*/ 536177 w 4419601" name="connsiteX7721"/>
              <a:gd fmla="*/ 649269 h 2239844" name="connsiteY7721"/>
              <a:gd fmla="*/ 539671 w 4419601" name="connsiteX7722"/>
              <a:gd fmla="*/ 650926 h 2239844" name="connsiteY7722"/>
              <a:gd fmla="*/ 535838 w 4419601" name="connsiteX7723"/>
              <a:gd fmla="*/ 649461 h 2239844" name="connsiteY7723"/>
              <a:gd fmla="*/ 3490951 w 4419601" name="connsiteX7724"/>
              <a:gd fmla="*/ 648596 h 2239844" name="connsiteY7724"/>
              <a:gd fmla="*/ 3494164 w 4419601" name="connsiteX7725"/>
              <a:gd fmla="*/ 651009 h 2239844" name="connsiteY7725"/>
              <a:gd fmla="*/ 3674081 w 4419601" name="connsiteX7726"/>
              <a:gd fmla="*/ 979083 h 2239844" name="connsiteY7726"/>
              <a:gd fmla="*/ 3757613 w 4419601" name="connsiteX7727"/>
              <a:gd fmla="*/ 1384351 h 2239844" name="connsiteY7727"/>
              <a:gd fmla="*/ 3751188 w 4419601" name="connsiteX7728"/>
              <a:gd fmla="*/ 1384351 h 2239844" name="connsiteY7728"/>
              <a:gd fmla="*/ 3686932 w 4419601" name="connsiteX7729"/>
              <a:gd fmla="*/ 1036979 h 2239844" name="connsiteY7729"/>
              <a:gd fmla="*/ 3603399 w 4419601" name="connsiteX7730"/>
              <a:gd fmla="*/ 837561 h 2239844" name="connsiteY7730"/>
              <a:gd fmla="*/ 3487738 w 4419601" name="connsiteX7731"/>
              <a:gd fmla="*/ 651009 h 2239844" name="connsiteY7731"/>
              <a:gd fmla="*/ 3490951 w 4419601" name="connsiteX7732"/>
              <a:gd fmla="*/ 648596 h 2239844" name="connsiteY7732"/>
              <a:gd fmla="*/ 1329775 w 4419601" name="connsiteX7733"/>
              <a:gd fmla="*/ 648348 h 2239844" name="connsiteY7733"/>
              <a:gd fmla="*/ 1329117 w 4419601" name="connsiteX7734"/>
              <a:gd fmla="*/ 650166 h 2239844" name="connsiteY7734"/>
              <a:gd fmla="*/ 1327336 w 4419601" name="connsiteX7735"/>
              <a:gd fmla="*/ 653339 h 2239844" name="connsiteY7735"/>
              <a:gd fmla="*/ 1327682 w 4419601" name="connsiteX7736"/>
              <a:gd fmla="*/ 654092 h 2239844" name="connsiteY7736"/>
              <a:gd fmla="*/ 1330391 w 4419601" name="connsiteX7737"/>
              <a:gd fmla="*/ 649098 h 2239844" name="connsiteY7737"/>
              <a:gd fmla="*/ 2702825 w 4419601" name="connsiteX7738"/>
              <a:gd fmla="*/ 647311 h 2239844" name="connsiteY7738"/>
              <a:gd fmla="*/ 2699079 w 4419601" name="connsiteX7739"/>
              <a:gd fmla="*/ 656420 h 2239844" name="connsiteY7739"/>
              <a:gd fmla="*/ 2697388 w 4419601" name="connsiteX7740"/>
              <a:gd fmla="*/ 657774 h 2239844" name="connsiteY7740"/>
              <a:gd fmla="*/ 2696762 w 4419601" name="connsiteX7741"/>
              <a:gd fmla="*/ 660698 h 2239844" name="connsiteY7741"/>
              <a:gd fmla="*/ 2696585 w 4419601" name="connsiteX7742"/>
              <a:gd fmla="*/ 660990 h 2239844" name="connsiteY7742"/>
              <a:gd fmla="*/ 2696599 w 4419601" name="connsiteX7743"/>
              <a:gd fmla="*/ 661462 h 2239844" name="connsiteY7743"/>
              <a:gd fmla="*/ 2692569 w 4419601" name="connsiteX7744"/>
              <a:gd fmla="*/ 680289 h 2239844" name="connsiteY7744"/>
              <a:gd fmla="*/ 2697388 w 4419601" name="connsiteX7745"/>
              <a:gd fmla="*/ 702805 h 2239844" name="connsiteY7745"/>
              <a:gd fmla="*/ 2699278 w 4419601" name="connsiteX7746"/>
              <a:gd fmla="*/ 716049 h 2239844" name="connsiteY7746"/>
              <a:gd fmla="*/ 2690963 w 4419601" name="connsiteX7747"/>
              <a:gd fmla="*/ 683506 h 2239844" name="connsiteY7747"/>
              <a:gd fmla="*/ 2693373 w 4419601" name="connsiteX7748"/>
              <a:gd fmla="*/ 658578 h 2239844" name="connsiteY7748"/>
              <a:gd fmla="*/ 539671 w 4419601" name="connsiteX7749"/>
              <a:gd fmla="*/ 644576 h 2239844" name="connsiteY7749"/>
              <a:gd fmla="*/ 539671 w 4419601" name="connsiteX7750"/>
              <a:gd fmla="*/ 650926 h 2239844" name="connsiteY7750"/>
              <a:gd fmla="*/ 539671 w 4419601" name="connsiteX7751"/>
              <a:gd fmla="*/ 644576 h 2239844" name="connsiteY7751"/>
              <a:gd fmla="*/ 2705586 w 4419601" name="connsiteX7752"/>
              <a:gd fmla="*/ 644021 h 2239844" name="connsiteY7752"/>
              <a:gd fmla="*/ 2702825 w 4419601" name="connsiteX7753"/>
              <a:gd fmla="*/ 647311 h 2239844" name="connsiteY7753"/>
              <a:gd fmla="*/ 2703813 w 4419601" name="connsiteX7754"/>
              <a:gd fmla="*/ 644908 h 2239844" name="connsiteY7754"/>
              <a:gd fmla="*/ 521564 w 4419601" name="connsiteX7755"/>
              <a:gd fmla="*/ 644006 h 2239844" name="connsiteY7755"/>
              <a:gd fmla="*/ 535838 w 4419601" name="connsiteX7756"/>
              <a:gd fmla="*/ 649461 h 2239844" name="connsiteY7756"/>
              <a:gd fmla="*/ 533242 w 4419601" name="connsiteX7757"/>
              <a:gd fmla="*/ 650926 h 2239844" name="connsiteY7757"/>
              <a:gd fmla="*/ 2867611 w 4419601" name="connsiteX7758"/>
              <a:gd fmla="*/ 641686 h 2239844" name="connsiteY7758"/>
              <a:gd fmla="*/ 2880028 w 4419601" name="connsiteX7759"/>
              <a:gd fmla="*/ 643462 h 2239844" name="connsiteY7759"/>
              <a:gd fmla="*/ 2920657 w 4419601" name="connsiteX7760"/>
              <a:gd fmla="*/ 660990 h 2239844" name="connsiteY7760"/>
              <a:gd fmla="*/ 3012213 w 4419601" name="connsiteX7761"/>
              <a:gd fmla="*/ 715671 h 2239844" name="connsiteY7761"/>
              <a:gd fmla="*/ 3010378 w 4419601" name="connsiteX7762"/>
              <a:gd fmla="*/ 714978 h 2239844" name="connsiteY7762"/>
              <a:gd fmla="*/ 2988923 w 4419601" name="connsiteX7763"/>
              <a:gd fmla="*/ 704413 h 2239844" name="connsiteY7763"/>
              <a:gd fmla="*/ 2986277 w 4419601" name="connsiteX7764"/>
              <a:gd fmla="*/ 703701 h 2239844" name="connsiteY7764"/>
              <a:gd fmla="*/ 2973663 w 4419601" name="connsiteX7765"/>
              <a:gd fmla="*/ 696372 h 2239844" name="connsiteY7765"/>
              <a:gd fmla="*/ 2875682 w 4419601" name="connsiteX7766"/>
              <a:gd fmla="*/ 644104 h 2239844" name="connsiteY7766"/>
              <a:gd fmla="*/ 2786053 w 4419601" name="connsiteX7767"/>
              <a:gd fmla="*/ 641048 h 2239844" name="connsiteY7767"/>
              <a:gd fmla="*/ 2803401 w 4419601" name="connsiteX7768"/>
              <a:gd fmla="*/ 642496 h 2239844" name="connsiteY7768"/>
              <a:gd fmla="*/ 2851588 w 4419601" name="connsiteX7769"/>
              <a:gd fmla="*/ 651341 h 2239844" name="connsiteY7769"/>
              <a:gd fmla="*/ 2941538 w 4419601" name="connsiteX7770"/>
              <a:gd fmla="*/ 683506 h 2239844" name="connsiteY7770"/>
              <a:gd fmla="*/ 2979967 w 4419601" name="connsiteX7771"/>
              <a:gd fmla="*/ 702004 h 2239844" name="connsiteY7771"/>
              <a:gd fmla="*/ 2966208 w 4419601" name="connsiteX7772"/>
              <a:gd fmla="*/ 698303 h 2239844" name="connsiteY7772"/>
              <a:gd fmla="*/ 2963223 w 4419601" name="connsiteX7773"/>
              <a:gd fmla="*/ 697176 h 2239844" name="connsiteY7773"/>
              <a:gd fmla="*/ 2941538 w 4419601" name="connsiteX7774"/>
              <a:gd fmla="*/ 691667 h 2239844" name="connsiteY7774"/>
              <a:gd fmla="*/ 2935113 w 4419601" name="connsiteX7775"/>
              <a:gd fmla="*/ 689939 h 2239844" name="connsiteY7775"/>
              <a:gd fmla="*/ 2886926 w 4419601" name="connsiteX7776"/>
              <a:gd fmla="*/ 671444 h 2239844" name="connsiteY7776"/>
              <a:gd fmla="*/ 2847500 w 4419601" name="connsiteX7777"/>
              <a:gd fmla="*/ 660259 h 2239844" name="connsiteY7777"/>
              <a:gd fmla="*/ 2806613 w 4419601" name="connsiteX7778"/>
              <a:gd fmla="*/ 644908 h 2239844" name="connsiteY7778"/>
              <a:gd fmla="*/ 1332770 w 4419601" name="connsiteX7779"/>
              <a:gd fmla="*/ 640071 h 2239844" name="connsiteY7779"/>
              <a:gd fmla="*/ 1330190 w 4419601" name="connsiteX7780"/>
              <a:gd fmla="*/ 647202 h 2239844" name="connsiteY7780"/>
              <a:gd fmla="*/ 1330938 w 4419601" name="connsiteX7781"/>
              <a:gd fmla="*/ 648092 h 2239844" name="connsiteY7781"/>
              <a:gd fmla="*/ 1334589 w 4419601" name="connsiteX7782"/>
              <a:gd fmla="*/ 641362 h 2239844" name="connsiteY7782"/>
              <a:gd fmla="*/ 2756331 w 4419601" name="connsiteX7783"/>
              <a:gd fmla="*/ 639873 h 2239844" name="connsiteY7783"/>
              <a:gd fmla="*/ 2790551 w 4419601" name="connsiteX7784"/>
              <a:gd fmla="*/ 643300 h 2239844" name="connsiteY7784"/>
              <a:gd fmla="*/ 2838738 w 4419601" name="connsiteX7785"/>
              <a:gd fmla="*/ 657774 h 2239844" name="connsiteY7785"/>
              <a:gd fmla="*/ 2847500 w 4419601" name="connsiteX7786"/>
              <a:gd fmla="*/ 660259 h 2239844" name="connsiteY7786"/>
              <a:gd fmla="*/ 2909413 w 4419601" name="connsiteX7787"/>
              <a:gd fmla="*/ 683506 h 2239844" name="connsiteY7787"/>
              <a:gd fmla="*/ 2931756 w 4419601" name="connsiteX7788"/>
              <a:gd fmla="*/ 689182 h 2239844" name="connsiteY7788"/>
              <a:gd fmla="*/ 2889636 w 4419601" name="connsiteX7789"/>
              <a:gd fmla="*/ 679686 h 2239844" name="connsiteY7789"/>
              <a:gd fmla="*/ 2885888 w 4419601" name="connsiteX7790"/>
              <a:gd fmla="*/ 679360 h 2239844" name="connsiteY7790"/>
              <a:gd fmla="*/ 2877288 w 4419601" name="connsiteX7791"/>
              <a:gd fmla="*/ 677073 h 2239844" name="connsiteY7791"/>
              <a:gd fmla="*/ 2819463 w 4419601" name="connsiteX7792"/>
              <a:gd fmla="*/ 657774 h 2239844" name="connsiteY7792"/>
              <a:gd fmla="*/ 2780913 w 4419601" name="connsiteX7793"/>
              <a:gd fmla="*/ 644908 h 2239844" name="connsiteY7793"/>
              <a:gd fmla="*/ 2735938 w 4419601" name="connsiteX7794"/>
              <a:gd fmla="*/ 651341 h 2239844" name="connsiteY7794"/>
              <a:gd fmla="*/ 2716663 w 4419601" name="connsiteX7795"/>
              <a:gd fmla="*/ 677073 h 2239844" name="connsiteY7795"/>
              <a:gd fmla="*/ 2708632 w 4419601" name="connsiteX7796"/>
              <a:gd fmla="*/ 710042 h 2239844" name="connsiteY7796"/>
              <a:gd fmla="*/ 2709077 w 4419601" name="connsiteX7797"/>
              <a:gd fmla="*/ 720506 h 2239844" name="connsiteY7797"/>
              <a:gd fmla="*/ 2704616 w 4419601" name="connsiteX7798"/>
              <a:gd fmla="*/ 702805 h 2239844" name="connsiteY7798"/>
              <a:gd fmla="*/ 2704196 w 4419601" name="connsiteX7799"/>
              <a:gd fmla="*/ 700670 h 2239844" name="connsiteY7799"/>
              <a:gd fmla="*/ 2709435 w 4419601" name="connsiteX7800"/>
              <a:gd fmla="*/ 671444 h 2239844" name="connsiteY7800"/>
              <a:gd fmla="*/ 2729513 w 4419601" name="connsiteX7801"/>
              <a:gd fmla="*/ 644908 h 2239844" name="connsiteY7801"/>
              <a:gd fmla="*/ 3467160 w 4419601" name="connsiteX7802"/>
              <a:gd fmla="*/ 639833 h 2239844" name="connsiteY7802"/>
              <a:gd fmla="*/ 3475197 w 4419601" name="connsiteX7803"/>
              <a:gd fmla="*/ 644656 h 2239844" name="connsiteY7803"/>
              <a:gd fmla="*/ 3565208 w 4419601" name="connsiteX7804"/>
              <a:gd fmla="*/ 824697 h 2239844" name="connsiteY7804"/>
              <a:gd fmla="*/ 3616643 w 4419601" name="connsiteX7805"/>
              <a:gd fmla="*/ 914718 h 2239844" name="connsiteY7805"/>
              <a:gd fmla="*/ 3648790 w 4419601" name="connsiteX7806"/>
              <a:gd fmla="*/ 1011169 h 2239844" name="connsiteY7806"/>
              <a:gd fmla="*/ 3610214 w 4419601" name="connsiteX7807"/>
              <a:gd fmla="*/ 914718 h 2239844" name="connsiteY7807"/>
              <a:gd fmla="*/ 3558779 w 4419601" name="connsiteX7808"/>
              <a:gd fmla="*/ 824697 h 2239844" name="connsiteY7808"/>
              <a:gd fmla="*/ 3468768 w 4419601" name="connsiteX7809"/>
              <a:gd fmla="*/ 644656 h 2239844" name="connsiteY7809"/>
              <a:gd fmla="*/ 3467160 w 4419601" name="connsiteX7810"/>
              <a:gd fmla="*/ 639833 h 2239844" name="connsiteY7810"/>
              <a:gd fmla="*/ 2742363 w 4419601" name="connsiteX7811"/>
              <a:gd fmla="*/ 638475 h 2239844" name="connsiteY7811"/>
              <a:gd fmla="*/ 2755213 w 4419601" name="connsiteX7812"/>
              <a:gd fmla="*/ 638475 h 2239844" name="connsiteY7812"/>
              <a:gd fmla="*/ 2761144 w 4419601" name="connsiteX7813"/>
              <a:gd fmla="*/ 638970 h 2239844" name="connsiteY7813"/>
              <a:gd fmla="*/ 2756331 w 4419601" name="connsiteX7814"/>
              <a:gd fmla="*/ 639873 h 2239844" name="connsiteY7814"/>
              <a:gd fmla="*/ 2721482 w 4419601" name="connsiteX7815"/>
              <a:gd fmla="*/ 638475 h 2239844" name="connsiteY7815"/>
              <a:gd fmla="*/ 2742363 w 4419601" name="connsiteX7816"/>
              <a:gd fmla="*/ 638475 h 2239844" name="connsiteY7816"/>
              <a:gd fmla="*/ 2710238 w 4419601" name="connsiteX7817"/>
              <a:gd fmla="*/ 651341 h 2239844" name="connsiteY7817"/>
              <a:gd fmla="*/ 2703242 w 4419601" name="connsiteX7818"/>
              <a:gd fmla="*/ 661529 h 2239844" name="connsiteY7818"/>
              <a:gd fmla="*/ 2703813 w 4419601" name="connsiteX7819"/>
              <a:gd fmla="*/ 657774 h 2239844" name="connsiteY7819"/>
              <a:gd fmla="*/ 2709952 w 4419601" name="connsiteX7820"/>
              <a:gd fmla="*/ 647711 h 2239844" name="connsiteY7820"/>
              <a:gd fmla="*/ 2710238 w 4419601" name="connsiteX7821"/>
              <a:gd fmla="*/ 638475 h 2239844" name="connsiteY7821"/>
              <a:gd fmla="*/ 2707438 w 4419601" name="connsiteX7822"/>
              <a:gd fmla="*/ 643093 h 2239844" name="connsiteY7822"/>
              <a:gd fmla="*/ 2705586 w 4419601" name="connsiteX7823"/>
              <a:gd fmla="*/ 644021 h 2239844" name="connsiteY7823"/>
              <a:gd fmla="*/ 2768063 w 4419601" name="connsiteX7824"/>
              <a:gd fmla="*/ 637671 h 2239844" name="connsiteY7824"/>
              <a:gd fmla="*/ 2786053 w 4419601" name="connsiteX7825"/>
              <a:gd fmla="*/ 641048 h 2239844" name="connsiteY7825"/>
              <a:gd fmla="*/ 2761144 w 4419601" name="connsiteX7826"/>
              <a:gd fmla="*/ 638970 h 2239844" name="connsiteY7826"/>
              <a:gd fmla="*/ 3568740 w 4419601" name="connsiteX7827"/>
              <a:gd fmla="*/ 635894 h 2239844" name="connsiteY7827"/>
              <a:gd fmla="*/ 3571955 w 4419601" name="connsiteX7828"/>
              <a:gd fmla="*/ 638305 h 2239844" name="connsiteY7828"/>
              <a:gd fmla="*/ 3629819 w 4419601" name="connsiteX7829"/>
              <a:gd fmla="*/ 715449 h 2239844" name="connsiteY7829"/>
              <a:gd fmla="*/ 3681254 w 4419601" name="connsiteX7830"/>
              <a:gd fmla="*/ 799023 h 2239844" name="connsiteY7830"/>
              <a:gd fmla="*/ 3751977 w 4419601" name="connsiteX7831"/>
              <a:gd fmla="*/ 972598 h 2239844" name="connsiteY7831"/>
              <a:gd fmla="*/ 3799394 w 4419601" name="connsiteX7832"/>
              <a:gd fmla="*/ 1187960 h 2239844" name="connsiteY7832"/>
              <a:gd fmla="*/ 3819759 w 4419601" name="connsiteX7833"/>
              <a:gd fmla="*/ 1376149 h 2239844" name="connsiteY7833"/>
              <a:gd fmla="*/ 3854463 w 4419601" name="connsiteX7834"/>
              <a:gd fmla="*/ 1353527 h 2239844" name="connsiteY7834"/>
              <a:gd fmla="*/ 3820054 w 4419601" name="connsiteX7835"/>
              <a:gd fmla="*/ 1378873 h 2239844" name="connsiteY7835"/>
              <a:gd fmla="*/ 3820370 w 4419601" name="connsiteX7836"/>
              <a:gd fmla="*/ 1381787 h 2239844" name="connsiteY7836"/>
              <a:gd fmla="*/ 3847768 w 4419601" name="connsiteX7837"/>
              <a:gd fmla="*/ 1365301 h 2239844" name="connsiteY7837"/>
              <a:gd fmla="*/ 3894814 w 4419601" name="connsiteX7838"/>
              <a:gd fmla="*/ 1334550 h 2239844" name="connsiteY7838"/>
              <a:gd fmla="*/ 3893393 w 4419601" name="connsiteX7839"/>
              <a:gd fmla="*/ 1328151 h 2239844" name="connsiteY7839"/>
              <a:gd fmla="*/ 3854463 w 4419601" name="connsiteX7840"/>
              <a:gd fmla="*/ 1353527 h 2239844" name="connsiteY7840"/>
              <a:gd fmla="*/ 3873469 w 4419601" name="connsiteX7841"/>
              <a:gd fmla="*/ 1339528 h 2239844" name="connsiteY7841"/>
              <a:gd fmla="*/ 3892706 w 4419601" name="connsiteX7842"/>
              <a:gd fmla="*/ 1325058 h 2239844" name="connsiteY7842"/>
              <a:gd fmla="*/ 3860245 w 4419601" name="connsiteX7843"/>
              <a:gd fmla="*/ 1178834 h 2239844" name="connsiteY7843"/>
              <a:gd fmla="*/ 3815239 w 4419601" name="connsiteX7844"/>
              <a:gd fmla="*/ 1011503 h 2239844" name="connsiteY7844"/>
              <a:gd fmla="*/ 3731657 w 4419601" name="connsiteX7845"/>
              <a:gd fmla="*/ 805557 h 2239844" name="connsiteY7845"/>
              <a:gd fmla="*/ 3686651 w 4419601" name="connsiteX7846"/>
              <a:gd fmla="*/ 702584 h 2239844" name="connsiteY7846"/>
              <a:gd fmla="*/ 3654505 w 4419601" name="connsiteX7847"/>
              <a:gd fmla="*/ 657533 h 2239844" name="connsiteY7847"/>
              <a:gd fmla="*/ 3648075 w 4419601" name="connsiteX7848"/>
              <a:gd fmla="*/ 644662 h 2239844" name="connsiteY7848"/>
              <a:gd fmla="*/ 3648075 w 4419601" name="connsiteX7849"/>
              <a:gd fmla="*/ 638226 h 2239844" name="connsiteY7849"/>
              <a:gd fmla="*/ 3654505 w 4419601" name="connsiteX7850"/>
              <a:gd fmla="*/ 638226 h 2239844" name="connsiteY7850"/>
              <a:gd fmla="*/ 3654505 w 4419601" name="connsiteX7851"/>
              <a:gd fmla="*/ 644662 h 2239844" name="connsiteY7851"/>
              <a:gd fmla="*/ 3654505 w 4419601" name="connsiteX7852"/>
              <a:gd fmla="*/ 638226 h 2239844" name="connsiteY7852"/>
              <a:gd fmla="*/ 3660934 w 4419601" name="connsiteX7853"/>
              <a:gd fmla="*/ 644662 h 2239844" name="connsiteY7853"/>
              <a:gd fmla="*/ 3667363 w 4419601" name="connsiteX7854"/>
              <a:gd fmla="*/ 663969 h 2239844" name="connsiteY7854"/>
              <a:gd fmla="*/ 3686651 w 4419601" name="connsiteX7855"/>
              <a:gd fmla="*/ 696148 h 2239844" name="connsiteY7855"/>
              <a:gd fmla="*/ 3725228 w 4419601" name="connsiteX7856"/>
              <a:gd fmla="*/ 773378 h 2239844" name="connsiteY7856"/>
              <a:gd fmla="*/ 3789521 w 4419601" name="connsiteX7857"/>
              <a:gd fmla="*/ 921402 h 2239844" name="connsiteY7857"/>
              <a:gd fmla="*/ 3853815 w 4419601" name="connsiteX7858"/>
              <a:gd fmla="*/ 1133784 h 2239844" name="connsiteY7858"/>
              <a:gd fmla="*/ 3879533 w 4419601" name="connsiteX7859"/>
              <a:gd fmla="*/ 1240779 h 2239844" name="connsiteY7859"/>
              <a:gd fmla="*/ 3898000 w 4419601" name="connsiteX7860"/>
              <a:gd fmla="*/ 1321077 h 2239844" name="connsiteY7860"/>
              <a:gd fmla="*/ 3965846 w 4419601" name="connsiteX7861"/>
              <a:gd fmla="*/ 1270047 h 2239844" name="connsiteY7861"/>
              <a:gd fmla="*/ 3946970 w 4419601" name="connsiteX7862"/>
              <a:gd fmla="*/ 1141107 h 2239844" name="connsiteY7862"/>
              <a:gd fmla="*/ 3902580 w 4419601" name="connsiteX7863"/>
              <a:gd fmla="*/ 1001101 h 2239844" name="connsiteY7863"/>
              <a:gd fmla="*/ 3944560 w 4419601" name="connsiteX7864"/>
              <a:gd fmla="*/ 1108963 h 2239844" name="connsiteY7864"/>
              <a:gd fmla="*/ 3970973 w 4419601" name="connsiteX7865"/>
              <a:gd fmla="*/ 1266191 h 2239844" name="connsiteY7865"/>
              <a:gd fmla="*/ 3989067 w 4419601" name="connsiteX7866"/>
              <a:gd fmla="*/ 1252582 h 2239844" name="connsiteY7866"/>
              <a:gd fmla="*/ 3980429 w 4419601" name="connsiteX7867"/>
              <a:gd fmla="*/ 1130376 h 2239844" name="connsiteY7867"/>
              <a:gd fmla="*/ 3957061 w 4419601" name="connsiteX7868"/>
              <a:gd fmla="*/ 1004987 h 2239844" name="connsiteY7868"/>
              <a:gd fmla="*/ 3932082 w 4419601" name="connsiteX7869"/>
              <a:gd fmla="*/ 900496 h 2239844" name="connsiteY7869"/>
              <a:gd fmla="*/ 3896278 w 4419601" name="connsiteX7870"/>
              <a:gd fmla="*/ 814489 h 2239844" name="connsiteY7870"/>
              <a:gd fmla="*/ 3911937 w 4419601" name="connsiteX7871"/>
              <a:gd fmla="*/ 844232 h 2239844" name="connsiteY7871"/>
              <a:gd fmla="*/ 3950615 w 4419601" name="connsiteX7872"/>
              <a:gd fmla="*/ 940685 h 2239844" name="connsiteY7872"/>
              <a:gd fmla="*/ 3969953 w 4419601" name="connsiteX7873"/>
              <a:gd fmla="*/ 1043568 h 2239844" name="connsiteY7873"/>
              <a:gd fmla="*/ 3990098 w 4419601" name="connsiteX7874"/>
              <a:gd fmla="*/ 1149666 h 2239844" name="connsiteY7874"/>
              <a:gd fmla="*/ 3995319 w 4419601" name="connsiteX7875"/>
              <a:gd fmla="*/ 1247880 h 2239844" name="connsiteY7875"/>
              <a:gd fmla="*/ 4053371 w 4419601" name="connsiteX7876"/>
              <a:gd fmla="*/ 1204217 h 2239844" name="connsiteY7876"/>
              <a:gd fmla="*/ 4090626 w 4419601" name="connsiteX7877"/>
              <a:gd fmla="*/ 1173429 h 2239844" name="connsiteY7877"/>
              <a:gd fmla="*/ 4078761 w 4419601" name="connsiteX7878"/>
              <a:gd fmla="*/ 1103918 h 2239844" name="connsiteY7878"/>
              <a:gd fmla="*/ 4060211 w 4419601" name="connsiteX7879"/>
              <a:gd fmla="*/ 1023587 h 2239844" name="connsiteY7879"/>
              <a:gd fmla="*/ 3905353 w 4419601" name="connsiteX7880"/>
              <a:gd fmla="*/ 663702 h 2239844" name="connsiteY7880"/>
              <a:gd fmla="*/ 3905353 w 4419601" name="connsiteX7881"/>
              <a:gd fmla="*/ 657276 h 2239844" name="connsiteY7881"/>
              <a:gd fmla="*/ 3995687 w 4419601" name="connsiteX7882"/>
              <a:gd fmla="*/ 805086 h 2239844" name="connsiteY7882"/>
              <a:gd fmla="*/ 4059404 w 4419601" name="connsiteX7883"/>
              <a:gd fmla="*/ 992258 h 2239844" name="connsiteY7883"/>
              <a:gd fmla="*/ 4095815 w 4419601" name="connsiteX7884"/>
              <a:gd fmla="*/ 1169140 h 2239844" name="connsiteY7884"/>
              <a:gd fmla="*/ 4140110 w 4419601" name="connsiteX7885"/>
              <a:gd fmla="*/ 1132534 h 2239844" name="connsiteY7885"/>
              <a:gd fmla="*/ 4226849 w 4419601" name="connsiteX7886"/>
              <a:gd fmla="*/ 1056019 h 2239844" name="connsiteY7886"/>
              <a:gd fmla="*/ 4287441 w 4419601" name="connsiteX7887"/>
              <a:gd fmla="*/ 1001331 h 2239844" name="connsiteY7887"/>
              <a:gd fmla="*/ 4267994 w 4419601" name="connsiteX7888"/>
              <a:gd fmla="*/ 944592 h 2239844" name="connsiteY7888"/>
              <a:gd fmla="*/ 4233863 w 4419601" name="connsiteX7889"/>
              <a:gd fmla="*/ 863708 h 2239844" name="connsiteY7889"/>
              <a:gd fmla="*/ 4240213 w 4419601" name="connsiteX7890"/>
              <a:gd fmla="*/ 857301 h 2239844" name="connsiteY7890"/>
              <a:gd fmla="*/ 4291681 w 4419601" name="connsiteX7891"/>
              <a:gd fmla="*/ 997504 h 2239844" name="connsiteY7891"/>
              <a:gd fmla="*/ 4315194 w 4419601" name="connsiteX7892"/>
              <a:gd fmla="*/ 976282 h 2239844" name="connsiteY7892"/>
              <a:gd fmla="*/ 4348925 w 4419601" name="connsiteX7893"/>
              <a:gd fmla="*/ 959368 h 2239844" name="connsiteY7893"/>
              <a:gd fmla="*/ 4340807 w 4419601" name="connsiteX7894"/>
              <a:gd fmla="*/ 970289 h 2239844" name="connsiteY7894"/>
              <a:gd fmla="*/ 4316800 w 4419601" name="connsiteX7895"/>
              <a:gd fmla="*/ 983531 h 2239844" name="connsiteY7895"/>
              <a:gd fmla="*/ 4293760 w 4419601" name="connsiteX7896"/>
              <a:gd fmla="*/ 1003170 h 2239844" name="connsiteY7896"/>
              <a:gd fmla="*/ 4299777 w 4419601" name="connsiteX7897"/>
              <a:gd fmla="*/ 1019560 h 2239844" name="connsiteY7897"/>
              <a:gd fmla="*/ 4305044 w 4419601" name="connsiteX7898"/>
              <a:gd fmla="*/ 1015118 h 2239844" name="connsiteY7898"/>
              <a:gd fmla="*/ 4300060 w 4419601" name="connsiteX7899"/>
              <a:gd fmla="*/ 1020329 h 2239844" name="connsiteY7899"/>
              <a:gd fmla="*/ 4301907 w 4419601" name="connsiteX7900"/>
              <a:gd fmla="*/ 1025362 h 2239844" name="connsiteY7900"/>
              <a:gd fmla="*/ 4326438 w 4419601" name="connsiteX7901"/>
              <a:gd fmla="*/ 998028 h 2239844" name="connsiteY7901"/>
              <a:gd fmla="*/ 4347023 w 4419601" name="connsiteX7902"/>
              <a:gd fmla="*/ 975090 h 2239844" name="connsiteY7902"/>
              <a:gd fmla="*/ 4377838 w 4419601" name="connsiteX7903"/>
              <a:gd fmla="*/ 950508 h 2239844" name="connsiteY7903"/>
              <a:gd fmla="*/ 4413176 w 4419601" name="connsiteX7904"/>
              <a:gd fmla="*/ 927151 h 2239844" name="connsiteY7904"/>
              <a:gd fmla="*/ 4387412 w 4419601" name="connsiteX7905"/>
              <a:gd fmla="*/ 954137 h 2239844" name="connsiteY7905"/>
              <a:gd fmla="*/ 4366594 w 4419601" name="connsiteX7906"/>
              <a:gd fmla="*/ 967422 h 2239844" name="connsiteY7906"/>
              <a:gd fmla="*/ 4323225 w 4419601" name="connsiteX7907"/>
              <a:gd fmla="*/ 1010915 h 2239844" name="connsiteY7907"/>
              <a:gd fmla="*/ 4302594 w 4419601" name="connsiteX7908"/>
              <a:gd fmla="*/ 1027234 h 2239844" name="connsiteY7908"/>
              <a:gd fmla="*/ 4303713 w 4419601" name="connsiteX7909"/>
              <a:gd fmla="*/ 1030282 h 2239844" name="connsiteY7909"/>
              <a:gd fmla="*/ 4300538 w 4419601" name="connsiteX7910"/>
              <a:gd fmla="*/ 1032685 h 2239844" name="connsiteY7910"/>
              <a:gd fmla="*/ 4298067 w 4419601" name="connsiteX7911"/>
              <a:gd fmla="*/ 1030815 h 2239844" name="connsiteY7911"/>
              <a:gd fmla="*/ 4292246 w 4419601" name="connsiteX7912"/>
              <a:gd fmla="*/ 1035419 h 2239844" name="connsiteY7912"/>
              <a:gd fmla="*/ 4297433 w 4419601" name="connsiteX7913"/>
              <a:gd fmla="*/ 1030335 h 2239844" name="connsiteY7913"/>
              <a:gd fmla="*/ 4297363 w 4419601" name="connsiteX7914"/>
              <a:gd fmla="*/ 1030282 h 2239844" name="connsiteY7914"/>
              <a:gd fmla="*/ 4295563 w 4419601" name="connsiteX7915"/>
              <a:gd fmla="*/ 1025030 h 2239844" name="connsiteY7915"/>
              <a:gd fmla="*/ 4278249 w 4419601" name="connsiteX7916"/>
              <a:gd fmla="*/ 1043132 h 2239844" name="connsiteY7916"/>
              <a:gd fmla="*/ 4239699 w 4419601" name="connsiteX7917"/>
              <a:gd fmla="*/ 1078571 h 2239844" name="connsiteY7917"/>
              <a:gd fmla="*/ 4233426 w 4419601" name="connsiteX7918"/>
              <a:gd fmla="*/ 1084337 h 2239844" name="connsiteY7918"/>
              <a:gd fmla="*/ 4213998 w 4419601" name="connsiteX7919"/>
              <a:gd fmla="*/ 1101122 h 2239844" name="connsiteY7919"/>
              <a:gd fmla="*/ 4027671 w 4419601" name="connsiteX7920"/>
              <a:gd fmla="*/ 1242877 h 2239844" name="connsiteY7920"/>
              <a:gd fmla="*/ 3973494 w 4419601" name="connsiteX7921"/>
              <a:gd fmla="*/ 1281200 h 2239844" name="connsiteY7921"/>
              <a:gd fmla="*/ 3976375 w 4419601" name="connsiteX7922"/>
              <a:gd fmla="*/ 1298350 h 2239844" name="connsiteY7922"/>
              <a:gd fmla="*/ 4068946 w 4419601" name="connsiteX7923"/>
              <a:gd fmla="*/ 1228097 h 2239844" name="connsiteY7923"/>
              <a:gd fmla="*/ 4027671 w 4419601" name="connsiteX7924"/>
              <a:gd fmla="*/ 1262207 h 2239844" name="connsiteY7924"/>
              <a:gd fmla="*/ 3976376 w 4419601" name="connsiteX7925"/>
              <a:gd fmla="*/ 1298355 h 2239844" name="connsiteY7925"/>
              <a:gd fmla="*/ 3976688 w 4419601" name="connsiteX7926"/>
              <a:gd fmla="*/ 1300214 h 2239844" name="connsiteY7926"/>
              <a:gd fmla="*/ 3973918 w 4419601" name="connsiteX7927"/>
              <a:gd fmla="*/ 1300214 h 2239844" name="connsiteY7927"/>
              <a:gd fmla="*/ 3913626 w 4419601" name="connsiteX7928"/>
              <a:gd fmla="*/ 1345971 h 2239844" name="connsiteY7928"/>
              <a:gd fmla="*/ 3904956 w 4419601" name="connsiteX7929"/>
              <a:gd fmla="*/ 1351321 h 2239844" name="connsiteY7929"/>
              <a:gd fmla="*/ 3905250 w 4419601" name="connsiteX7930"/>
              <a:gd fmla="*/ 1352601 h 2239844" name="connsiteY7930"/>
              <a:gd fmla="*/ 3902882 w 4419601" name="connsiteX7931"/>
              <a:gd fmla="*/ 1352601 h 2239844" name="connsiteY7931"/>
              <a:gd fmla="*/ 3874845 w 4419601" name="connsiteX7932"/>
              <a:gd fmla="*/ 1369904 h 2239844" name="connsiteY7932"/>
              <a:gd fmla="*/ 3899398 w 4419601" name="connsiteX7933"/>
              <a:gd fmla="*/ 1352601 h 2239844" name="connsiteY7933"/>
              <a:gd fmla="*/ 3898821 w 4419601" name="connsiteX7934"/>
              <a:gd fmla="*/ 1352601 h 2239844" name="connsiteY7934"/>
              <a:gd fmla="*/ 3895158 w 4419601" name="connsiteX7935"/>
              <a:gd fmla="*/ 1336101 h 2239844" name="connsiteY7935"/>
              <a:gd fmla="*/ 3873469 w 4419601" name="connsiteX7936"/>
              <a:gd fmla="*/ 1352414 h 2239844" name="connsiteY7936"/>
              <a:gd fmla="*/ 3821019 w 4419601" name="connsiteX7937"/>
              <a:gd fmla="*/ 1387791 h 2239844" name="connsiteY7937"/>
              <a:gd fmla="*/ 3822575 w 4419601" name="connsiteX7938"/>
              <a:gd fmla="*/ 1402162 h 2239844" name="connsiteY7938"/>
              <a:gd fmla="*/ 3874845 w 4419601" name="connsiteX7939"/>
              <a:gd fmla="*/ 1369904 h 2239844" name="connsiteY7939"/>
              <a:gd fmla="*/ 3849375 w 4419601" name="connsiteX7940"/>
              <a:gd fmla="*/ 1387853 h 2239844" name="connsiteY7940"/>
              <a:gd fmla="*/ 3822662 w 4419601" name="connsiteX7941"/>
              <a:gd fmla="*/ 1402965 h 2239844" name="connsiteY7941"/>
              <a:gd fmla="*/ 3822700 w 4419601" name="connsiteX7942"/>
              <a:gd fmla="*/ 1403322 h 2239844" name="connsiteY7942"/>
              <a:gd fmla="*/ 3819485 w 4419601" name="connsiteX7943"/>
              <a:gd fmla="*/ 1408144 h 2239844" name="connsiteY7943"/>
              <a:gd fmla="*/ 3817848 w 4419601" name="connsiteX7944"/>
              <a:gd fmla="*/ 1405688 h 2239844" name="connsiteY7944"/>
              <a:gd fmla="*/ 3806007 w 4419601" name="connsiteX7945"/>
              <a:gd fmla="*/ 1412386 h 2239844" name="connsiteY7945"/>
              <a:gd fmla="*/ 3817560 w 4419601" name="connsiteX7946"/>
              <a:gd fmla="*/ 1405256 h 2239844" name="connsiteY7946"/>
              <a:gd fmla="*/ 3816271 w 4419601" name="connsiteX7947"/>
              <a:gd fmla="*/ 1403322 h 2239844" name="connsiteY7947"/>
              <a:gd fmla="*/ 3815248 w 4419601" name="connsiteX7948"/>
              <a:gd fmla="*/ 1391683 h 2239844" name="connsiteY7948"/>
              <a:gd fmla="*/ 3782715 w 4419601" name="connsiteX7949"/>
              <a:gd fmla="*/ 1413627 h 2239844" name="connsiteY7949"/>
              <a:gd fmla="*/ 3687141 w 4419601" name="connsiteX7950"/>
              <a:gd fmla="*/ 1474839 h 2239844" name="connsiteY7950"/>
              <a:gd fmla="*/ 3644575 w 4419601" name="connsiteX7951"/>
              <a:gd fmla="*/ 1503028 h 2239844" name="connsiteY7951"/>
              <a:gd fmla="*/ 3626190 w 4419601" name="connsiteX7952"/>
              <a:gd fmla="*/ 1512091 h 2239844" name="connsiteY7952"/>
              <a:gd fmla="*/ 3614056 w 4419601" name="connsiteX7953"/>
              <a:gd fmla="*/ 1515915 h 2239844" name="connsiteY7953"/>
              <a:gd fmla="*/ 3600185 w 4419601" name="connsiteX7954"/>
              <a:gd fmla="*/ 1518314 h 2239844" name="connsiteY7954"/>
              <a:gd fmla="*/ 3644575 w 4419601" name="connsiteX7955"/>
              <a:gd fmla="*/ 1494169 h 2239844" name="connsiteY7955"/>
              <a:gd fmla="*/ 3687141 w 4419601" name="connsiteX7956"/>
              <a:gd fmla="*/ 1468395 h 2239844" name="connsiteY7956"/>
              <a:gd fmla="*/ 3782715 w 4419601" name="connsiteX7957"/>
              <a:gd fmla="*/ 1406378 h 2239844" name="connsiteY7957"/>
              <a:gd fmla="*/ 3797045 w 4419601" name="connsiteX7958"/>
              <a:gd fmla="*/ 1395822 h 2239844" name="connsiteY7958"/>
              <a:gd fmla="*/ 3814679 w 4419601" name="connsiteX7959"/>
              <a:gd fmla="*/ 1385211 h 2239844" name="connsiteY7959"/>
              <a:gd fmla="*/ 3814483 w 4419601" name="connsiteX7960"/>
              <a:gd fmla="*/ 1382977 h 2239844" name="connsiteY7960"/>
              <a:gd fmla="*/ 3797045 w 4419601" name="connsiteX7961"/>
              <a:gd fmla="*/ 1395822 h 2239844" name="connsiteY7961"/>
              <a:gd fmla="*/ 3655016 w 4419601" name="connsiteX7962"/>
              <a:gd fmla="*/ 1481282 h 2239844" name="connsiteY7962"/>
              <a:gd fmla="*/ 3590764 w 4419601" name="connsiteX7963"/>
              <a:gd fmla="*/ 1519943 h 2239844" name="connsiteY7963"/>
              <a:gd fmla="*/ 3579206 w 4419601" name="connsiteX7964"/>
              <a:gd fmla="*/ 1524128 h 2239844" name="connsiteY7964"/>
              <a:gd fmla="*/ 3579701 w 4419601" name="connsiteX7965"/>
              <a:gd fmla="*/ 1526599 h 2239844" name="connsiteY7965"/>
              <a:gd fmla="*/ 3590764 w 4419601" name="connsiteX7966"/>
              <a:gd fmla="*/ 1519943 h 2239844" name="connsiteY7966"/>
              <a:gd fmla="*/ 3590765 w 4419601" name="connsiteX7967"/>
              <a:gd fmla="*/ 1519942 h 2239844" name="connsiteY7967"/>
              <a:gd fmla="*/ 3600185 w 4419601" name="connsiteX7968"/>
              <a:gd fmla="*/ 1518314 h 2239844" name="connsiteY7968"/>
              <a:gd fmla="*/ 3597190 w 4419601" name="connsiteX7969"/>
              <a:gd fmla="*/ 1519942 h 2239844" name="connsiteY7969"/>
              <a:gd fmla="*/ 3580346 w 4419601" name="connsiteX7970"/>
              <a:gd fmla="*/ 1529823 h 2239844" name="connsiteY7970"/>
              <a:gd fmla="*/ 3580355 w 4419601" name="connsiteX7971"/>
              <a:gd fmla="*/ 1529866 h 2239844" name="connsiteY7971"/>
              <a:gd fmla="*/ 3610040 w 4419601" name="connsiteX7972"/>
              <a:gd fmla="*/ 1519942 h 2239844" name="connsiteY7972"/>
              <a:gd fmla="*/ 3610793 w 4419601" name="connsiteX7973"/>
              <a:gd fmla="*/ 1519681 h 2239844" name="connsiteY7973"/>
              <a:gd fmla="*/ 3597190 w 4419601" name="connsiteX7974"/>
              <a:gd fmla="*/ 1526386 h 2239844" name="connsiteY7974"/>
              <a:gd fmla="*/ 3581500 w 4419601" name="connsiteX7975"/>
              <a:gd fmla="*/ 1535589 h 2239844" name="connsiteY7975"/>
              <a:gd fmla="*/ 3582287 w 4419601" name="connsiteX7976"/>
              <a:gd fmla="*/ 1539518 h 2239844" name="connsiteY7976"/>
              <a:gd fmla="*/ 3584340 w 4419601" name="connsiteX7977"/>
              <a:gd fmla="*/ 1538467 h 2239844" name="connsiteY7977"/>
              <a:gd fmla="*/ 3626625 w 4419601" name="connsiteX7978"/>
              <a:gd fmla="*/ 1514172 h 2239844" name="connsiteY7978"/>
              <a:gd fmla="*/ 3649394 w 4419601" name="connsiteX7979"/>
              <a:gd fmla="*/ 1506250 h 2239844" name="connsiteY7979"/>
              <a:gd fmla="*/ 3676551 w 4419601" name="connsiteX7980"/>
              <a:gd fmla="*/ 1494861 h 2239844" name="connsiteY7980"/>
              <a:gd fmla="*/ 3583224 w 4419601" name="connsiteX7981"/>
              <a:gd fmla="*/ 1544203 h 2239844" name="connsiteY7981"/>
              <a:gd fmla="*/ 3584576 w 4419601" name="connsiteX7982"/>
              <a:gd fmla="*/ 1550957 h 2239844" name="connsiteY7982"/>
              <a:gd fmla="*/ 3578140 w 4419601" name="connsiteX7983"/>
              <a:gd fmla="*/ 1550957 h 2239844" name="connsiteY7983"/>
              <a:gd fmla="*/ 3577574 w 4419601" name="connsiteX7984"/>
              <a:gd fmla="*/ 1547190 h 2239844" name="connsiteY7984"/>
              <a:gd fmla="*/ 3507239 w 4419601" name="connsiteX7985"/>
              <a:gd fmla="*/ 1584376 h 2239844" name="connsiteY7985"/>
              <a:gd fmla="*/ 3507239 w 4419601" name="connsiteX7986"/>
              <a:gd fmla="*/ 1577933 h 2239844" name="connsiteY7986"/>
              <a:gd fmla="*/ 3576841 w 4419601" name="connsiteX7987"/>
              <a:gd fmla="*/ 1542305 h 2239844" name="connsiteY7987"/>
              <a:gd fmla="*/ 3576291 w 4419601" name="connsiteX7988"/>
              <a:gd fmla="*/ 1538644 h 2239844" name="connsiteY7988"/>
              <a:gd fmla="*/ 3554624 w 4419601" name="connsiteX7989"/>
              <a:gd fmla="*/ 1551354 h 2239844" name="connsiteY7989"/>
              <a:gd fmla="*/ 3507239 w 4419601" name="connsiteX7990"/>
              <a:gd fmla="*/ 1571489 h 2239844" name="connsiteY7990"/>
              <a:gd fmla="*/ 3504026 w 4419601" name="connsiteX7991"/>
              <a:gd fmla="*/ 1568268 h 2239844" name="connsiteY7991"/>
              <a:gd fmla="*/ 3502574 w 4419601" name="connsiteX7992"/>
              <a:gd fmla="*/ 1566811 h 2239844" name="connsiteY7992"/>
              <a:gd fmla="*/ 3507446 w 4419601" name="connsiteX7993"/>
              <a:gd fmla="*/ 1564838 h 2239844" name="connsiteY7993"/>
              <a:gd fmla="*/ 3507239 w 4419601" name="connsiteX7994"/>
              <a:gd fmla="*/ 1565046 h 2239844" name="connsiteY7994"/>
              <a:gd fmla="*/ 3513462 w 4419601" name="connsiteX7995"/>
              <a:gd fmla="*/ 1562402 h 2239844" name="connsiteY7995"/>
              <a:gd fmla="*/ 3516876 w 4419601" name="connsiteX7996"/>
              <a:gd fmla="*/ 1561019 h 2239844" name="connsiteY7996"/>
              <a:gd fmla="*/ 3517587 w 4419601" name="connsiteX7997"/>
              <a:gd fmla="*/ 1560649 h 2239844" name="connsiteY7997"/>
              <a:gd fmla="*/ 3554624 w 4419601" name="connsiteX7998"/>
              <a:gd fmla="*/ 1544910 h 2239844" name="connsiteY7998"/>
              <a:gd fmla="*/ 3575402 w 4419601" name="connsiteX7999"/>
              <a:gd fmla="*/ 1532722 h 2239844" name="connsiteY7999"/>
              <a:gd fmla="*/ 3575231 w 4419601" name="connsiteX8000"/>
              <a:gd fmla="*/ 1531578 h 2239844" name="connsiteY8000"/>
              <a:gd fmla="*/ 3566670 w 4419601" name="connsiteX8001"/>
              <a:gd fmla="*/ 1534440 h 2239844" name="connsiteY8001"/>
              <a:gd fmla="*/ 3574915 w 4419601" name="connsiteX8002"/>
              <a:gd fmla="*/ 1529479 h 2239844" name="connsiteY8002"/>
              <a:gd fmla="*/ 3574375 w 4419601" name="connsiteX8003"/>
              <a:gd fmla="*/ 1525878 h 2239844" name="connsiteY8003"/>
              <a:gd fmla="*/ 3561852 w 4419601" name="connsiteX8004"/>
              <a:gd fmla="*/ 1530413 h 2239844" name="connsiteY8004"/>
              <a:gd fmla="*/ 3532939 w 4419601" name="connsiteX8005"/>
              <a:gd fmla="*/ 1545716 h 2239844" name="connsiteY8005"/>
              <a:gd fmla="*/ 3520732 w 4419601" name="connsiteX8006"/>
              <a:gd fmla="*/ 1549389 h 2239844" name="connsiteY8006"/>
              <a:gd fmla="*/ 3526514 w 4419601" name="connsiteX8007"/>
              <a:gd fmla="*/ 1545716 h 2239844" name="connsiteY8007"/>
              <a:gd fmla="*/ 3556230 w 4419601" name="connsiteX8008"/>
              <a:gd fmla="*/ 1529607 h 2239844" name="connsiteY8008"/>
              <a:gd fmla="*/ 3573711 w 4419601" name="connsiteX8009"/>
              <a:gd fmla="*/ 1521454 h 2239844" name="connsiteY8009"/>
              <a:gd fmla="*/ 3570898 w 4419601" name="connsiteX8010"/>
              <a:gd fmla="*/ 1502720 h 2239844" name="connsiteY8010"/>
              <a:gd fmla="*/ 3558830 w 4419601" name="connsiteX8011"/>
              <a:gd fmla="*/ 1454482 h 2239844" name="connsiteY8011"/>
              <a:gd fmla="*/ 3552393 w 4419601" name="connsiteX8012"/>
              <a:gd fmla="*/ 1403028 h 2239844" name="connsiteY8012"/>
              <a:gd fmla="*/ 3539520 w 4419601" name="connsiteX8013"/>
              <a:gd fmla="*/ 1345143 h 2239844" name="connsiteY8013"/>
              <a:gd fmla="*/ 3513774 w 4419601" name="connsiteX8014"/>
              <a:gd fmla="*/ 1235803 h 2239844" name="connsiteY8014"/>
              <a:gd fmla="*/ 3442971 w 4419601" name="connsiteX8015"/>
              <a:gd fmla="*/ 1036420 h 2239844" name="connsiteY8015"/>
              <a:gd fmla="*/ 3391478 w 4419601" name="connsiteX8016"/>
              <a:gd fmla="*/ 939944 h 2239844" name="connsiteY8016"/>
              <a:gd fmla="*/ 3339985 w 4419601" name="connsiteX8017"/>
              <a:gd fmla="*/ 849900 h 2239844" name="connsiteY8017"/>
              <a:gd fmla="*/ 3230563 w 4419601" name="connsiteX8018"/>
              <a:gd fmla="*/ 689108 h 2239844" name="connsiteY8018"/>
              <a:gd fmla="*/ 3233781 w 4419601" name="connsiteX8019"/>
              <a:gd fmla="*/ 684284 h 2239844" name="connsiteY8019"/>
              <a:gd fmla="*/ 3237000 w 4419601" name="connsiteX8020"/>
              <a:gd fmla="*/ 689108 h 2239844" name="connsiteY8020"/>
              <a:gd fmla="*/ 3288493 w 4419601" name="connsiteX8021"/>
              <a:gd fmla="*/ 779152 h 2239844" name="connsiteY8021"/>
              <a:gd fmla="*/ 3352859 w 4419601" name="connsiteX8022"/>
              <a:gd fmla="*/ 856332 h 2239844" name="connsiteY8022"/>
              <a:gd fmla="*/ 3404351 w 4419601" name="connsiteX8023"/>
              <a:gd fmla="*/ 946376 h 2239844" name="connsiteY8023"/>
              <a:gd fmla="*/ 3494464 w 4419601" name="connsiteX8024"/>
              <a:gd fmla="*/ 1139328 h 2239844" name="connsiteY8024"/>
              <a:gd fmla="*/ 3545957 w 4419601" name="connsiteX8025"/>
              <a:gd fmla="*/ 1351574 h 2239844" name="connsiteY8025"/>
              <a:gd fmla="*/ 3565266 w 4419601" name="connsiteX8026"/>
              <a:gd fmla="*/ 1454482 h 2239844" name="connsiteY8026"/>
              <a:gd fmla="*/ 3578247 w 4419601" name="connsiteX8027"/>
              <a:gd fmla="*/ 1519338 h 2239844" name="connsiteY8027"/>
              <a:gd fmla="*/ 3590765 w 4419601" name="connsiteX8028"/>
              <a:gd fmla="*/ 1513499 h 2239844" name="connsiteY8028"/>
              <a:gd fmla="*/ 3712842 w 4419601" name="connsiteX8029"/>
              <a:gd fmla="*/ 1436178 h 2239844" name="connsiteY8029"/>
              <a:gd fmla="*/ 3809218 w 4419601" name="connsiteX8030"/>
              <a:gd fmla="*/ 1383020 h 2239844" name="connsiteY8030"/>
              <a:gd fmla="*/ 3814201 w 4419601" name="connsiteX8031"/>
              <a:gd fmla="*/ 1379772 h 2239844" name="connsiteY8031"/>
              <a:gd fmla="*/ 3799394 w 4419601" name="connsiteX8032"/>
              <a:gd fmla="*/ 1211264 h 2239844" name="connsiteY8032"/>
              <a:gd fmla="*/ 3758406 w 4419601" name="connsiteX8033"/>
              <a:gd fmla="*/ 1024028 h 2239844" name="connsiteY8033"/>
              <a:gd fmla="*/ 3687683 w 4419601" name="connsiteX8034"/>
              <a:gd fmla="*/ 818309 h 2239844" name="connsiteY8034"/>
              <a:gd fmla="*/ 3629819 w 4419601" name="connsiteX8035"/>
              <a:gd fmla="*/ 721878 h 2239844" name="connsiteY8035"/>
              <a:gd fmla="*/ 3565525 w 4419601" name="connsiteX8036"/>
              <a:gd fmla="*/ 638305 h 2239844" name="connsiteY8036"/>
              <a:gd fmla="*/ 3568740 w 4419601" name="connsiteX8037"/>
              <a:gd fmla="*/ 635894 h 2239844" name="connsiteY8037"/>
              <a:gd fmla="*/ 2856267 w 4419601" name="connsiteX8038"/>
              <a:gd fmla="*/ 635607 h 2239844" name="connsiteY8038"/>
              <a:gd fmla="*/ 2890138 w 4419601" name="connsiteX8039"/>
              <a:gd fmla="*/ 642496 h 2239844" name="connsiteY8039"/>
              <a:gd fmla="*/ 2941538 w 4419601" name="connsiteX8040"/>
              <a:gd fmla="*/ 657774 h 2239844" name="connsiteY8040"/>
              <a:gd fmla="*/ 3037913 w 4419601" name="connsiteX8041"/>
              <a:gd fmla="*/ 709238 h 2239844" name="connsiteY8041"/>
              <a:gd fmla="*/ 3078873 w 4419601" name="connsiteX8042"/>
              <a:gd fmla="*/ 738991 h 2239844" name="connsiteY8042"/>
              <a:gd fmla="*/ 3100622 w 4419601" name="connsiteX8043"/>
              <a:gd fmla="*/ 759800 h 2239844" name="connsiteY8043"/>
              <a:gd fmla="*/ 3059598 w 4419601" name="connsiteX8044"/>
              <a:gd fmla="*/ 735774 h 2239844" name="connsiteY8044"/>
              <a:gd fmla="*/ 3059361 w 4419601" name="connsiteX8045"/>
              <a:gd fmla="*/ 735674 h 2239844" name="connsiteY8045"/>
              <a:gd fmla="*/ 2990529 w 4419601" name="connsiteX8046"/>
              <a:gd fmla="*/ 686722 h 2239844" name="connsiteY8046"/>
              <a:gd fmla="*/ 2890138 w 4419601" name="connsiteX8047"/>
              <a:gd fmla="*/ 644908 h 2239844" name="connsiteY8047"/>
              <a:gd fmla="*/ 2880028 w 4419601" name="connsiteX8048"/>
              <a:gd fmla="*/ 643462 h 2239844" name="connsiteY8048"/>
              <a:gd fmla="*/ 2871265 w 4419601" name="connsiteX8049"/>
              <a:gd fmla="*/ 639681 h 2239844" name="connsiteY8049"/>
              <a:gd fmla="*/ 504348 w 4419601" name="connsiteX8050"/>
              <a:gd fmla="*/ 634180 h 2239844" name="connsiteY8050"/>
              <a:gd fmla="*/ 507524 w 4419601" name="connsiteX8051"/>
              <a:gd fmla="*/ 635686 h 2239844" name="connsiteY8051"/>
              <a:gd fmla="*/ 521564 w 4419601" name="connsiteX8052"/>
              <a:gd fmla="*/ 644006 h 2239844" name="connsiteY8052"/>
              <a:gd fmla="*/ 516566 w 4419601" name="connsiteX8053"/>
              <a:gd fmla="*/ 642095 h 2239844" name="connsiteY8053"/>
              <a:gd fmla="*/ 1316434 w 4419601" name="connsiteX8054"/>
              <a:gd fmla="*/ 632109 h 2239844" name="connsiteY8054"/>
              <a:gd fmla="*/ 1316435 w 4419601" name="connsiteX8055"/>
              <a:gd fmla="*/ 632109 h 2239844" name="connsiteY8055"/>
              <a:gd fmla="*/ 1316435 w 4419601" name="connsiteX8056"/>
              <a:gd fmla="*/ 632110 h 2239844" name="connsiteY8056"/>
              <a:gd fmla="*/ 3392560 w 4419601" name="connsiteX8057"/>
              <a:gd fmla="*/ 631876 h 2239844" name="connsiteY8057"/>
              <a:gd fmla="*/ 3456782 w 4419601" name="connsiteX8058"/>
              <a:gd fmla="*/ 702606 h 2239844" name="connsiteY8058"/>
              <a:gd fmla="*/ 3508159 w 4419601" name="connsiteX8059"/>
              <a:gd fmla="*/ 786197 h 2239844" name="connsiteY8059"/>
              <a:gd fmla="*/ 3591647 w 4419601" name="connsiteX8060"/>
              <a:gd fmla="*/ 979098 h 2239844" name="connsiteY8060"/>
              <a:gd fmla="*/ 3668713 w 4419601" name="connsiteX8061"/>
              <a:gd fmla="*/ 1397051 h 2239844" name="connsiteY8061"/>
              <a:gd fmla="*/ 3662291 w 4419601" name="connsiteX8062"/>
              <a:gd fmla="*/ 1397051 h 2239844" name="connsiteY8062"/>
              <a:gd fmla="*/ 3591647 w 4419601" name="connsiteX8063"/>
              <a:gd fmla="*/ 1004819 h 2239844" name="connsiteY8063"/>
              <a:gd fmla="*/ 3514581 w 4419601" name="connsiteX8064"/>
              <a:gd fmla="*/ 805487 h 2239844" name="connsiteY8064"/>
              <a:gd fmla="*/ 3456782 w 4419601" name="connsiteX8065"/>
              <a:gd fmla="*/ 709036 h 2239844" name="connsiteY8065"/>
              <a:gd fmla="*/ 3392560 w 4419601" name="connsiteX8066"/>
              <a:gd fmla="*/ 638306 h 2239844" name="connsiteY8066"/>
              <a:gd fmla="*/ 3392560 w 4419601" name="connsiteX8067"/>
              <a:gd fmla="*/ 631876 h 2239844" name="connsiteY8067"/>
              <a:gd fmla="*/ 2743774 w 4419601" name="connsiteX8068"/>
              <a:gd fmla="*/ 631068 h 2239844" name="connsiteY8068"/>
              <a:gd fmla="*/ 2728710 w 4419601" name="connsiteX8069"/>
              <a:gd fmla="*/ 634454 h 2239844" name="connsiteY8069"/>
              <a:gd fmla="*/ 2712949 w 4419601" name="connsiteX8070"/>
              <a:gd fmla="*/ 642797 h 2239844" name="connsiteY8070"/>
              <a:gd fmla="*/ 2709952 w 4419601" name="connsiteX8071"/>
              <a:gd fmla="*/ 647711 h 2239844" name="connsiteY8071"/>
              <a:gd fmla="*/ 2699619 w 4419601" name="connsiteX8072"/>
              <a:gd fmla="*/ 655987 h 2239844" name="connsiteY8072"/>
              <a:gd fmla="*/ 2707438 w 4419601" name="connsiteX8073"/>
              <a:gd fmla="*/ 643093 h 2239844" name="connsiteY8073"/>
              <a:gd fmla="*/ 2716663 w 4419601" name="connsiteX8074"/>
              <a:gd fmla="*/ 638475 h 2239844" name="connsiteY8074"/>
              <a:gd fmla="*/ 2729513 w 4419601" name="connsiteX8075"/>
              <a:gd fmla="*/ 632042 h 2239844" name="connsiteY8075"/>
              <a:gd fmla="*/ 1316818 w 4419601" name="connsiteX8076"/>
              <a:gd fmla="*/ 628745 h 2239844" name="connsiteY8076"/>
              <a:gd fmla="*/ 1316255 w 4419601" name="connsiteX8077"/>
              <a:gd fmla="*/ 630883 h 2239844" name="connsiteY8077"/>
              <a:gd fmla="*/ 1315984 w 4419601" name="connsiteX8078"/>
              <a:gd fmla="*/ 631662 h 2239844" name="connsiteY8078"/>
              <a:gd fmla="*/ 1316434 w 4419601" name="connsiteX8079"/>
              <a:gd fmla="*/ 632109 h 2239844" name="connsiteY8079"/>
              <a:gd fmla="*/ 1315948 w 4419601" name="connsiteX8080"/>
              <a:gd fmla="*/ 631765 h 2239844" name="connsiteY8080"/>
              <a:gd fmla="*/ 1312967 w 4419601" name="connsiteX8081"/>
              <a:gd fmla="*/ 640317 h 2239844" name="connsiteY8081"/>
              <a:gd fmla="*/ 1316435 w 4419601" name="connsiteX8082"/>
              <a:gd fmla="*/ 644903 h 2239844" name="connsiteY8082"/>
              <a:gd fmla="*/ 1323447 w 4419601" name="connsiteX8083"/>
              <a:gd fmla="*/ 648064 h 2239844" name="connsiteY8083"/>
              <a:gd fmla="*/ 1325311 w 4419601" name="connsiteX8084"/>
              <a:gd fmla="*/ 642914 h 2239844" name="connsiteY8084"/>
              <a:gd fmla="*/ 1316435 w 4419601" name="connsiteX8085"/>
              <a:gd fmla="*/ 632110 h 2239844" name="connsiteY8085"/>
              <a:gd fmla="*/ 1322884 w 4419601" name="connsiteX8086"/>
              <a:gd fmla="*/ 638506 h 2239844" name="connsiteY8086"/>
              <a:gd fmla="*/ 1325695 w 4419601" name="connsiteX8087"/>
              <a:gd fmla="*/ 641852 h 2239844" name="connsiteY8087"/>
              <a:gd fmla="*/ 1327654 w 4419601" name="connsiteX8088"/>
              <a:gd fmla="*/ 636438 h 2239844" name="connsiteY8088"/>
              <a:gd fmla="*/ 1214943 w 4419601" name="connsiteX8089"/>
              <a:gd fmla="*/ 628020 h 2239844" name="connsiteY8089"/>
              <a:gd fmla="*/ 1199126 w 4419601" name="connsiteX8090"/>
              <a:gd fmla="*/ 666880 h 2239844" name="connsiteY8090"/>
              <a:gd fmla="*/ 1027664 w 4419601" name="connsiteX8091"/>
              <a:gd fmla="*/ 947097 h 2239844" name="connsiteY8091"/>
              <a:gd fmla="*/ 905736 w 4419601" name="connsiteX8092"/>
              <a:gd fmla="*/ 1139935 h 2239844" name="connsiteY8092"/>
              <a:gd fmla="*/ 841563 w 4419601" name="connsiteX8093"/>
              <a:gd fmla="*/ 1236353 h 2239844" name="connsiteY8093"/>
              <a:gd fmla="*/ 790225 w 4419601" name="connsiteX8094"/>
              <a:gd fmla="*/ 1313488 h 2239844" name="connsiteY8094"/>
              <a:gd fmla="*/ 762952 w 4419601" name="connsiteX8095"/>
              <a:gd fmla="*/ 1344021 h 2239844" name="connsiteY8095"/>
              <a:gd fmla="*/ 750547 w 4419601" name="connsiteX8096"/>
              <a:gd fmla="*/ 1351044 h 2239844" name="connsiteY8096"/>
              <a:gd fmla="*/ 754930 w 4419601" name="connsiteX8097"/>
              <a:gd fmla="*/ 1344824 h 2239844" name="connsiteY8097"/>
              <a:gd fmla="*/ 756964 w 4419601" name="connsiteX8098"/>
              <a:gd fmla="*/ 1340920 h 2239844" name="connsiteY8098"/>
              <a:gd fmla="*/ 779797 w 4419601" name="connsiteX8099"/>
              <a:gd fmla="*/ 1319113 h 2239844" name="connsiteY8099"/>
              <a:gd fmla="*/ 809477 w 4419601" name="connsiteX8100"/>
              <a:gd fmla="*/ 1281349 h 2239844" name="connsiteY8100"/>
              <a:gd fmla="*/ 860815 w 4419601" name="connsiteX8101"/>
              <a:gd fmla="*/ 1197786 h 2239844" name="connsiteY8101"/>
              <a:gd fmla="*/ 989161 w 4419601" name="connsiteX8102"/>
              <a:gd fmla="*/ 998520 h 2239844" name="connsiteY8102"/>
              <a:gd fmla="*/ 1165134 w 4419601" name="connsiteX8103"/>
              <a:gd fmla="*/ 723727 h 2239844" name="connsiteY8103"/>
              <a:gd fmla="*/ 1201391 w 4419601" name="connsiteX8104"/>
              <a:gd fmla="*/ 650645 h 2239844" name="connsiteY8104"/>
              <a:gd fmla="*/ 509265 w 4419601" name="connsiteX8105"/>
              <a:gd fmla="*/ 627818 h 2239844" name="connsiteY8105"/>
              <a:gd fmla="*/ 513451 w 4419601" name="connsiteX8106"/>
              <a:gd fmla="*/ 629395 h 2239844" name="connsiteY8106"/>
              <a:gd fmla="*/ 539671 w 4419601" name="connsiteX8107"/>
              <a:gd fmla="*/ 644576 h 2239844" name="connsiteY8107"/>
              <a:gd fmla="*/ 509893 w 4419601" name="connsiteX8108"/>
              <a:gd fmla="*/ 628645 h 2239844" name="connsiteY8108"/>
              <a:gd fmla="*/ 2768063 w 4419601" name="connsiteX8109"/>
              <a:gd fmla="*/ 625609 h 2239844" name="connsiteY8109"/>
              <a:gd fmla="*/ 2813206 w 4419601" name="connsiteX8110"/>
              <a:gd fmla="*/ 627975 h 2239844" name="connsiteY8110"/>
              <a:gd fmla="*/ 2831657 w 4419601" name="connsiteX8111"/>
              <a:gd fmla="*/ 630914 h 2239844" name="connsiteY8111"/>
              <a:gd fmla="*/ 2867611 w 4419601" name="connsiteX8112"/>
              <a:gd fmla="*/ 641686 h 2239844" name="connsiteY8112"/>
              <a:gd fmla="*/ 2845163 w 4419601" name="connsiteX8113"/>
              <a:gd fmla="*/ 638475 h 2239844" name="connsiteY8113"/>
              <a:gd fmla="*/ 2800188 w 4419601" name="connsiteX8114"/>
              <a:gd fmla="*/ 632042 h 2239844" name="connsiteY8114"/>
              <a:gd fmla="*/ 2764851 w 4419601" name="connsiteX8115"/>
              <a:gd fmla="*/ 629630 h 2239844" name="connsiteY8115"/>
              <a:gd fmla="*/ 2743774 w 4419601" name="connsiteX8116"/>
              <a:gd fmla="*/ 631068 h 2239844" name="connsiteY8116"/>
              <a:gd fmla="*/ 644748 w 4419601" name="connsiteX8117"/>
              <a:gd fmla="*/ 624782 h 2239844" name="connsiteY8117"/>
              <a:gd fmla="*/ 674423 w 4419601" name="connsiteX8118"/>
              <a:gd fmla="*/ 638396 h 2239844" name="connsiteY8118"/>
              <a:gd fmla="*/ 700088 w 4419601" name="connsiteX8119"/>
              <a:gd fmla="*/ 702463 h 2239844" name="connsiteY8119"/>
              <a:gd fmla="*/ 693271 w 4419601" name="connsiteX8120"/>
              <a:gd fmla="*/ 739102 h 2239844" name="connsiteY8120"/>
              <a:gd fmla="*/ 687676 w 4419601" name="connsiteX8121"/>
              <a:gd fmla="*/ 748195 h 2239844" name="connsiteY8121"/>
              <a:gd fmla="*/ 691366 w 4419601" name="connsiteX8122"/>
              <a:gd fmla="*/ 753730 h 2239844" name="connsiteY8122"/>
              <a:gd fmla="*/ 684910 w 4419601" name="connsiteX8123"/>
              <a:gd fmla="*/ 752689 h 2239844" name="connsiteY8123"/>
              <a:gd fmla="*/ 683077 w 4419601" name="connsiteX8124"/>
              <a:gd fmla="*/ 755668 h 2239844" name="connsiteY8124"/>
              <a:gd fmla="*/ 692722 w 4419601" name="connsiteX8125"/>
              <a:gd fmla="*/ 761987 h 2239844" name="connsiteY8125"/>
              <a:gd fmla="*/ 687388 w 4419601" name="connsiteX8126"/>
              <a:gd fmla="*/ 760463 h 2239844" name="connsiteY8126"/>
              <a:gd fmla="*/ 682893 w 4419601" name="connsiteX8127"/>
              <a:gd fmla="*/ 755968 h 2239844" name="connsiteY8127"/>
              <a:gd fmla="*/ 681363 w 4419601" name="connsiteX8128"/>
              <a:gd fmla="*/ 758455 h 2239844" name="connsiteY8128"/>
              <a:gd fmla="*/ 687388 w 4419601" name="connsiteX8129"/>
              <a:gd fmla="*/ 760463 h 2239844" name="connsiteY8129"/>
              <a:gd fmla="*/ 700088 w 4419601" name="connsiteX8130"/>
              <a:gd fmla="*/ 773163 h 2239844" name="connsiteY8130"/>
              <a:gd fmla="*/ 679267 w 4419601" name="connsiteX8131"/>
              <a:gd fmla="*/ 761860 h 2239844" name="connsiteY8131"/>
              <a:gd fmla="*/ 674423 w 4419601" name="connsiteX8132"/>
              <a:gd fmla="*/ 769734 h 2239844" name="connsiteY8132"/>
              <a:gd fmla="*/ 610261 w 4419601" name="connsiteX8133"/>
              <a:gd fmla="*/ 798564 h 2239844" name="connsiteY8133"/>
              <a:gd fmla="*/ 558932 w 4419601" name="connsiteX8134"/>
              <a:gd fmla="*/ 772937 h 2239844" name="connsiteY8134"/>
              <a:gd fmla="*/ 548506 w 4419601" name="connsiteX8135"/>
              <a:gd fmla="*/ 740103 h 2239844" name="connsiteY8135"/>
              <a:gd fmla="*/ 550410 w 4419601" name="connsiteX8136"/>
              <a:gd fmla="*/ 722230 h 2239844" name="connsiteY8136"/>
              <a:gd fmla="*/ 552516 w 4419601" name="connsiteX8137"/>
              <a:gd fmla="*/ 734497 h 2239844" name="connsiteY8137"/>
              <a:gd fmla="*/ 555177 w 4419601" name="connsiteX8138"/>
              <a:gd fmla="*/ 738863 h 2239844" name="connsiteY8138"/>
              <a:gd fmla="*/ 554922 w 4419601" name="connsiteX8139"/>
              <a:gd fmla="*/ 740904 h 2239844" name="connsiteY8139"/>
              <a:gd fmla="*/ 565348 w 4419601" name="connsiteX8140"/>
              <a:gd fmla="*/ 772937 h 2239844" name="connsiteY8140"/>
              <a:gd fmla="*/ 629510 w 4419601" name="connsiteX8141"/>
              <a:gd fmla="*/ 792157 h 2239844" name="connsiteY8141"/>
              <a:gd fmla="*/ 663195 w 4419601" name="connsiteX8142"/>
              <a:gd fmla="*/ 773738 h 2239844" name="connsiteY8142"/>
              <a:gd fmla="*/ 673996 w 4419601" name="connsiteX8143"/>
              <a:gd fmla="*/ 758999 h 2239844" name="connsiteY8143"/>
              <a:gd fmla="*/ 672307 w 4419601" name="connsiteX8144"/>
              <a:gd fmla="*/ 758082 h 2239844" name="connsiteY8144"/>
              <a:gd fmla="*/ 651423 w 4419601" name="connsiteX8145"/>
              <a:gd fmla="*/ 748720 h 2239844" name="connsiteY8145"/>
              <a:gd fmla="*/ 647241 w 4419601" name="connsiteX8146"/>
              <a:gd fmla="*/ 752119 h 2239844" name="connsiteY8146"/>
              <a:gd fmla="*/ 647707 w 4419601" name="connsiteX8147"/>
              <a:gd fmla="*/ 746709 h 2239844" name="connsiteY8147"/>
              <a:gd fmla="*/ 647577 w 4419601" name="connsiteX8148"/>
              <a:gd fmla="*/ 746623 h 2239844" name="connsiteY8148"/>
              <a:gd fmla="*/ 642342 w 4419601" name="connsiteX8149"/>
              <a:gd fmla="*/ 753717 h 2239844" name="connsiteY8149"/>
              <a:gd fmla="*/ 636051 w 4419601" name="connsiteX8150"/>
              <a:gd fmla="*/ 755985 h 2239844" name="connsiteY8150"/>
              <a:gd fmla="*/ 641841 w 4419601" name="connsiteX8151"/>
              <a:gd fmla="*/ 752015 h 2239844" name="connsiteY8151"/>
              <a:gd fmla="*/ 642342 w 4419601" name="connsiteX8152"/>
              <a:gd fmla="*/ 740903 h 2239844" name="connsiteY8152"/>
              <a:gd fmla="*/ 648758 w 4419601" name="connsiteX8153"/>
              <a:gd fmla="*/ 734497 h 2239844" name="connsiteY8153"/>
              <a:gd fmla="*/ 648094 w 4419601" name="connsiteX8154"/>
              <a:gd fmla="*/ 742209 h 2239844" name="connsiteY8154"/>
              <a:gd fmla="*/ 649288 w 4419601" name="connsiteX8155"/>
              <a:gd fmla="*/ 741413 h 2239844" name="connsiteY8155"/>
              <a:gd fmla="*/ 649288 w 4419601" name="connsiteX8156"/>
              <a:gd fmla="*/ 744305 h 2239844" name="connsiteY8156"/>
              <a:gd fmla="*/ 650899 w 4419601" name="connsiteX8157"/>
              <a:gd fmla="*/ 742122 h 2239844" name="connsiteY8157"/>
              <a:gd fmla="*/ 649288 w 4419601" name="connsiteX8158"/>
              <a:gd fmla="*/ 741413 h 2239844" name="connsiteY8158"/>
              <a:gd fmla="*/ 650963 w 4419601" name="connsiteX8159"/>
              <a:gd fmla="*/ 742035 h 2239844" name="connsiteY8159"/>
              <a:gd fmla="*/ 664799 w 4419601" name="connsiteX8160"/>
              <a:gd fmla="*/ 723285 h 2239844" name="connsiteY8160"/>
              <a:gd fmla="*/ 668007 w 4419601" name="connsiteX8161"/>
              <a:gd fmla="*/ 683243 h 2239844" name="connsiteY8161"/>
              <a:gd fmla="*/ 648758 w 4419601" name="connsiteX8162"/>
              <a:gd fmla="*/ 644803 h 2239844" name="connsiteY8162"/>
              <a:gd fmla="*/ 616678 w 4419601" name="connsiteX8163"/>
              <a:gd fmla="*/ 638396 h 2239844" name="connsiteY8163"/>
              <a:gd fmla="*/ 588607 w 4419601" name="connsiteX8164"/>
              <a:gd fmla="*/ 652811 h 2239844" name="connsiteY8164"/>
              <a:gd fmla="*/ 574141 w 4419601" name="connsiteX8165"/>
              <a:gd fmla="*/ 667754 h 2239844" name="connsiteY8165"/>
              <a:gd fmla="*/ 580587 w 4419601" name="connsiteX8166"/>
              <a:gd fmla="*/ 656015 h 2239844" name="connsiteY8166"/>
              <a:gd fmla="*/ 602123 w 4419601" name="connsiteX8167"/>
              <a:gd fmla="*/ 636722 h 2239844" name="connsiteY8167"/>
              <a:gd fmla="*/ 619886 w 4419601" name="connsiteX8168"/>
              <a:gd fmla="*/ 630388 h 2239844" name="connsiteY8168"/>
              <a:gd fmla="*/ 642342 w 4419601" name="connsiteX8169"/>
              <a:gd fmla="*/ 631989 h 2239844" name="connsiteY8169"/>
              <a:gd fmla="*/ 674423 w 4419601" name="connsiteX8170"/>
              <a:gd fmla="*/ 696056 h 2239844" name="connsiteY8170"/>
              <a:gd fmla="*/ 663997 w 4419601" name="connsiteX8171"/>
              <a:gd fmla="*/ 738501 h 2239844" name="connsiteY8171"/>
              <a:gd fmla="*/ 656924 w 4419601" name="connsiteX8172"/>
              <a:gd fmla="*/ 744249 h 2239844" name="connsiteY8172"/>
              <a:gd fmla="*/ 675607 w 4419601" name="connsiteX8173"/>
              <a:gd fmla="*/ 751189 h 2239844" name="connsiteY8173"/>
              <a:gd fmla="*/ 669132 w 4419601" name="connsiteX8174"/>
              <a:gd fmla="*/ 750144 h 2239844" name="connsiteY8174"/>
              <a:gd fmla="*/ 656506 w 4419601" name="connsiteX8175"/>
              <a:gd fmla="*/ 744589 h 2239844" name="connsiteY8175"/>
              <a:gd fmla="*/ 651637 w 4419601" name="connsiteX8176"/>
              <a:gd fmla="*/ 748546 h 2239844" name="connsiteY8176"/>
              <a:gd fmla="*/ 668338 w 4419601" name="connsiteX8177"/>
              <a:gd fmla="*/ 754113 h 2239844" name="connsiteY8177"/>
              <a:gd fmla="*/ 675762 w 4419601" name="connsiteX8178"/>
              <a:gd fmla="*/ 756588 h 2239844" name="connsiteY8178"/>
              <a:gd fmla="*/ 678590 w 4419601" name="connsiteX8179"/>
              <a:gd fmla="*/ 752728 h 2239844" name="connsiteY8179"/>
              <a:gd fmla="*/ 677069 w 4419601" name="connsiteX8180"/>
              <a:gd fmla="*/ 751732 h 2239844" name="connsiteY8180"/>
              <a:gd fmla="*/ 675607 w 4419601" name="connsiteX8181"/>
              <a:gd fmla="*/ 751189 h 2239844" name="connsiteY8181"/>
              <a:gd fmla="*/ 678596 w 4419601" name="connsiteX8182"/>
              <a:gd fmla="*/ 751671 h 2239844" name="connsiteY8182"/>
              <a:gd fmla="*/ 679040 w 4419601" name="connsiteX8183"/>
              <a:gd fmla="*/ 752115 h 2239844" name="connsiteY8183"/>
              <a:gd fmla="*/ 679284 w 4419601" name="connsiteX8184"/>
              <a:gd fmla="*/ 751782 h 2239844" name="connsiteY8184"/>
              <a:gd fmla="*/ 678596 w 4419601" name="connsiteX8185"/>
              <a:gd fmla="*/ 751671 h 2239844" name="connsiteY8185"/>
              <a:gd fmla="*/ 677069 w 4419601" name="connsiteX8186"/>
              <a:gd fmla="*/ 750144 h 2239844" name="connsiteY8186"/>
              <a:gd fmla="*/ 668338 w 4419601" name="connsiteX8187"/>
              <a:gd fmla="*/ 722363 h 2239844" name="connsiteY8187"/>
              <a:gd fmla="*/ 674688 w 4419601" name="connsiteX8188"/>
              <a:gd fmla="*/ 722363 h 2239844" name="connsiteY8188"/>
              <a:gd fmla="*/ 678657 w 4419601" name="connsiteX8189"/>
              <a:gd fmla="*/ 737444 h 2239844" name="connsiteY8189"/>
              <a:gd fmla="*/ 684623 w 4419601" name="connsiteX8190"/>
              <a:gd fmla="*/ 744496 h 2239844" name="connsiteY8190"/>
              <a:gd fmla="*/ 687255 w 4419601" name="connsiteX8191"/>
              <a:gd fmla="*/ 740903 h 2239844" name="connsiteY8191"/>
              <a:gd fmla="*/ 687255 w 4419601" name="connsiteX8192"/>
              <a:gd fmla="*/ 664023 h 2239844" name="connsiteY8192"/>
              <a:gd fmla="*/ 635926 w 4419601" name="connsiteX8193"/>
              <a:gd fmla="*/ 625583 h 2239844" name="connsiteY8193"/>
              <a:gd fmla="*/ 604948 w 4419601" name="connsiteX8194"/>
              <a:gd fmla="*/ 634192 h 2239844" name="connsiteY8194"/>
              <a:gd fmla="*/ 602123 w 4419601" name="connsiteX8195"/>
              <a:gd fmla="*/ 636722 h 2239844" name="connsiteY8195"/>
              <a:gd fmla="*/ 597429 w 4419601" name="connsiteX8196"/>
              <a:gd fmla="*/ 638396 h 2239844" name="connsiteY8196"/>
              <a:gd fmla="*/ 572567 w 4419601" name="connsiteX8197"/>
              <a:gd fmla="*/ 656014 h 2239844" name="connsiteY8197"/>
              <a:gd fmla="*/ 565784 w 4419601" name="connsiteX8198"/>
              <a:gd fmla="*/ 665225 h 2239844" name="connsiteY8198"/>
              <a:gd fmla="*/ 566952 w 4419601" name="connsiteX8199"/>
              <a:gd fmla="*/ 660820 h 2239844" name="connsiteY8199"/>
              <a:gd fmla="*/ 610261 w 4419601" name="connsiteX8200"/>
              <a:gd fmla="*/ 625583 h 2239844" name="connsiteY8200"/>
              <a:gd fmla="*/ 644748 w 4419601" name="connsiteX8201"/>
              <a:gd fmla="*/ 624782 h 2239844" name="connsiteY8201"/>
              <a:gd fmla="*/ 1310786 w 4419601" name="connsiteX8202"/>
              <a:gd fmla="*/ 624463 h 2239844" name="connsiteY8202"/>
              <a:gd fmla="*/ 1310540 w 4419601" name="connsiteX8203"/>
              <a:gd fmla="*/ 625364 h 2239844" name="connsiteY8203"/>
              <a:gd fmla="*/ 1310630 w 4419601" name="connsiteX8204"/>
              <a:gd fmla="*/ 626352 h 2239844" name="connsiteY8204"/>
              <a:gd fmla="*/ 1310346 w 4419601" name="connsiteX8205"/>
              <a:gd fmla="*/ 626070 h 2239844" name="connsiteY8205"/>
              <a:gd fmla="*/ 1308180 w 4419601" name="connsiteX8206"/>
              <a:gd fmla="*/ 633986 h 2239844" name="connsiteY8206"/>
              <a:gd fmla="*/ 1311082 w 4419601" name="connsiteX8207"/>
              <a:gd fmla="*/ 637824 h 2239844" name="connsiteY8207"/>
              <a:gd fmla="*/ 1313456 w 4419601" name="connsiteX8208"/>
              <a:gd fmla="*/ 629999 h 2239844" name="connsiteY8208"/>
              <a:gd fmla="*/ 1310791 w 4419601" name="connsiteX8209"/>
              <a:gd fmla="*/ 628111 h 2239844" name="connsiteY8209"/>
              <a:gd fmla="*/ 1310630 w 4419601" name="connsiteX8210"/>
              <a:gd fmla="*/ 626352 h 2239844" name="connsiteY8210"/>
              <a:gd fmla="*/ 1313653 w 4419601" name="connsiteX8211"/>
              <a:gd fmla="*/ 629351 h 2239844" name="connsiteY8211"/>
              <a:gd fmla="*/ 1314365 w 4419601" name="connsiteX8212"/>
              <a:gd fmla="*/ 627004 h 2239844" name="connsiteY8212"/>
              <a:gd fmla="*/ 3786236 w 4419601" name="connsiteX8213"/>
              <a:gd fmla="*/ 623195 h 2239844" name="connsiteY8213"/>
              <a:gd fmla="*/ 3789459 w 4419601" name="connsiteX8214"/>
              <a:gd fmla="*/ 625606 h 2239844" name="connsiteY8214"/>
              <a:gd fmla="*/ 3853116 w 4419601" name="connsiteX8215"/>
              <a:gd fmla="*/ 732508 h 2239844" name="connsiteY8215"/>
              <a:gd fmla="*/ 3885384 w 4419601" name="connsiteX8216"/>
              <a:gd fmla="*/ 793798 h 2239844" name="connsiteY8216"/>
              <a:gd fmla="*/ 3837806 w 4419601" name="connsiteX8217"/>
              <a:gd fmla="*/ 715629 h 2239844" name="connsiteY8217"/>
              <a:gd fmla="*/ 3783013 w 4419601" name="connsiteX8218"/>
              <a:gd fmla="*/ 625606 h 2239844" name="connsiteY8218"/>
              <a:gd fmla="*/ 3786236 w 4419601" name="connsiteX8219"/>
              <a:gd fmla="*/ 623195 h 2239844" name="connsiteY8219"/>
              <a:gd fmla="*/ 1339545 w 4419601" name="connsiteX8220"/>
              <a:gd fmla="*/ 621351 h 2239844" name="connsiteY8220"/>
              <a:gd fmla="*/ 1335258 w 4419601" name="connsiteX8221"/>
              <a:gd fmla="*/ 633198 h 2239844" name="connsiteY8221"/>
              <a:gd fmla="*/ 1338439 w 4419601" name="connsiteX8222"/>
              <a:gd fmla="*/ 635750 h 2239844" name="connsiteY8222"/>
              <a:gd fmla="*/ 1347399 w 4419601" name="connsiteX8223"/>
              <a:gd fmla="*/ 625601 h 2239844" name="connsiteY8223"/>
              <a:gd fmla="*/ 492084 w 4419601" name="connsiteX8224"/>
              <a:gd fmla="*/ 621346 h 2239844" name="connsiteY8224"/>
              <a:gd fmla="*/ 506163 w 4419601" name="connsiteX8225"/>
              <a:gd fmla="*/ 626649 h 2239844" name="connsiteY8225"/>
              <a:gd fmla="*/ 509893 w 4419601" name="connsiteX8226"/>
              <a:gd fmla="*/ 628645 h 2239844" name="connsiteY8226"/>
              <a:gd fmla="*/ 509935 w 4419601" name="connsiteX8227"/>
              <a:gd fmla="*/ 628701 h 2239844" name="connsiteY8227"/>
              <a:gd fmla="*/ 508819 w 4419601" name="connsiteX8228"/>
              <a:gd fmla="*/ 630171 h 2239844" name="connsiteY8228"/>
              <a:gd fmla="*/ 495469 w 4419601" name="connsiteX8229"/>
              <a:gd fmla="*/ 623938 h 2239844" name="connsiteY8229"/>
              <a:gd fmla="*/ 2784929 w 4419601" name="connsiteX8230"/>
              <a:gd fmla="*/ 620784 h 2239844" name="connsiteY8230"/>
              <a:gd fmla="*/ 2819463 w 4419601" name="connsiteX8231"/>
              <a:gd fmla="*/ 625609 h 2239844" name="connsiteY8231"/>
              <a:gd fmla="*/ 2856267 w 4419601" name="connsiteX8232"/>
              <a:gd fmla="*/ 635607 h 2239844" name="connsiteY8232"/>
              <a:gd fmla="*/ 2838738 w 4419601" name="connsiteX8233"/>
              <a:gd fmla="*/ 632042 h 2239844" name="connsiteY8233"/>
              <a:gd fmla="*/ 2831657 w 4419601" name="connsiteX8234"/>
              <a:gd fmla="*/ 630914 h 2239844" name="connsiteY8234"/>
              <a:gd fmla="*/ 2823680 w 4419601" name="connsiteX8235"/>
              <a:gd fmla="*/ 628524 h 2239844" name="connsiteY8235"/>
              <a:gd fmla="*/ 2813206 w 4419601" name="connsiteX8236"/>
              <a:gd fmla="*/ 627975 h 2239844" name="connsiteY8236"/>
              <a:gd fmla="*/ 2803401 w 4419601" name="connsiteX8237"/>
              <a:gd fmla="*/ 626413 h 2239844" name="connsiteY8237"/>
              <a:gd fmla="*/ 2768063 w 4419601" name="connsiteX8238"/>
              <a:gd fmla="*/ 625609 h 2239844" name="connsiteY8238"/>
              <a:gd fmla="*/ 2710238 w 4419601" name="connsiteX8239"/>
              <a:gd fmla="*/ 638475 h 2239844" name="connsiteY8239"/>
              <a:gd fmla="*/ 2755213 w 4419601" name="connsiteX8240"/>
              <a:gd fmla="*/ 625609 h 2239844" name="connsiteY8240"/>
              <a:gd fmla="*/ 2784929 w 4419601" name="connsiteX8241"/>
              <a:gd fmla="*/ 620784 h 2239844" name="connsiteY8241"/>
              <a:gd fmla="*/ 1320808 w 4419601" name="connsiteX8242"/>
              <a:gd fmla="*/ 613590 h 2239844" name="connsiteY8242"/>
              <a:gd fmla="*/ 1319066 w 4419601" name="connsiteX8243"/>
              <a:gd fmla="*/ 620206 h 2239844" name="connsiteY8243"/>
              <a:gd fmla="*/ 1330274 w 4419601" name="connsiteX8244"/>
              <a:gd fmla="*/ 629199 h 2239844" name="connsiteY8244"/>
              <a:gd fmla="*/ 1334113 w 4419601" name="connsiteX8245"/>
              <a:gd fmla="*/ 618591 h 2239844" name="connsiteY8245"/>
              <a:gd fmla="*/ 1322884 w 4419601" name="connsiteX8246"/>
              <a:gd fmla="*/ 613719 h 2239844" name="connsiteY8246"/>
              <a:gd fmla="*/ 1313880 w 4419601" name="connsiteX8247"/>
              <a:gd fmla="*/ 613161 h 2239844" name="connsiteY8247"/>
              <a:gd fmla="*/ 1313233 w 4419601" name="connsiteX8248"/>
              <a:gd fmla="*/ 615525 h 2239844" name="connsiteY8248"/>
              <a:gd fmla="*/ 1316945 w 4419601" name="connsiteX8249"/>
              <a:gd fmla="*/ 618504 h 2239844" name="connsiteY8249"/>
              <a:gd fmla="*/ 1318480 w 4419601" name="connsiteX8250"/>
              <a:gd fmla="*/ 613446 h 2239844" name="connsiteY8250"/>
              <a:gd fmla="*/ 470001 w 4419601" name="connsiteX8251"/>
              <a:gd fmla="*/ 612682 h 2239844" name="connsiteY8251"/>
              <a:gd fmla="*/ 479443 w 4419601" name="connsiteX8252"/>
              <a:gd fmla="*/ 616468 h 2239844" name="connsiteY8252"/>
              <a:gd fmla="*/ 507524 w 4419601" name="connsiteX8253"/>
              <a:gd fmla="*/ 631876 h 2239844" name="connsiteY8253"/>
              <a:gd fmla="*/ 508819 w 4419601" name="connsiteX8254"/>
              <a:gd fmla="*/ 630171 h 2239844" name="connsiteY8254"/>
              <a:gd fmla="*/ 539671 w 4419601" name="connsiteX8255"/>
              <a:gd fmla="*/ 644576 h 2239844" name="connsiteY8255"/>
              <a:gd fmla="*/ 538868 w 4419601" name="connsiteX8256"/>
              <a:gd fmla="*/ 647751 h 2239844" name="connsiteY8256"/>
              <a:gd fmla="*/ 536177 w 4419601" name="connsiteX8257"/>
              <a:gd fmla="*/ 649269 h 2239844" name="connsiteY8257"/>
              <a:gd fmla="*/ 507524 w 4419601" name="connsiteX8258"/>
              <a:gd fmla="*/ 635686 h 2239844" name="connsiteY8258"/>
              <a:gd fmla="*/ 497538 w 4419601" name="connsiteX8259"/>
              <a:gd fmla="*/ 629768 h 2239844" name="connsiteY8259"/>
              <a:gd fmla="*/ 494666 w 4419601" name="connsiteX8260"/>
              <a:gd fmla="*/ 627907 h 2239844" name="connsiteY8260"/>
              <a:gd fmla="*/ 450700 w 4419601" name="connsiteX8261"/>
              <a:gd fmla="*/ 599539 h 2239844" name="connsiteY8261"/>
              <a:gd fmla="*/ 481807 w 4419601" name="connsiteX8262"/>
              <a:gd fmla="*/ 613620 h 2239844" name="connsiteY8262"/>
              <a:gd fmla="*/ 482438 w 4419601" name="connsiteX8263"/>
              <a:gd fmla="*/ 613957 h 2239844" name="connsiteY8263"/>
              <a:gd fmla="*/ 492084 w 4419601" name="connsiteX8264"/>
              <a:gd fmla="*/ 621346 h 2239844" name="connsiteY8264"/>
              <a:gd fmla="*/ 484218 w 4419601" name="connsiteX8265"/>
              <a:gd fmla="*/ 618382 h 2239844" name="connsiteY8265"/>
              <a:gd fmla="*/ 479443 w 4419601" name="connsiteX8266"/>
              <a:gd fmla="*/ 616468 h 2239844" name="connsiteY8266"/>
              <a:gd fmla="*/ 478592 w 4419601" name="connsiteX8267"/>
              <a:gd fmla="*/ 616001 h 2239844" name="connsiteY8267"/>
              <a:gd fmla="*/ 449660 w 4419601" name="connsiteX8268"/>
              <a:gd fmla="*/ 600126 h 2239844" name="connsiteY8268"/>
              <a:gd fmla="*/ 456089 w 4419601" name="connsiteX8269"/>
              <a:gd fmla="*/ 593776 h 2239844" name="connsiteY8269"/>
              <a:gd fmla="*/ 455286 w 4419601" name="connsiteX8270"/>
              <a:gd fmla="*/ 596951 h 2239844" name="connsiteY8270"/>
              <a:gd fmla="*/ 450700 w 4419601" name="connsiteX8271"/>
              <a:gd fmla="*/ 599539 h 2239844" name="connsiteY8271"/>
              <a:gd fmla="*/ 449900 w 4419601" name="connsiteX8272"/>
              <a:gd fmla="*/ 599176 h 2239844" name="connsiteY8272"/>
              <a:gd fmla="*/ 450463 w 4419601" name="connsiteX8273"/>
              <a:gd fmla="*/ 596951 h 2239844" name="connsiteY8273"/>
              <a:gd fmla="*/ 456089 w 4419601" name="connsiteX8274"/>
              <a:gd fmla="*/ 593776 h 2239844" name="connsiteY8274"/>
              <a:gd fmla="*/ 456089 w 4419601" name="connsiteX8275"/>
              <a:gd fmla="*/ 593776 h 2239844" name="connsiteY8275"/>
              <a:gd fmla="*/ 507524 w 4419601" name="connsiteX8276"/>
              <a:gd fmla="*/ 625526 h 2239844" name="connsiteY8276"/>
              <a:gd fmla="*/ 509265 w 4419601" name="connsiteX8277"/>
              <a:gd fmla="*/ 627818 h 2239844" name="connsiteY8277"/>
              <a:gd fmla="*/ 506163 w 4419601" name="connsiteX8278"/>
              <a:gd fmla="*/ 626649 h 2239844" name="connsiteY8278"/>
              <a:gd fmla="*/ 482438 w 4419601" name="connsiteX8279"/>
              <a:gd fmla="*/ 613957 h 2239844" name="connsiteY8279"/>
              <a:gd fmla="*/ 423942 w 4419601" name="connsiteX8280"/>
              <a:gd fmla="*/ 593776 h 2239844" name="connsiteY8280"/>
              <a:gd fmla="*/ 481003 w 4419601" name="connsiteX8281"/>
              <a:gd fmla="*/ 619970 h 2239844" name="connsiteY8281"/>
              <a:gd fmla="*/ 497538 w 4419601" name="connsiteX8282"/>
              <a:gd fmla="*/ 629768 h 2239844" name="connsiteY8282"/>
              <a:gd fmla="*/ 504348 w 4419601" name="connsiteX8283"/>
              <a:gd fmla="*/ 634180 h 2239844" name="connsiteY8283"/>
              <a:gd fmla="*/ 479396 w 4419601" name="connsiteX8284"/>
              <a:gd fmla="*/ 622351 h 2239844" name="connsiteY8284"/>
              <a:gd fmla="*/ 423942 w 4419601" name="connsiteX8285"/>
              <a:gd fmla="*/ 593776 h 2239844" name="connsiteY8285"/>
              <a:gd fmla="*/ 3841750 w 4419601" name="connsiteX8286"/>
              <a:gd fmla="*/ 587426 h 2239844" name="connsiteY8286"/>
              <a:gd fmla="*/ 3848148 w 4419601" name="connsiteX8287"/>
              <a:gd fmla="*/ 587426 h 2239844" name="connsiteY8287"/>
              <a:gd fmla="*/ 3880139 w 4419601" name="connsiteX8288"/>
              <a:gd fmla="*/ 703230 h 2239844" name="connsiteY8288"/>
              <a:gd fmla="*/ 3937722 w 4419601" name="connsiteX8289"/>
              <a:gd fmla="*/ 806167 h 2239844" name="connsiteY8289"/>
              <a:gd fmla="*/ 4008101 w 4419601" name="connsiteX8290"/>
              <a:gd fmla="*/ 992740 h 2239844" name="connsiteY8290"/>
              <a:gd fmla="*/ 4052888 w 4419601" name="connsiteX8291"/>
              <a:gd fmla="*/ 1198614 h 2239844" name="connsiteY8291"/>
              <a:gd fmla="*/ 4046490 w 4419601" name="connsiteX8292"/>
              <a:gd fmla="*/ 1198614 h 2239844" name="connsiteY8292"/>
              <a:gd fmla="*/ 3988907 w 4419601" name="connsiteX8293"/>
              <a:gd fmla="*/ 947705 h 2239844" name="connsiteY8293"/>
              <a:gd fmla="*/ 3905731 w 4419601" name="connsiteX8294"/>
              <a:gd fmla="*/ 767565 h 2239844" name="connsiteY8294"/>
              <a:gd fmla="*/ 3841750 w 4419601" name="connsiteX8295"/>
              <a:gd fmla="*/ 587426 h 2239844" name="connsiteY8295"/>
              <a:gd fmla="*/ 423942 w 4419601" name="connsiteX8296"/>
              <a:gd fmla="*/ 587426 h 2239844" name="connsiteY8296"/>
              <a:gd fmla="*/ 423942 w 4419601" name="connsiteX8297"/>
              <a:gd fmla="*/ 593776 h 2239844" name="connsiteY8297"/>
              <a:gd fmla="*/ 423942 w 4419601" name="connsiteX8298"/>
              <a:gd fmla="*/ 587426 h 2239844" name="connsiteY8298"/>
              <a:gd fmla="*/ 423942 w 4419601" name="connsiteX8299"/>
              <a:gd fmla="*/ 587426 h 2239844" name="connsiteY8299"/>
              <a:gd fmla="*/ 449900 w 4419601" name="connsiteX8300"/>
              <a:gd fmla="*/ 599176 h 2239844" name="connsiteY8300"/>
              <a:gd fmla="*/ 449660 w 4419601" name="connsiteX8301"/>
              <a:gd fmla="*/ 600126 h 2239844" name="connsiteY8301"/>
              <a:gd fmla="*/ 470001 w 4419601" name="connsiteX8302"/>
              <a:gd fmla="*/ 612682 h 2239844" name="connsiteY8302"/>
              <a:gd fmla="*/ 453779 w 4419601" name="connsiteX8303"/>
              <a:gd fmla="*/ 606178 h 2239844" name="connsiteY8303"/>
              <a:gd fmla="*/ 423942 w 4419601" name="connsiteX8304"/>
              <a:gd fmla="*/ 587426 h 2239844" name="connsiteY8304"/>
              <a:gd fmla="*/ 1329690 w 4419601" name="connsiteX8305"/>
              <a:gd fmla="*/ 579855 h 2239844" name="connsiteY8305"/>
              <a:gd fmla="*/ 1329921 w 4419601" name="connsiteX8306"/>
              <a:gd fmla="*/ 580265 h 2239844" name="connsiteY8306"/>
              <a:gd fmla="*/ 1329626 w 4419601" name="connsiteX8307"/>
              <a:gd fmla="*/ 580098 h 2239844" name="connsiteY8307"/>
              <a:gd fmla="*/ 1323104 w 4419601" name="connsiteX8308"/>
              <a:gd fmla="*/ 576391 h 2239844" name="connsiteY8308"/>
              <a:gd fmla="*/ 1323831 w 4419601" name="connsiteX8309"/>
              <a:gd fmla="*/ 576804 h 2239844" name="connsiteY8309"/>
              <a:gd fmla="*/ 1316045 w 4419601" name="connsiteX8310"/>
              <a:gd fmla="*/ 605251 h 2239844" name="connsiteY8310"/>
              <a:gd fmla="*/ 1320704 w 4419601" name="connsiteX8311"/>
              <a:gd fmla="*/ 606117 h 2239844" name="connsiteY8311"/>
              <a:gd fmla="*/ 1328751 w 4419601" name="connsiteX8312"/>
              <a:gd fmla="*/ 579600 h 2239844" name="connsiteY8312"/>
              <a:gd fmla="*/ 1329626 w 4419601" name="connsiteX8313"/>
              <a:gd fmla="*/ 580098 h 2239844" name="connsiteY8313"/>
              <a:gd fmla="*/ 1322679 w 4419601" name="connsiteX8314"/>
              <a:gd fmla="*/ 606485 h 2239844" name="connsiteY8314"/>
              <a:gd fmla="*/ 1322884 w 4419601" name="connsiteX8315"/>
              <a:gd fmla="*/ 606523 h 2239844" name="connsiteY8315"/>
              <a:gd fmla="*/ 1336311 w 4419601" name="connsiteX8316"/>
              <a:gd fmla="*/ 612516 h 2239844" name="connsiteY8316"/>
              <a:gd fmla="*/ 1336352 w 4419601" name="connsiteX8317"/>
              <a:gd fmla="*/ 612404 h 2239844" name="connsiteY8317"/>
              <a:gd fmla="*/ 1329921 w 4419601" name="connsiteX8318"/>
              <a:gd fmla="*/ 580265 h 2239844" name="connsiteY8318"/>
              <a:gd fmla="*/ 1338029 w 4419601" name="connsiteX8319"/>
              <a:gd fmla="*/ 585054 h 2239844" name="connsiteY8319"/>
              <a:gd fmla="*/ 1341979 w 4419601" name="connsiteX8320"/>
              <a:gd fmla="*/ 596334 h 2239844" name="connsiteY8320"/>
              <a:gd fmla="*/ 1342783 w 4419601" name="connsiteX8321"/>
              <a:gd fmla="*/ 612404 h 2239844" name="connsiteY8321"/>
              <a:gd fmla="*/ 1341848 w 4419601" name="connsiteX8322"/>
              <a:gd fmla="*/ 614987 h 2239844" name="connsiteY8322"/>
              <a:gd fmla="*/ 1350589 w 4419601" name="connsiteX8323"/>
              <a:gd fmla="*/ 618889 h 2239844" name="connsiteY8323"/>
              <a:gd fmla="*/ 1355645 w 4419601" name="connsiteX8324"/>
              <a:gd fmla="*/ 605976 h 2239844" name="connsiteY8324"/>
              <a:gd fmla="*/ 1347606 w 4419601" name="connsiteX8325"/>
              <a:gd fmla="*/ 590710 h 2239844" name="connsiteY8325"/>
              <a:gd fmla="*/ 1338029 w 4419601" name="connsiteX8326"/>
              <a:gd fmla="*/ 585054 h 2239844" name="connsiteY8326"/>
              <a:gd fmla="*/ 1336352 w 4419601" name="connsiteX8327"/>
              <a:gd fmla="*/ 580265 h 2239844" name="connsiteY8327"/>
              <a:gd fmla="*/ 1335084 w 4419601" name="connsiteX8328"/>
              <a:gd fmla="*/ 576887 h 2239844" name="connsiteY8328"/>
              <a:gd fmla="*/ 1347606 w 4419601" name="connsiteX8329"/>
              <a:gd fmla="*/ 584282 h 2239844" name="connsiteY8329"/>
              <a:gd fmla="*/ 1355645 w 4419601" name="connsiteX8330"/>
              <a:gd fmla="*/ 599548 h 2239844" name="connsiteY8330"/>
              <a:gd fmla="*/ 1358056 w 4419601" name="connsiteX8331"/>
              <a:gd fmla="*/ 614814 h 2239844" name="connsiteY8331"/>
              <a:gd fmla="*/ 1356425 w 4419601" name="connsiteX8332"/>
              <a:gd fmla="*/ 621879 h 2239844" name="connsiteY8332"/>
              <a:gd fmla="*/ 1387376 w 4419601" name="connsiteX8333"/>
              <a:gd fmla="*/ 644903 h 2239844" name="connsiteY8333"/>
              <a:gd fmla="*/ 1477665 w 4419601" name="connsiteX8334"/>
              <a:gd fmla="*/ 702473 h 2239844" name="connsiteY8334"/>
              <a:gd fmla="*/ 1501031 w 4419601" name="connsiteX8335"/>
              <a:gd fmla="*/ 717372 h 2239844" name="connsiteY8335"/>
              <a:gd fmla="*/ 1503390 w 4419601" name="connsiteX8336"/>
              <a:gd fmla="*/ 715798 h 2239844" name="connsiteY8336"/>
              <a:gd fmla="*/ 1498618 w 4419601" name="connsiteX8337"/>
              <a:gd fmla="*/ 712605 h 2239844" name="connsiteY8337"/>
              <a:gd fmla="*/ 1503433 w 4419601" name="connsiteX8338"/>
              <a:gd fmla="*/ 709384 h 2239844" name="connsiteY8338"/>
              <a:gd fmla="*/ 1564189 w 4419601" name="connsiteX8339"/>
              <a:gd fmla="*/ 705827 h 2239844" name="connsiteY8339"/>
              <a:gd fmla="*/ 1587025 w 4419601" name="connsiteX8340"/>
              <a:gd fmla="*/ 702092 h 2239844" name="connsiteY8340"/>
              <a:gd fmla="*/ 1670607 w 4419601" name="connsiteX8341"/>
              <a:gd fmla="*/ 683595 h 2239844" name="connsiteY8341"/>
              <a:gd fmla="*/ 1824912 w 4419601" name="connsiteX8342"/>
              <a:gd fmla="*/ 638560 h 2239844" name="connsiteY8342"/>
              <a:gd fmla="*/ 1893927 w 4419601" name="connsiteX8343"/>
              <a:gd fmla="*/ 628005 h 2239844" name="connsiteY8343"/>
              <a:gd fmla="*/ 1902943 w 4419601" name="connsiteX8344"/>
              <a:gd fmla="*/ 628413 h 2239844" name="connsiteY8344"/>
              <a:gd fmla="*/ 1917560 w 4419601" name="connsiteX8345"/>
              <a:gd fmla="*/ 625619 h 2239844" name="connsiteY8345"/>
              <a:gd fmla="*/ 1984975 w 4419601" name="connsiteX8346"/>
              <a:gd fmla="*/ 632063 h 2239844" name="connsiteY8346"/>
              <a:gd fmla="*/ 2042760 w 4419601" name="connsiteX8347"/>
              <a:gd fmla="*/ 664280 h 2239844" name="connsiteY8347"/>
              <a:gd fmla="*/ 2044756 w 4419601" name="connsiteX8348"/>
              <a:gd fmla="*/ 667885 h 2239844" name="connsiteY8348"/>
              <a:gd fmla="*/ 2075657 w 4419601" name="connsiteX8349"/>
              <a:gd fmla="*/ 677162 h 2239844" name="connsiteY8349"/>
              <a:gd fmla="*/ 2114234 w 4419601" name="connsiteX8350"/>
              <a:gd fmla="*/ 696462 h 2239844" name="connsiteY8350"/>
              <a:gd fmla="*/ 2122994 w 4419601" name="connsiteX8351"/>
              <a:gd fmla="*/ 705902 h 2239844" name="connsiteY8351"/>
              <a:gd fmla="*/ 2126879 w 4419601" name="connsiteX8352"/>
              <a:gd fmla="*/ 703313 h 2239844" name="connsiteY8352"/>
              <a:gd fmla="*/ 2123075 w 4419601" name="connsiteX8353"/>
              <a:gd fmla="*/ 705990 h 2239844" name="connsiteY8353"/>
              <a:gd fmla="*/ 2124362 w 4419601" name="connsiteX8354"/>
              <a:gd fmla="*/ 707376 h 2239844" name="connsiteY8354"/>
              <a:gd fmla="*/ 2131541 w 4419601" name="connsiteX8355"/>
              <a:gd fmla="*/ 705976 h 2239844" name="connsiteY8355"/>
              <a:gd fmla="*/ 2126879 w 4419601" name="connsiteX8356"/>
              <a:gd fmla="*/ 703313 h 2239844" name="connsiteY8356"/>
              <a:gd fmla="*/ 2132501 w 4419601" name="connsiteX8357"/>
              <a:gd fmla="*/ 704116 h 2239844" name="connsiteY8357"/>
              <a:gd fmla="*/ 2132733 w 4419601" name="connsiteX8358"/>
              <a:gd fmla="*/ 705743 h 2239844" name="connsiteY8358"/>
              <a:gd fmla="*/ 2148718 w 4419601" name="connsiteX8359"/>
              <a:gd fmla="*/ 702625 h 2239844" name="connsiteY8359"/>
              <a:gd fmla="*/ 2177618 w 4419601" name="connsiteX8360"/>
              <a:gd fmla="*/ 701819 h 2239844" name="connsiteY8360"/>
              <a:gd fmla="*/ 2204271 w 4419601" name="connsiteX8361"/>
              <a:gd fmla="*/ 704621 h 2239844" name="connsiteY8361"/>
              <a:gd fmla="*/ 2183740 w 4419601" name="connsiteX8362"/>
              <a:gd fmla="*/ 708960 h 2239844" name="connsiteY8362"/>
              <a:gd fmla="*/ 2145507 w 4419601" name="connsiteX8363"/>
              <a:gd fmla="*/ 708263 h 2239844" name="connsiteY8363"/>
              <a:gd fmla="*/ 2132294 w 4419601" name="connsiteX8364"/>
              <a:gd fmla="*/ 710421 h 2239844" name="connsiteY8364"/>
              <a:gd fmla="*/ 2129161 w 4419601" name="connsiteX8365"/>
              <a:gd fmla="*/ 712548 h 2239844" name="connsiteY8365"/>
              <a:gd fmla="*/ 2129905 w 4419601" name="connsiteX8366"/>
              <a:gd fmla="*/ 713351 h 2239844" name="connsiteY8366"/>
              <a:gd fmla="*/ 2130999 w 4419601" name="connsiteX8367"/>
              <a:gd fmla="*/ 719916 h 2239844" name="connsiteY8367"/>
              <a:gd fmla="*/ 2152577 w 4419601" name="connsiteX8368"/>
              <a:gd fmla="*/ 709735 h 2239844" name="connsiteY8368"/>
              <a:gd fmla="*/ 2158198 w 4419601" name="connsiteX8369"/>
              <a:gd fmla="*/ 710538 h 2239844" name="connsiteY8369"/>
              <a:gd fmla="*/ 2158764 w 4419601" name="connsiteX8370"/>
              <a:gd fmla="*/ 714496 h 2239844" name="connsiteY8370"/>
              <a:gd fmla="*/ 2167985 w 4419601" name="connsiteX8371"/>
              <a:gd fmla="*/ 712290 h 2239844" name="connsiteY8371"/>
              <a:gd fmla="*/ 2183740 w 4419601" name="connsiteX8372"/>
              <a:gd fmla="*/ 708960 h 2239844" name="connsiteY8372"/>
              <a:gd fmla="*/ 2189660 w 4419601" name="connsiteX8373"/>
              <a:gd fmla="*/ 709068 h 2239844" name="connsiteY8373"/>
              <a:gd fmla="*/ 2196028 w 4419601" name="connsiteX8374"/>
              <a:gd fmla="*/ 709981 h 2239844" name="connsiteY8374"/>
              <a:gd fmla="*/ 2158786 w 4419601" name="connsiteX8375"/>
              <a:gd fmla="*/ 714652 h 2239844" name="connsiteY8375"/>
              <a:gd fmla="*/ 2159001 w 4419601" name="connsiteX8376"/>
              <a:gd fmla="*/ 716157 h 2239844" name="connsiteY8376"/>
              <a:gd fmla="*/ 2136246 w 4419601" name="connsiteX8377"/>
              <a:gd fmla="*/ 726393 h 2239844" name="connsiteY8377"/>
              <a:gd fmla="*/ 2136257 w 4419601" name="connsiteX8378"/>
              <a:gd fmla="*/ 726391 h 2239844" name="connsiteY8378"/>
              <a:gd fmla="*/ 2136237 w 4419601" name="connsiteX8379"/>
              <a:gd fmla="*/ 726397 h 2239844" name="connsiteY8379"/>
              <a:gd fmla="*/ 2132368 w 4419601" name="connsiteX8380"/>
              <a:gd fmla="*/ 728138 h 2239844" name="connsiteY8380"/>
              <a:gd fmla="*/ 2133522 w 4419601" name="connsiteX8381"/>
              <a:gd fmla="*/ 735064 h 2239844" name="connsiteY8381"/>
              <a:gd fmla="*/ 2127092 w 4419601" name="connsiteX8382"/>
              <a:gd fmla="*/ 735064 h 2239844" name="connsiteY8382"/>
              <a:gd fmla="*/ 2126933 w 4419601" name="connsiteX8383"/>
              <a:gd fmla="*/ 730583 h 2239844" name="connsiteY8383"/>
              <a:gd fmla="*/ 2121242 w 4419601" name="connsiteX8384"/>
              <a:gd fmla="*/ 733143 h 2239844" name="connsiteY8384"/>
              <a:gd fmla="*/ 2127092 w 4419601" name="connsiteX8385"/>
              <a:gd fmla="*/ 735064 h 2239844" name="connsiteY8385"/>
              <a:gd fmla="*/ 2119369 w 4419601" name="connsiteX8386"/>
              <a:gd fmla="*/ 733986 h 2239844" name="connsiteY8386"/>
              <a:gd fmla="*/ 2030513 w 4419601" name="connsiteX8387"/>
              <a:gd fmla="*/ 773957 h 2239844" name="connsiteY8387"/>
              <a:gd fmla="*/ 2034063 w 4419601" name="connsiteX8388"/>
              <a:gd fmla="*/ 771838 h 2239844" name="connsiteY8388"/>
              <a:gd fmla="*/ 2043362 w 4419601" name="connsiteX8389"/>
              <a:gd fmla="*/ 767534 h 2239844" name="connsiteY8389"/>
              <a:gd fmla="*/ 2087709 w 4419601" name="connsiteX8390"/>
              <a:gd fmla="*/ 740484 h 2239844" name="connsiteY8390"/>
              <a:gd fmla="*/ 2087708 w 4419601" name="connsiteX8391"/>
              <a:gd fmla="*/ 740480 h 2239844" name="connsiteY8391"/>
              <a:gd fmla="*/ 2087740 w 4419601" name="connsiteX8392"/>
              <a:gd fmla="*/ 740466 h 2239844" name="connsiteY8392"/>
              <a:gd fmla="*/ 2088742 w 4419601" name="connsiteX8393"/>
              <a:gd fmla="*/ 739854 h 2239844" name="connsiteY8393"/>
              <a:gd fmla="*/ 2105334 w 4419601" name="connsiteX8394"/>
              <a:gd fmla="*/ 732026 h 2239844" name="connsiteY8394"/>
              <a:gd fmla="*/ 2102490 w 4419601" name="connsiteX8395"/>
              <a:gd fmla="*/ 731629 h 2239844" name="connsiteY8395"/>
              <a:gd fmla="*/ 2100773 w 4419601" name="connsiteX8396"/>
              <a:gd fmla="*/ 731824 h 2239844" name="connsiteY8396"/>
              <a:gd fmla="*/ 2090742 w 4419601" name="connsiteX8397"/>
              <a:gd fmla="*/ 738635 h 2239844" name="connsiteY8397"/>
              <a:gd fmla="*/ 2088742 w 4419601" name="connsiteX8398"/>
              <a:gd fmla="*/ 739854 h 2239844" name="connsiteY8398"/>
              <a:gd fmla="*/ 2083546 w 4419601" name="connsiteX8399"/>
              <a:gd fmla="*/ 742306 h 2239844" name="connsiteY8399"/>
              <a:gd fmla="*/ 2084317 w 4419601" name="connsiteX8400"/>
              <a:gd fmla="*/ 741846 h 2239844" name="connsiteY8400"/>
              <a:gd fmla="*/ 2099363 w 4419601" name="connsiteX8401"/>
              <a:gd fmla="*/ 731984 h 2239844" name="connsiteY8401"/>
              <a:gd fmla="*/ 2083601 w 4419601" name="connsiteX8402"/>
              <a:gd fmla="*/ 733773 h 2239844" name="connsiteY8402"/>
              <a:gd fmla="*/ 2048180 w 4419601" name="connsiteX8403"/>
              <a:gd fmla="*/ 758704 h 2239844" name="connsiteY8403"/>
              <a:gd fmla="*/ 2047867 w 4419601" name="connsiteX8404"/>
              <a:gd fmla="*/ 758849 h 2239844" name="connsiteY8404"/>
              <a:gd fmla="*/ 2029929 w 4419601" name="connsiteX8405"/>
              <a:gd fmla="*/ 766104 h 2239844" name="connsiteY8405"/>
              <a:gd fmla="*/ 2042559 w 4419601" name="connsiteX8406"/>
              <a:gd fmla="*/ 759507 h 2239844" name="connsiteY8406"/>
              <a:gd fmla="*/ 2080948 w 4419601" name="connsiteX8407"/>
              <a:gd fmla="*/ 733923 h 2239844" name="connsiteY8407"/>
              <a:gd fmla="*/ 2078877 w 4419601" name="connsiteX8408"/>
              <a:gd fmla="*/ 733231 h 2239844" name="connsiteY8408"/>
              <a:gd fmla="*/ 2081285 w 4419601" name="connsiteX8409"/>
              <a:gd fmla="*/ 727593 h 2239844" name="connsiteY8409"/>
              <a:gd fmla="*/ 2081285 w 4419601" name="connsiteX8410"/>
              <a:gd fmla="*/ 730815 h 2239844" name="connsiteY8410"/>
              <a:gd fmla="*/ 2081285 w 4419601" name="connsiteX8411"/>
              <a:gd fmla="*/ 733698 h 2239844" name="connsiteY8411"/>
              <a:gd fmla="*/ 2089034 w 4419601" name="connsiteX8412"/>
              <a:gd fmla="*/ 728535 h 2239844" name="connsiteY8412"/>
              <a:gd fmla="*/ 2085998 w 4419601" name="connsiteX8413"/>
              <a:gd fmla="*/ 727057 h 2239844" name="connsiteY8413"/>
              <a:gd fmla="*/ 2081285 w 4419601" name="connsiteX8414"/>
              <a:gd fmla="*/ 727593 h 2239844" name="connsiteY8414"/>
              <a:gd fmla="*/ 2083387 w 4419601" name="connsiteX8415"/>
              <a:gd fmla="*/ 725786 h 2239844" name="connsiteY8415"/>
              <a:gd fmla="*/ 2074383 w 4419601" name="connsiteX8416"/>
              <a:gd fmla="*/ 721402 h 2239844" name="connsiteY8416"/>
              <a:gd fmla="*/ 2074863 w 4419601" name="connsiteX8417"/>
              <a:gd fmla="*/ 722270 h 2239844" name="connsiteY8417"/>
              <a:gd fmla="*/ 2068443 w 4419601" name="connsiteX8418"/>
              <a:gd fmla="*/ 722270 h 2239844" name="connsiteY8418"/>
              <a:gd fmla="*/ 2065632 w 4419601" name="connsiteX8419"/>
              <a:gd fmla="*/ 717143 h 2239844" name="connsiteY8419"/>
              <a:gd fmla="*/ 2062799 w 4419601" name="connsiteX8420"/>
              <a:gd fmla="*/ 715763 h 2239844" name="connsiteY8420"/>
              <a:gd fmla="*/ 1992075 w 4419601" name="connsiteX8421"/>
              <a:gd fmla="*/ 696462 h 2239844" name="connsiteY8421"/>
              <a:gd fmla="*/ 1850629 w 4419601" name="connsiteX8422"/>
              <a:gd fmla="*/ 670728 h 2239844" name="connsiteY8422"/>
              <a:gd fmla="*/ 1817538 w 4419601" name="connsiteX8423"/>
              <a:gd fmla="*/ 671238 h 2239844" name="connsiteY8423"/>
              <a:gd fmla="*/ 1847680 w 4419601" name="connsiteX8424"/>
              <a:gd fmla="*/ 664914 h 2239844" name="connsiteY8424"/>
              <a:gd fmla="*/ 1860273 w 4419601" name="connsiteX8425"/>
              <a:gd fmla="*/ 665099 h 2239844" name="connsiteY8425"/>
              <a:gd fmla="*/ 1914923 w 4419601" name="connsiteX8426"/>
              <a:gd fmla="*/ 670728 h 2239844" name="connsiteY8426"/>
              <a:gd fmla="*/ 2024222 w 4419601" name="connsiteX8427"/>
              <a:gd fmla="*/ 696462 h 2239844" name="connsiteY8427"/>
              <a:gd fmla="*/ 2063352 w 4419601" name="connsiteX8428"/>
              <a:gd fmla="*/ 712981 h 2239844" name="connsiteY8428"/>
              <a:gd fmla="*/ 2041958 w 4419601" name="connsiteX8429"/>
              <a:gd fmla="*/ 673945 h 2239844" name="connsiteY8429"/>
              <a:gd fmla="*/ 2037465 w 4419601" name="connsiteX8430"/>
              <a:gd fmla="*/ 671368 h 2239844" name="connsiteY8430"/>
              <a:gd fmla="*/ 2011364 w 4419601" name="connsiteX8431"/>
              <a:gd fmla="*/ 664295 h 2239844" name="connsiteY8431"/>
              <a:gd fmla="*/ 1959929 w 4419601" name="connsiteX8432"/>
              <a:gd fmla="*/ 664295 h 2239844" name="connsiteY8432"/>
              <a:gd fmla="*/ 1850629 w 4419601" name="connsiteX8433"/>
              <a:gd fmla="*/ 664295 h 2239844" name="connsiteY8433"/>
              <a:gd fmla="*/ 1847680 w 4419601" name="connsiteX8434"/>
              <a:gd fmla="*/ 664914 h 2239844" name="connsiteY8434"/>
              <a:gd fmla="*/ 1829031 w 4419601" name="connsiteX8435"/>
              <a:gd fmla="*/ 664639 h 2239844" name="connsiteY8435"/>
              <a:gd fmla="*/ 1893525 w 4419601" name="connsiteX8436"/>
              <a:gd fmla="*/ 657760 h 2239844" name="connsiteY8436"/>
              <a:gd fmla="*/ 1979217 w 4419601" name="connsiteX8437"/>
              <a:gd fmla="*/ 657861 h 2239844" name="connsiteY8437"/>
              <a:gd fmla="*/ 2021244 w 4419601" name="connsiteX8438"/>
              <a:gd fmla="*/ 662066 h 2239844" name="connsiteY8438"/>
              <a:gd fmla="*/ 1991396 w 4419601" name="connsiteX8439"/>
              <a:gd fmla="*/ 644950 h 2239844" name="connsiteY8439"/>
              <a:gd fmla="*/ 1937394 w 4419601" name="connsiteX8440"/>
              <a:gd fmla="*/ 635164 h 2239844" name="connsiteY8440"/>
              <a:gd fmla="*/ 1889205 w 4419601" name="connsiteX8441"/>
              <a:gd fmla="*/ 638560 h 2239844" name="connsiteY8441"/>
              <a:gd fmla="*/ 1802409 w 4419601" name="connsiteX8442"/>
              <a:gd fmla="*/ 655448 h 2239844" name="connsiteY8442"/>
              <a:gd fmla="*/ 1797964 w 4419601" name="connsiteX8443"/>
              <a:gd fmla="*/ 656560 h 2239844" name="connsiteY8443"/>
              <a:gd fmla="*/ 1768972 w 4419601" name="connsiteX8444"/>
              <a:gd fmla="*/ 667531 h 2239844" name="connsiteY8444"/>
              <a:gd fmla="*/ 1805623 w 4419601" name="connsiteX8445"/>
              <a:gd fmla="*/ 664295 h 2239844" name="connsiteY8445"/>
              <a:gd fmla="*/ 1829031 w 4419601" name="connsiteX8446"/>
              <a:gd fmla="*/ 664639 h 2239844" name="connsiteY8446"/>
              <a:gd fmla="*/ 1809642 w 4419601" name="connsiteX8447"/>
              <a:gd fmla="*/ 666707 h 2239844" name="connsiteY8447"/>
              <a:gd fmla="*/ 1776378 w 4419601" name="connsiteX8448"/>
              <a:gd fmla="*/ 673704 h 2239844" name="connsiteY8448"/>
              <a:gd fmla="*/ 1741330 w 4419601" name="connsiteX8449"/>
              <a:gd fmla="*/ 677162 h 2239844" name="connsiteY8449"/>
              <a:gd fmla="*/ 1638460 w 4419601" name="connsiteX8450"/>
              <a:gd fmla="*/ 702896 h 2239844" name="connsiteY8450"/>
              <a:gd fmla="*/ 1567736 w 4419601" name="connsiteX8451"/>
              <a:gd fmla="*/ 722197 h 2239844" name="connsiteY8451"/>
              <a:gd fmla="*/ 1535589 w 4419601" name="connsiteX8452"/>
              <a:gd fmla="*/ 729435 h 2239844" name="connsiteY8452"/>
              <a:gd fmla="*/ 1511413 w 4419601" name="connsiteX8453"/>
              <a:gd fmla="*/ 723991 h 2239844" name="connsiteY8453"/>
              <a:gd fmla="*/ 1567955 w 4419601" name="connsiteX8454"/>
              <a:gd fmla="*/ 760044 h 2239844" name="connsiteY8454"/>
              <a:gd fmla="*/ 1570163 w 4419601" name="connsiteX8455"/>
              <a:gd fmla="*/ 767343 h 2239844" name="connsiteY8455"/>
              <a:gd fmla="*/ 1566235 w 4419601" name="connsiteX8456"/>
              <a:gd fmla="*/ 765364 h 2239844" name="connsiteY8456"/>
              <a:gd fmla="*/ 1484921 w 4419601" name="connsiteX8457"/>
              <a:gd fmla="*/ 714467 h 2239844" name="connsiteY8457"/>
              <a:gd fmla="*/ 1406724 w 4419601" name="connsiteX8458"/>
              <a:gd fmla="*/ 657696 h 2239844" name="connsiteY8458"/>
              <a:gd fmla="*/ 1353216 w 4419601" name="connsiteX8459"/>
              <a:gd fmla="*/ 628748 h 2239844" name="connsiteY8459"/>
              <a:gd fmla="*/ 1344794 w 4419601" name="connsiteX8460"/>
              <a:gd fmla="*/ 640849 h 2239844" name="connsiteY8460"/>
              <a:gd fmla="*/ 1381733 w 4419601" name="connsiteX8461"/>
              <a:gd fmla="*/ 670490 h 2239844" name="connsiteY8461"/>
              <a:gd fmla="*/ 1394537 w 4419601" name="connsiteX8462"/>
              <a:gd fmla="*/ 680114 h 2239844" name="connsiteY8462"/>
              <a:gd fmla="*/ 1380066 w 4419601" name="connsiteX8463"/>
              <a:gd fmla="*/ 673649 h 2239844" name="connsiteY8463"/>
              <a:gd fmla="*/ 1340841 w 4419601" name="connsiteX8464"/>
              <a:gd fmla="*/ 645801 h 2239844" name="connsiteY8464"/>
              <a:gd fmla="*/ 1334590 w 4419601" name="connsiteX8465"/>
              <a:gd fmla="*/ 652439 h 2239844" name="connsiteY8465"/>
              <a:gd fmla="*/ 1337216 w 4419601" name="connsiteX8466"/>
              <a:gd fmla="*/ 655564 h 2239844" name="connsiteY8466"/>
              <a:gd fmla="*/ 1334170 w 4419601" name="connsiteX8467"/>
              <a:gd fmla="*/ 653698 h 2239844" name="connsiteY8467"/>
              <a:gd fmla="*/ 1333813 w 4419601" name="connsiteX8468"/>
              <a:gd fmla="*/ 653264 h 2239844" name="connsiteY8468"/>
              <a:gd fmla="*/ 1330225 w 4419601" name="connsiteX8469"/>
              <a:gd fmla="*/ 657074 h 2239844" name="connsiteY8469"/>
              <a:gd fmla="*/ 1343806 w 4419601" name="connsiteX8470"/>
              <a:gd fmla="*/ 667758 h 2239844" name="connsiteY8470"/>
              <a:gd fmla="*/ 1342232 w 4419601" name="connsiteX8471"/>
              <a:gd fmla="*/ 670490 h 2239844" name="connsiteY8471"/>
              <a:gd fmla="*/ 1348932 w 4419601" name="connsiteX8472"/>
              <a:gd fmla="*/ 672571 h 2239844" name="connsiteY8472"/>
              <a:gd fmla="*/ 1365610 w 4419601" name="connsiteX8473"/>
              <a:gd fmla="*/ 693678 h 2239844" name="connsiteY8473"/>
              <a:gd fmla="*/ 1370582 w 4419601" name="connsiteX8474"/>
              <a:gd fmla="*/ 696355 h 2239844" name="connsiteY8474"/>
              <a:gd fmla="*/ 1384958 w 4419601" name="connsiteX8475"/>
              <a:gd fmla="*/ 714467 h 2239844" name="connsiteY8475"/>
              <a:gd fmla="*/ 1419622 w 4419601" name="connsiteX8476"/>
              <a:gd fmla="*/ 747250 h 2239844" name="connsiteY8476"/>
              <a:gd fmla="*/ 1497013 w 4419601" name="connsiteX8477"/>
              <a:gd fmla="*/ 792027 h 2239844" name="connsiteY8477"/>
              <a:gd fmla="*/ 1538933 w 4419601" name="connsiteX8478"/>
              <a:gd fmla="*/ 806420 h 2239844" name="connsiteY8478"/>
              <a:gd fmla="*/ 1573779 w 4419601" name="connsiteX8479"/>
              <a:gd fmla="*/ 810408 h 2239844" name="connsiteY8479"/>
              <a:gd fmla="*/ 1580854 w 4419601" name="connsiteX8480"/>
              <a:gd fmla="*/ 817614 h 2239844" name="connsiteY8480"/>
              <a:gd fmla="*/ 1567955 w 4419601" name="connsiteX8481"/>
              <a:gd fmla="*/ 817614 h 2239844" name="connsiteY8481"/>
              <a:gd fmla="*/ 1490564 w 4419601" name="connsiteX8482"/>
              <a:gd fmla="*/ 792027 h 2239844" name="connsiteY8482"/>
              <a:gd fmla="*/ 1413173 w 4419601" name="connsiteX8483"/>
              <a:gd fmla="*/ 753647 h 2239844" name="connsiteY8483"/>
              <a:gd fmla="*/ 1348681 w 4419601" name="connsiteX8484"/>
              <a:gd fmla="*/ 676886 h 2239844" name="connsiteY8484"/>
              <a:gd fmla="*/ 1329621 w 4419601" name="connsiteX8485"/>
              <a:gd fmla="*/ 657982 h 2239844" name="connsiteY8485"/>
              <a:gd fmla="*/ 1278473 w 4419601" name="connsiteX8486"/>
              <a:gd fmla="*/ 757831 h 2239844" name="connsiteY8486"/>
              <a:gd fmla="*/ 1227025 w 4419601" name="connsiteX8487"/>
              <a:gd fmla="*/ 863084 h 2239844" name="connsiteY8487"/>
              <a:gd fmla="*/ 1217700 w 4419601" name="connsiteX8488"/>
              <a:gd fmla="*/ 880559 h 2239844" name="connsiteY8488"/>
              <a:gd fmla="*/ 1231220 w 4419601" name="connsiteX8489"/>
              <a:gd fmla="*/ 849080 h 2239844" name="connsiteY8489"/>
              <a:gd fmla="*/ 1254357 w 4419601" name="connsiteX8490"/>
              <a:gd fmla="*/ 803628 h 2239844" name="connsiteY8490"/>
              <a:gd fmla="*/ 1261834 w 4419601" name="connsiteX8491"/>
              <a:gd fmla="*/ 783156 h 2239844" name="connsiteY8491"/>
              <a:gd fmla="*/ 1262395 w 4419601" name="connsiteX8492"/>
              <a:gd fmla="*/ 781935 h 2239844" name="connsiteY8492"/>
              <a:gd fmla="*/ 1282734 w 4419601" name="connsiteX8493"/>
              <a:gd fmla="*/ 733291 h 2239844" name="connsiteY8493"/>
              <a:gd fmla="*/ 1293852 w 4419601" name="connsiteX8494"/>
              <a:gd fmla="*/ 713290 h 2239844" name="connsiteY8494"/>
              <a:gd fmla="*/ 1310628 w 4419601" name="connsiteX8495"/>
              <a:gd fmla="*/ 685519 h 2239844" name="connsiteY8495"/>
              <a:gd fmla="*/ 1327308 w 4419601" name="connsiteX8496"/>
              <a:gd fmla="*/ 654780 h 2239844" name="connsiteY8496"/>
              <a:gd fmla="*/ 1326767 w 4419601" name="connsiteX8497"/>
              <a:gd fmla="*/ 654354 h 2239844" name="connsiteY8497"/>
              <a:gd fmla="*/ 1310628 w 4419601" name="connsiteX8498"/>
              <a:gd fmla="*/ 683108 h 2239844" name="connsiteY8498"/>
              <a:gd fmla="*/ 1293852 w 4419601" name="connsiteX8499"/>
              <a:gd fmla="*/ 713290 h 2239844" name="connsiteY8499"/>
              <a:gd fmla="*/ 1284904 w 4419601" name="connsiteX8500"/>
              <a:gd fmla="*/ 728102 h 2239844" name="connsiteY8500"/>
              <a:gd fmla="*/ 1282734 w 4419601" name="connsiteX8501"/>
              <a:gd fmla="*/ 733291 h 2239844" name="connsiteY8501"/>
              <a:gd fmla="*/ 1278473 w 4419601" name="connsiteX8502"/>
              <a:gd fmla="*/ 740958 h 2239844" name="connsiteY8502"/>
              <a:gd fmla="*/ 1277473 w 4419601" name="connsiteX8503"/>
              <a:gd fmla="*/ 741386 h 2239844" name="connsiteY8503"/>
              <a:gd fmla="*/ 1284904 w 4419601" name="connsiteX8504"/>
              <a:gd fmla="*/ 724085 h 2239844" name="connsiteY8504"/>
              <a:gd fmla="*/ 1289093 w 4419601" name="connsiteX8505"/>
              <a:gd fmla="*/ 710282 h 2239844" name="connsiteY8505"/>
              <a:gd fmla="*/ 1304197 w 4419601" name="connsiteX8506"/>
              <a:gd fmla="*/ 683108 h 2239844" name="connsiteY8506"/>
              <a:gd fmla="*/ 1322309 w 4419601" name="connsiteX8507"/>
              <a:gd fmla="*/ 650838 h 2239844" name="connsiteY8507"/>
              <a:gd fmla="*/ 1312145 w 4419601" name="connsiteX8508"/>
              <a:gd fmla="*/ 642677 h 2239844" name="connsiteY8508"/>
              <a:gd fmla="*/ 1292514 w 4419601" name="connsiteX8509"/>
              <a:gd fmla="*/ 699007 h 2239844" name="connsiteY8509"/>
              <a:gd fmla="*/ 1310106 w 4419601" name="connsiteX8510"/>
              <a:gd fmla="*/ 641040 h 2239844" name="connsiteY8510"/>
              <a:gd fmla="*/ 1306944 w 4419601" name="connsiteX8511"/>
              <a:gd fmla="*/ 638501 h 2239844" name="connsiteY8511"/>
              <a:gd fmla="*/ 1300177 w 4419601" name="connsiteX8512"/>
              <a:gd fmla="*/ 663223 h 2239844" name="connsiteY8512"/>
              <a:gd fmla="*/ 1275226 w 4419601" name="connsiteX8513"/>
              <a:gd fmla="*/ 729768 h 2239844" name="connsiteY8513"/>
              <a:gd fmla="*/ 1305365 w 4419601" name="connsiteX8514"/>
              <a:gd fmla="*/ 633220 h 2239844" name="connsiteY8514"/>
              <a:gd fmla="*/ 1304894 w 4419601" name="connsiteX8515"/>
              <a:gd fmla="*/ 629641 h 2239844" name="connsiteY8515"/>
              <a:gd fmla="*/ 1306018 w 4419601" name="connsiteX8516"/>
              <a:gd fmla="*/ 631127 h 2239844" name="connsiteY8516"/>
              <a:gd fmla="*/ 1308246 w 4419601" name="connsiteX8517"/>
              <a:gd fmla="*/ 623988 h 2239844" name="connsiteY8517"/>
              <a:gd fmla="*/ 1303536 w 4419601" name="connsiteX8518"/>
              <a:gd fmla="*/ 619316 h 2239844" name="connsiteY8518"/>
              <a:gd fmla="*/ 1308586 w 4419601" name="connsiteX8519"/>
              <a:gd fmla="*/ 622901 h 2239844" name="connsiteY8519"/>
              <a:gd fmla="*/ 1309705 w 4419601" name="connsiteX8520"/>
              <a:gd fmla="*/ 619316 h 2239844" name="connsiteY8520"/>
              <a:gd fmla="*/ 1303536 w 4419601" name="connsiteX8521"/>
              <a:gd fmla="*/ 619316 h 2239844" name="connsiteY8521"/>
              <a:gd fmla="*/ 1309985 w 4419601" name="connsiteX8522"/>
              <a:gd fmla="*/ 612919 h 2239844" name="connsiteY8522"/>
              <a:gd fmla="*/ 1311358 w 4419601" name="connsiteX8523"/>
              <a:gd fmla="*/ 614021 h 2239844" name="connsiteY8523"/>
              <a:gd fmla="*/ 1311669 w 4419601" name="connsiteX8524"/>
              <a:gd fmla="*/ 613024 h 2239844" name="connsiteY8524"/>
              <a:gd fmla="*/ 1309985 w 4419601" name="connsiteX8525"/>
              <a:gd fmla="*/ 612919 h 2239844" name="connsiteY8525"/>
              <a:gd fmla="*/ 1305955 w 4419601" name="connsiteX8526"/>
              <a:gd fmla="*/ 607322 h 2239844" name="connsiteY8526"/>
              <a:gd fmla="*/ 1305112 w 4419601" name="connsiteX8527"/>
              <a:gd fmla="*/ 607246 h 2239844" name="connsiteY8527"/>
              <a:gd fmla="*/ 1301362 w 4419601" name="connsiteX8528"/>
              <a:gd fmla="*/ 616852 h 2239844" name="connsiteY8528"/>
              <a:gd fmla="*/ 1303536 w 4419601" name="connsiteX8529"/>
              <a:gd fmla="*/ 619316 h 2239844" name="connsiteY8529"/>
              <a:gd fmla="*/ 1304894 w 4419601" name="connsiteX8530"/>
              <a:gd fmla="*/ 629641 h 2239844" name="connsiteY8530"/>
              <a:gd fmla="*/ 1299272 w 4419601" name="connsiteX8531"/>
              <a:gd fmla="*/ 622205 h 2239844" name="connsiteY8531"/>
              <a:gd fmla="*/ 1297766 w 4419601" name="connsiteX8532"/>
              <a:gd fmla="*/ 626062 h 2239844" name="connsiteY8532"/>
              <a:gd fmla="*/ 1284904 w 4419601" name="connsiteX8533"/>
              <a:gd fmla="*/ 663825 h 2239844" name="connsiteY8533"/>
              <a:gd fmla="*/ 1182008 w 4419601" name="connsiteX8534"/>
              <a:gd fmla="*/ 869512 h 2239844" name="connsiteY8534"/>
              <a:gd fmla="*/ 1072681 w 4419601" name="connsiteX8535"/>
              <a:gd fmla="*/ 1068771 h 2239844" name="connsiteY8535"/>
              <a:gd fmla="*/ 1000805 w 4419601" name="connsiteX8536"/>
              <a:gd fmla="*/ 1182202 h 2239844" name="connsiteY8536"/>
              <a:gd fmla="*/ 972196 w 4419601" name="connsiteX8537"/>
              <a:gd fmla="*/ 1222233 h 2239844" name="connsiteY8537"/>
              <a:gd fmla="*/ 899044 w 4419601" name="connsiteX8538"/>
              <a:gd fmla="*/ 1313025 h 2239844" name="connsiteY8538"/>
              <a:gd fmla="*/ 854027 w 4419601" name="connsiteX8539"/>
              <a:gd fmla="*/ 1370874 h 2239844" name="connsiteY8539"/>
              <a:gd fmla="*/ 847998 w 4419601" name="connsiteX8540"/>
              <a:gd fmla="*/ 1380917 h 2239844" name="connsiteY8540"/>
              <a:gd fmla="*/ 825653 w 4419601" name="connsiteX8541"/>
              <a:gd fmla="*/ 1409317 h 2239844" name="connsiteY8541"/>
              <a:gd fmla="*/ 822616 w 4419601" name="connsiteX8542"/>
              <a:gd fmla="*/ 1409416 h 2239844" name="connsiteY8542"/>
              <a:gd fmla="*/ 822606 w 4419601" name="connsiteX8543"/>
              <a:gd fmla="*/ 1409405 h 2239844" name="connsiteY8543"/>
              <a:gd fmla="*/ 847596 w 4419601" name="connsiteX8544"/>
              <a:gd fmla="*/ 1364446 h 2239844" name="connsiteY8544"/>
              <a:gd fmla="*/ 918337 w 4419601" name="connsiteX8545"/>
              <a:gd fmla="*/ 1287314 h 2239844" name="connsiteY8545"/>
              <a:gd fmla="*/ 989078 w 4419601" name="connsiteX8546"/>
              <a:gd fmla="*/ 1197326 h 2239844" name="connsiteY8546"/>
              <a:gd fmla="*/ 1104836 w 4419601" name="connsiteX8547"/>
              <a:gd fmla="*/ 1004494 h 2239844" name="connsiteY8547"/>
              <a:gd fmla="*/ 1211751 w 4419601" name="connsiteX8548"/>
              <a:gd fmla="*/ 798004 h 2239844" name="connsiteY8548"/>
              <a:gd fmla="*/ 1292550 w 4419601" name="connsiteX8549"/>
              <a:gd fmla="*/ 613316 h 2239844" name="connsiteY8549"/>
              <a:gd fmla="*/ 1292250 w 4419601" name="connsiteX8550"/>
              <a:gd fmla="*/ 612919 h 2239844" name="connsiteY8550"/>
              <a:gd fmla="*/ 1293372 w 4419601" name="connsiteX8551"/>
              <a:gd fmla="*/ 611435 h 2239844" name="connsiteY8551"/>
              <a:gd fmla="*/ 1304197 w 4419601" name="connsiteX8552"/>
              <a:gd fmla="*/ 586693 h 2239844" name="connsiteY8552"/>
              <a:gd fmla="*/ 1310628 w 4419601" name="connsiteX8553"/>
              <a:gd fmla="*/ 593120 h 2239844" name="connsiteY8553"/>
              <a:gd fmla="*/ 1306045 w 4419601" name="connsiteX8554"/>
              <a:gd fmla="*/ 604857 h 2239844" name="connsiteY8554"/>
              <a:gd fmla="*/ 1309985 w 4419601" name="connsiteX8555"/>
              <a:gd fmla="*/ 604124 h 2239844" name="connsiteY8555"/>
              <a:gd fmla="*/ 1314202 w 4419601" name="connsiteX8556"/>
              <a:gd fmla="*/ 604908 h 2239844" name="connsiteY8556"/>
              <a:gd fmla="*/ 1330412 w 4419601" name="connsiteX8557"/>
              <a:gd fmla="*/ 574127 h 2239844" name="connsiteY8557"/>
              <a:gd fmla="*/ 1331092 w 4419601" name="connsiteX8558"/>
              <a:gd fmla="*/ 574529 h 2239844" name="connsiteY8558"/>
              <a:gd fmla="*/ 1329690 w 4419601" name="connsiteX8559"/>
              <a:gd fmla="*/ 579855 h 2239844" name="connsiteY8559"/>
              <a:gd fmla="*/ 1329030 w 4419601" name="connsiteX8560"/>
              <a:gd fmla="*/ 578682 h 2239844" name="connsiteY8560"/>
              <a:gd fmla="*/ 1325186 w 4419601" name="connsiteX8561"/>
              <a:gd fmla="*/ 571852 h 2239844" name="connsiteY8561"/>
              <a:gd fmla="*/ 1329030 w 4419601" name="connsiteX8562"/>
              <a:gd fmla="*/ 578682 h 2239844" name="connsiteY8562"/>
              <a:gd fmla="*/ 1328751 w 4419601" name="connsiteX8563"/>
              <a:gd fmla="*/ 579600 h 2239844" name="connsiteY8563"/>
              <a:gd fmla="*/ 1323831 w 4419601" name="connsiteX8564"/>
              <a:gd fmla="*/ 576804 h 2239844" name="connsiteY8564"/>
              <a:gd fmla="*/ 1325094 w 4419601" name="connsiteX8565"/>
              <a:gd fmla="*/ 570018 h 2239844" name="connsiteY8565"/>
              <a:gd fmla="*/ 1325582 w 4419601" name="connsiteX8566"/>
              <a:gd fmla="*/ 570405 h 2239844" name="connsiteY8566"/>
              <a:gd fmla="*/ 1325186 w 4419601" name="connsiteX8567"/>
              <a:gd fmla="*/ 571852 h 2239844" name="connsiteY8567"/>
              <a:gd fmla="*/ 1324758 w 4419601" name="connsiteX8568"/>
              <a:gd fmla="*/ 571092 h 2239844" name="connsiteY8568"/>
              <a:gd fmla="*/ 1332374 w 4419601" name="connsiteX8569"/>
              <a:gd fmla="*/ 569663 h 2239844" name="connsiteY8569"/>
              <a:gd fmla="*/ 1335084 w 4419601" name="connsiteX8570"/>
              <a:gd fmla="*/ 576887 h 2239844" name="connsiteY8570"/>
              <a:gd fmla="*/ 1331092 w 4419601" name="connsiteX8571"/>
              <a:gd fmla="*/ 574529 h 2239844" name="connsiteY8571"/>
              <a:gd fmla="*/ 1332880 w 4419601" name="connsiteX8572"/>
              <a:gd fmla="*/ 565996 h 2239844" name="connsiteY8572"/>
              <a:gd fmla="*/ 1333323 w 4419601" name="connsiteX8573"/>
              <a:gd fmla="*/ 566059 h 2239844" name="connsiteY8573"/>
              <a:gd fmla="*/ 1332374 w 4419601" name="connsiteX8574"/>
              <a:gd fmla="*/ 569663 h 2239844" name="connsiteY8574"/>
              <a:gd fmla="*/ 1332038 w 4419601" name="connsiteX8575"/>
              <a:gd fmla="*/ 568768 h 2239844" name="connsiteY8575"/>
              <a:gd fmla="*/ 1327018 w 4419601" name="connsiteX8576"/>
              <a:gd fmla="*/ 565159 h 2239844" name="connsiteY8576"/>
              <a:gd fmla="*/ 1329373 w 4419601" name="connsiteX8577"/>
              <a:gd fmla="*/ 565495 h 2239844" name="connsiteY8577"/>
              <a:gd fmla="*/ 1331529 w 4419601" name="connsiteX8578"/>
              <a:gd fmla="*/ 567410 h 2239844" name="connsiteY8578"/>
              <a:gd fmla="*/ 1332038 w 4419601" name="connsiteX8579"/>
              <a:gd fmla="*/ 568768 h 2239844" name="connsiteY8579"/>
              <a:gd fmla="*/ 1330412 w 4419601" name="connsiteX8580"/>
              <a:gd fmla="*/ 574127 h 2239844" name="connsiteY8580"/>
              <a:gd fmla="*/ 1329921 w 4419601" name="connsiteX8581"/>
              <a:gd fmla="*/ 573837 h 2239844" name="connsiteY8581"/>
              <a:gd fmla="*/ 1325582 w 4419601" name="connsiteX8582"/>
              <a:gd fmla="*/ 570405 h 2239844" name="connsiteY8582"/>
              <a:gd fmla="*/ 1319578 w 4419601" name="connsiteX8583"/>
              <a:gd fmla="*/ 564096 h 2239844" name="connsiteY8583"/>
              <a:gd fmla="*/ 1326628 w 4419601" name="connsiteX8584"/>
              <a:gd fmla="*/ 565103 h 2239844" name="connsiteY8584"/>
              <a:gd fmla="*/ 1325094 w 4419601" name="connsiteX8585"/>
              <a:gd fmla="*/ 570018 h 2239844" name="connsiteY8585"/>
              <a:gd fmla="*/ 1323399 w 4419601" name="connsiteX8586"/>
              <a:gd fmla="*/ 568677 h 2239844" name="connsiteY8586"/>
              <a:gd fmla="*/ 1322686 w 4419601" name="connsiteX8587"/>
              <a:gd fmla="*/ 567410 h 2239844" name="connsiteY8587"/>
              <a:gd fmla="*/ 1327128 w 4419601" name="connsiteX8588"/>
              <a:gd fmla="*/ 563500 h 2239844" name="connsiteY8588"/>
              <a:gd fmla="*/ 1327405 w 4419601" name="connsiteX8589"/>
              <a:gd fmla="*/ 563746 h 2239844" name="connsiteY8589"/>
              <a:gd fmla="*/ 1327018 w 4419601" name="connsiteX8590"/>
              <a:gd fmla="*/ 565159 h 2239844" name="connsiteY8590"/>
              <a:gd fmla="*/ 1326628 w 4419601" name="connsiteX8591"/>
              <a:gd fmla="*/ 565103 h 2239844" name="connsiteY8591"/>
              <a:gd fmla="*/ 1334954 w 4419601" name="connsiteX8592"/>
              <a:gd fmla="*/ 559864 h 2239844" name="connsiteY8592"/>
              <a:gd fmla="*/ 1342783 w 4419601" name="connsiteX8593"/>
              <a:gd fmla="*/ 560982 h 2239844" name="connsiteY8593"/>
              <a:gd fmla="*/ 1342783 w 4419601" name="connsiteX8594"/>
              <a:gd fmla="*/ 567410 h 2239844" name="connsiteY8594"/>
              <a:gd fmla="*/ 1333323 w 4419601" name="connsiteX8595"/>
              <a:gd fmla="*/ 566059 h 2239844" name="connsiteY8595"/>
              <a:gd fmla="*/ 2805061 w 4419601" name="connsiteX8596"/>
              <a:gd fmla="*/ 559581 h 2239844" name="connsiteY8596"/>
              <a:gd fmla="*/ 2788592 w 4419601" name="connsiteX8597"/>
              <a:gd fmla="*/ 574099 h 2239844" name="connsiteY8597"/>
              <a:gd fmla="*/ 2782977 w 4419601" name="connsiteX8598"/>
              <a:gd fmla="*/ 576509 h 2239844" name="connsiteY8598"/>
              <a:gd fmla="*/ 2782590 w 4419601" name="connsiteX8599"/>
              <a:gd fmla="*/ 575347 h 2239844" name="connsiteY8599"/>
              <a:gd fmla="*/ 2793505 w 4419601" name="connsiteX8600"/>
              <a:gd fmla="*/ 568273 h 2239844" name="connsiteY8600"/>
              <a:gd fmla="*/ 1328711 w 4419601" name="connsiteX8601"/>
              <a:gd fmla="*/ 558973 h 2239844" name="connsiteY8601"/>
              <a:gd fmla="*/ 1334749 w 4419601" name="connsiteX8602"/>
              <a:gd fmla="*/ 559835 h 2239844" name="connsiteY8602"/>
              <a:gd fmla="*/ 1332880 w 4419601" name="connsiteX8603"/>
              <a:gd fmla="*/ 565996 h 2239844" name="connsiteY8603"/>
              <a:gd fmla="*/ 1329373 w 4419601" name="connsiteX8604"/>
              <a:gd fmla="*/ 565495 h 2239844" name="connsiteY8604"/>
              <a:gd fmla="*/ 1327405 w 4419601" name="connsiteX8605"/>
              <a:gd fmla="*/ 563746 h 2239844" name="connsiteY8605"/>
              <a:gd fmla="*/ 1320753 w 4419601" name="connsiteX8606"/>
              <a:gd fmla="*/ 557836 h 2239844" name="connsiteY8606"/>
              <a:gd fmla="*/ 1328549 w 4419601" name="connsiteX8607"/>
              <a:gd fmla="*/ 558950 h 2239844" name="connsiteY8607"/>
              <a:gd fmla="*/ 1327128 w 4419601" name="connsiteX8608"/>
              <a:gd fmla="*/ 563500 h 2239844" name="connsiteY8608"/>
              <a:gd fmla="*/ 1335365 w 4419601" name="connsiteX8609"/>
              <a:gd fmla="*/ 557805 h 2239844" name="connsiteY8609"/>
              <a:gd fmla="*/ 1335483 w 4419601" name="connsiteX8610"/>
              <a:gd fmla="*/ 557855 h 2239844" name="connsiteY8610"/>
              <a:gd fmla="*/ 1334954 w 4419601" name="connsiteX8611"/>
              <a:gd fmla="*/ 559864 h 2239844" name="connsiteY8611"/>
              <a:gd fmla="*/ 1334749 w 4419601" name="connsiteX8612"/>
              <a:gd fmla="*/ 559835 h 2239844" name="connsiteY8612"/>
              <a:gd fmla="*/ 1336060 w 4419601" name="connsiteX8613"/>
              <a:gd fmla="*/ 555662 h 2239844" name="connsiteY8613"/>
              <a:gd fmla="*/ 1342783 w 4419601" name="connsiteX8614"/>
              <a:gd fmla="*/ 560982 h 2239844" name="connsiteY8614"/>
              <a:gd fmla="*/ 1335483 w 4419601" name="connsiteX8615"/>
              <a:gd fmla="*/ 557855 h 2239844" name="connsiteY8615"/>
              <a:gd fmla="*/ 1329668 w 4419601" name="connsiteX8616"/>
              <a:gd fmla="*/ 555364 h 2239844" name="connsiteY8616"/>
              <a:gd fmla="*/ 1329696 w 4419601" name="connsiteX8617"/>
              <a:gd fmla="*/ 555376 h 2239844" name="connsiteY8617"/>
              <a:gd fmla="*/ 1328711 w 4419601" name="connsiteX8618"/>
              <a:gd fmla="*/ 558973 h 2239844" name="connsiteY8618"/>
              <a:gd fmla="*/ 1328549 w 4419601" name="connsiteX8619"/>
              <a:gd fmla="*/ 558950 h 2239844" name="connsiteY8619"/>
              <a:gd fmla="*/ 1336352 w 4419601" name="connsiteX8620"/>
              <a:gd fmla="*/ 554554 h 2239844" name="connsiteY8620"/>
              <a:gd fmla="*/ 1336060 w 4419601" name="connsiteX8621"/>
              <a:gd fmla="*/ 555662 h 2239844" name="connsiteY8621"/>
              <a:gd fmla="*/ 1336024 w 4419601" name="connsiteX8622"/>
              <a:gd fmla="*/ 555634 h 2239844" name="connsiteY8622"/>
              <a:gd fmla="*/ 1329921 w 4419601" name="connsiteX8623"/>
              <a:gd fmla="*/ 554554 h 2239844" name="connsiteY8623"/>
              <a:gd fmla="*/ 1334659 w 4419601" name="connsiteX8624"/>
              <a:gd fmla="*/ 554554 h 2239844" name="connsiteY8624"/>
              <a:gd fmla="*/ 1336024 w 4419601" name="connsiteX8625"/>
              <a:gd fmla="*/ 555634 h 2239844" name="connsiteY8625"/>
              <a:gd fmla="*/ 1335365 w 4419601" name="connsiteX8626"/>
              <a:gd fmla="*/ 557805 h 2239844" name="connsiteY8626"/>
              <a:gd fmla="*/ 1329696 w 4419601" name="connsiteX8627"/>
              <a:gd fmla="*/ 555376 h 2239844" name="connsiteY8627"/>
              <a:gd fmla="*/ 1306570 w 4419601" name="connsiteX8628"/>
              <a:gd fmla="*/ 552324 h 2239844" name="connsiteY8628"/>
              <a:gd fmla="*/ 1317059 w 4419601" name="connsiteX8629"/>
              <a:gd fmla="*/ 554554 h 2239844" name="connsiteY8629"/>
              <a:gd fmla="*/ 1320753 w 4419601" name="connsiteX8630"/>
              <a:gd fmla="*/ 557836 h 2239844" name="connsiteY8630"/>
              <a:gd fmla="*/ 1314647 w 4419601" name="connsiteX8631"/>
              <a:gd fmla="*/ 556965 h 2239844" name="connsiteY8631"/>
              <a:gd fmla="*/ 1311918 w 4419601" name="connsiteX8632"/>
              <a:gd fmla="*/ 555930 h 2239844" name="connsiteY8632"/>
              <a:gd fmla="*/ 1310628 w 4419601" name="connsiteX8633"/>
              <a:gd fmla="*/ 554554 h 2239844" name="connsiteY8633"/>
              <a:gd fmla="*/ 1333136 w 4419601" name="connsiteX8634"/>
              <a:gd fmla="*/ 552144 h 2239844" name="connsiteY8634"/>
              <a:gd fmla="*/ 1336352 w 4419601" name="connsiteX8635"/>
              <a:gd fmla="*/ 554554 h 2239844" name="connsiteY8635"/>
              <a:gd fmla="*/ 1334659 w 4419601" name="connsiteX8636"/>
              <a:gd fmla="*/ 554554 h 2239844" name="connsiteY8636"/>
              <a:gd fmla="*/ 1332354 w 4419601" name="connsiteX8637"/>
              <a:gd fmla="*/ 552730 h 2239844" name="connsiteY8637"/>
              <a:gd fmla="*/ 1317059 w 4419601" name="connsiteX8638"/>
              <a:gd fmla="*/ 549963 h 2239844" name="connsiteY8638"/>
              <a:gd fmla="*/ 1318023 w 4419601" name="connsiteX8639"/>
              <a:gd fmla="*/ 550376 h 2239844" name="connsiteY8639"/>
              <a:gd fmla="*/ 1319470 w 4419601" name="connsiteX8640"/>
              <a:gd fmla="*/ 553751 h 2239844" name="connsiteY8640"/>
              <a:gd fmla="*/ 1317059 w 4419601" name="connsiteX8641"/>
              <a:gd fmla="*/ 554554 h 2239844" name="connsiteY8641"/>
              <a:gd fmla="*/ 1317059 w 4419601" name="connsiteX8642"/>
              <a:gd fmla="*/ 553751 h 2239844" name="connsiteY8642"/>
              <a:gd fmla="*/ 1294247 w 4419601" name="connsiteX8643"/>
              <a:gd fmla="*/ 549703 h 2239844" name="connsiteY8643"/>
              <a:gd fmla="*/ 1297086 w 4419601" name="connsiteX8644"/>
              <a:gd fmla="*/ 550307 h 2239844" name="connsiteY8644"/>
              <a:gd fmla="*/ 1311918 w 4419601" name="connsiteX8645"/>
              <a:gd fmla="*/ 555930 h 2239844" name="connsiteY8645"/>
              <a:gd fmla="*/ 1319578 w 4419601" name="connsiteX8646"/>
              <a:gd fmla="*/ 564096 h 2239844" name="connsiteY8646"/>
              <a:gd fmla="*/ 1317177 w 4419601" name="connsiteX8647"/>
              <a:gd fmla="*/ 563754 h 2239844" name="connsiteY8647"/>
              <a:gd fmla="*/ 1310628 w 4419601" name="connsiteX8648"/>
              <a:gd fmla="*/ 558571 h 2239844" name="connsiteY8648"/>
              <a:gd fmla="*/ 1276655 w 4419601" name="connsiteX8649"/>
              <a:gd fmla="*/ 547428 h 2239844" name="connsiteY8649"/>
              <a:gd fmla="*/ 1291335 w 4419601" name="connsiteX8650"/>
              <a:gd fmla="*/ 554554 h 2239844" name="connsiteY8650"/>
              <a:gd fmla="*/ 1314647 w 4419601" name="connsiteX8651"/>
              <a:gd fmla="*/ 563392 h 2239844" name="connsiteY8651"/>
              <a:gd fmla="*/ 1317177 w 4419601" name="connsiteX8652"/>
              <a:gd fmla="*/ 563754 h 2239844" name="connsiteY8652"/>
              <a:gd fmla="*/ 1323399 w 4419601" name="connsiteX8653"/>
              <a:gd fmla="*/ 568677 h 2239844" name="connsiteY8653"/>
              <a:gd fmla="*/ 1324758 w 4419601" name="connsiteX8654"/>
              <a:gd fmla="*/ 571092 h 2239844" name="connsiteY8654"/>
              <a:gd fmla="*/ 1323104 w 4419601" name="connsiteX8655"/>
              <a:gd fmla="*/ 576391 h 2239844" name="connsiteY8655"/>
              <a:gd fmla="*/ 1288923 w 4419601" name="connsiteX8656"/>
              <a:gd fmla="*/ 556965 h 2239844" name="connsiteY8656"/>
              <a:gd fmla="*/ 1308545 w 4419601" name="connsiteX8657"/>
              <a:gd fmla="*/ 546316 h 2239844" name="connsiteY8657"/>
              <a:gd fmla="*/ 1317059 w 4419601" name="connsiteX8658"/>
              <a:gd fmla="*/ 548126 h 2239844" name="connsiteY8658"/>
              <a:gd fmla="*/ 1317059 w 4419601" name="connsiteX8659"/>
              <a:gd fmla="*/ 549963 h 2239844" name="connsiteY8659"/>
              <a:gd fmla="*/ 1292918 w 4419601" name="connsiteX8660"/>
              <a:gd fmla="*/ 542993 h 2239844" name="connsiteY8660"/>
              <a:gd fmla="*/ 1301329 w 4419601" name="connsiteX8661"/>
              <a:gd fmla="*/ 544781 h 2239844" name="connsiteY8661"/>
              <a:gd fmla="*/ 1317059 w 4419601" name="connsiteX8662"/>
              <a:gd fmla="*/ 554554 h 2239844" name="connsiteY8662"/>
              <a:gd fmla="*/ 1292980 w 4419601" name="connsiteX8663"/>
              <a:gd fmla="*/ 539594 h 2239844" name="connsiteY8663"/>
              <a:gd fmla="*/ 1297766 w 4419601" name="connsiteX8664"/>
              <a:gd fmla="*/ 541699 h 2239844" name="connsiteY8664"/>
              <a:gd fmla="*/ 1308545 w 4419601" name="connsiteX8665"/>
              <a:gd fmla="*/ 546316 h 2239844" name="connsiteY8665"/>
              <a:gd fmla="*/ 1301329 w 4419601" name="connsiteX8666"/>
              <a:gd fmla="*/ 544781 h 2239844" name="connsiteY8666"/>
              <a:gd fmla="*/ 1268367 w 4419601" name="connsiteX8667"/>
              <a:gd fmla="*/ 534353 h 2239844" name="connsiteY8667"/>
              <a:gd fmla="*/ 1268758 w 4419601" name="connsiteX8668"/>
              <a:gd fmla="*/ 534450 h 2239844" name="connsiteY8668"/>
              <a:gd fmla="*/ 1279277 w 4419601" name="connsiteX8669"/>
              <a:gd fmla="*/ 540092 h 2239844" name="connsiteY8669"/>
              <a:gd fmla="*/ 1287501 w 4419601" name="connsiteX8670"/>
              <a:gd fmla="*/ 541841 h 2239844" name="connsiteY8670"/>
              <a:gd fmla="*/ 1306570 w 4419601" name="connsiteX8671"/>
              <a:gd fmla="*/ 552324 h 2239844" name="connsiteY8671"/>
              <a:gd fmla="*/ 1297086 w 4419601" name="connsiteX8672"/>
              <a:gd fmla="*/ 550307 h 2239844" name="connsiteY8672"/>
              <a:gd fmla="*/ 1291335 w 4419601" name="connsiteX8673"/>
              <a:gd fmla="*/ 548126 h 2239844" name="connsiteY8673"/>
              <a:gd fmla="*/ 1252749 w 4419601" name="connsiteX8674"/>
              <a:gd fmla="*/ 528843 h 2239844" name="connsiteY8674"/>
              <a:gd fmla="*/ 1256104 w 4419601" name="connsiteX8675"/>
              <a:gd fmla="*/ 528843 h 2239844" name="connsiteY8675"/>
              <a:gd fmla="*/ 1256961 w 4419601" name="connsiteX8676"/>
              <a:gd fmla="*/ 529522 h 2239844" name="connsiteY8676"/>
              <a:gd fmla="*/ 1254538 w 4419601" name="connsiteX8677"/>
              <a:gd fmla="*/ 527602 h 2239844" name="connsiteY8677"/>
              <a:gd fmla="*/ 1258045 w 4419601" name="connsiteX8678"/>
              <a:gd fmla="*/ 528843 h 2239844" name="connsiteY8678"/>
              <a:gd fmla="*/ 1256104 w 4419601" name="connsiteX8679"/>
              <a:gd fmla="*/ 528843 h 2239844" name="connsiteY8679"/>
              <a:gd fmla="*/ 1253516 w 4419601" name="connsiteX8680"/>
              <a:gd fmla="*/ 526276 h 2239844" name="connsiteY8680"/>
              <a:gd fmla="*/ 1253378 w 4419601" name="connsiteX8681"/>
              <a:gd fmla="*/ 526683 h 2239844" name="connsiteY8681"/>
              <a:gd fmla="*/ 1254538 w 4419601" name="connsiteX8682"/>
              <a:gd fmla="*/ 527602 h 2239844" name="connsiteY8682"/>
              <a:gd fmla="*/ 1253225 w 4419601" name="connsiteX8683"/>
              <a:gd fmla="*/ 527137 h 2239844" name="connsiteY8683"/>
              <a:gd fmla="*/ 1252749 w 4419601" name="connsiteX8684"/>
              <a:gd fmla="*/ 528542 h 2239844" name="connsiteY8684"/>
              <a:gd fmla="*/ 1252749 w 4419601" name="connsiteX8685"/>
              <a:gd fmla="*/ 528843 h 2239844" name="connsiteY8685"/>
              <a:gd fmla="*/ 1255795 w 4419601" name="connsiteX8686"/>
              <a:gd fmla="*/ 531211 h 2239844" name="connsiteY8686"/>
              <a:gd fmla="*/ 1252153 w 4419601" name="connsiteX8687"/>
              <a:gd fmla="*/ 530301 h 2239844" name="connsiteY8687"/>
              <a:gd fmla="*/ 1251674 w 4419601" name="connsiteX8688"/>
              <a:gd fmla="*/ 531716 h 2239844" name="connsiteY8688"/>
              <a:gd fmla="*/ 1256937 w 4419601" name="connsiteX8689"/>
              <a:gd fmla="*/ 534539 h 2239844" name="connsiteY8689"/>
              <a:gd fmla="*/ 1257582 w 4419601" name="connsiteX8690"/>
              <a:gd fmla="*/ 532600 h 2239844" name="connsiteY8690"/>
              <a:gd fmla="*/ 1255795 w 4419601" name="connsiteX8691"/>
              <a:gd fmla="*/ 531211 h 2239844" name="connsiteY8691"/>
              <a:gd fmla="*/ 1257871 w 4419601" name="connsiteX8692"/>
              <a:gd fmla="*/ 531730 h 2239844" name="connsiteY8692"/>
              <a:gd fmla="*/ 1258263 w 4419601" name="connsiteX8693"/>
              <a:gd fmla="*/ 530554 h 2239844" name="connsiteY8693"/>
              <a:gd fmla="*/ 1256961 w 4419601" name="connsiteX8694"/>
              <a:gd fmla="*/ 529522 h 2239844" name="connsiteY8694"/>
              <a:gd fmla="*/ 1258522 w 4419601" name="connsiteX8695"/>
              <a:gd fmla="*/ 529774 h 2239844" name="connsiteY8695"/>
              <a:gd fmla="*/ 1258749 w 4419601" name="connsiteX8696"/>
              <a:gd fmla="*/ 529093 h 2239844" name="connsiteY8696"/>
              <a:gd fmla="*/ 1258045 w 4419601" name="connsiteX8697"/>
              <a:gd fmla="*/ 528843 h 2239844" name="connsiteY8697"/>
              <a:gd fmla="*/ 1258303 w 4419601" name="connsiteX8698"/>
              <a:gd fmla="*/ 528843 h 2239844" name="connsiteY8698"/>
              <a:gd fmla="*/ 1258752 w 4419601" name="connsiteX8699"/>
              <a:gd fmla="*/ 529084 h 2239844" name="connsiteY8699"/>
              <a:gd fmla="*/ 1258832 w 4419601" name="connsiteX8700"/>
              <a:gd fmla="*/ 528843 h 2239844" name="connsiteY8700"/>
              <a:gd fmla="*/ 1258303 w 4419601" name="connsiteX8701"/>
              <a:gd fmla="*/ 528843 h 2239844" name="connsiteY8701"/>
              <a:gd fmla="*/ 1243919 w 4419601" name="connsiteX8702"/>
              <a:gd fmla="*/ 525612 h 2239844" name="connsiteY8702"/>
              <a:gd fmla="*/ 1246318 w 4419601" name="connsiteX8703"/>
              <a:gd fmla="*/ 527513 h 2239844" name="connsiteY8703"/>
              <a:gd fmla="*/ 1246318 w 4419601" name="connsiteX8704"/>
              <a:gd fmla="*/ 528843 h 2239844" name="connsiteY8704"/>
              <a:gd fmla="*/ 1243906 w 4419601" name="connsiteX8705"/>
              <a:gd fmla="*/ 525630 h 2239844" name="connsiteY8705"/>
              <a:gd fmla="*/ 1254706 w 4419601" name="connsiteX8706"/>
              <a:gd fmla="*/ 522721 h 2239844" name="connsiteY8706"/>
              <a:gd fmla="*/ 1254675 w 4419601" name="connsiteX8707"/>
              <a:gd fmla="*/ 522855 h 2239844" name="connsiteY8707"/>
              <a:gd fmla="*/ 1254579 w 4419601" name="connsiteX8708"/>
              <a:gd fmla="*/ 523139 h 2239844" name="connsiteY8708"/>
              <a:gd fmla="*/ 1260016 w 4419601" name="connsiteX8709"/>
              <a:gd fmla="*/ 525287 h 2239844" name="connsiteY8709"/>
              <a:gd fmla="*/ 1260565 w 4419601" name="connsiteX8710"/>
              <a:gd fmla="*/ 523636 h 2239844" name="connsiteY8710"/>
              <a:gd fmla="*/ 1246318 w 4419601" name="connsiteX8711"/>
              <a:gd fmla="*/ 522416 h 2239844" name="connsiteY8711"/>
              <a:gd fmla="*/ 1246318 w 4419601" name="connsiteX8712"/>
              <a:gd fmla="*/ 524692 h 2239844" name="connsiteY8712"/>
              <a:gd fmla="*/ 1244968 w 4419601" name="connsiteX8713"/>
              <a:gd fmla="*/ 524214 h 2239844" name="connsiteY8713"/>
              <a:gd fmla="*/ 1239887 w 4419601" name="connsiteX8714"/>
              <a:gd fmla="*/ 522416 h 2239844" name="connsiteY8714"/>
              <a:gd fmla="*/ 1244968 w 4419601" name="connsiteX8715"/>
              <a:gd fmla="*/ 524214 h 2239844" name="connsiteY8715"/>
              <a:gd fmla="*/ 1243919 w 4419601" name="connsiteX8716"/>
              <a:gd fmla="*/ 525612 h 2239844" name="connsiteY8716"/>
              <a:gd fmla="*/ 2840506 w 4419601" name="connsiteX8717"/>
              <a:gd fmla="*/ 521603 h 2239844" name="connsiteY8717"/>
              <a:gd fmla="*/ 2782175 w 4419601" name="connsiteX8718"/>
              <a:gd fmla="*/ 574099 h 2239844" name="connsiteY8718"/>
              <a:gd fmla="*/ 2782590 w 4419601" name="connsiteX8719"/>
              <a:gd fmla="*/ 575347 h 2239844" name="connsiteY8719"/>
              <a:gd fmla="*/ 2705168 w 4419601" name="connsiteX8720"/>
              <a:gd fmla="*/ 625526 h 2239844" name="connsiteY8720"/>
              <a:gd fmla="*/ 2723961 w 4419601" name="connsiteX8721"/>
              <a:gd fmla="*/ 603945 h 2239844" name="connsiteY8721"/>
              <a:gd fmla="*/ 2730837 w 4419601" name="connsiteX8722"/>
              <a:gd fmla="*/ 599812 h 2239844" name="connsiteY8722"/>
              <a:gd fmla="*/ 2819876 w 4419601" name="connsiteX8723"/>
              <a:gd fmla="*/ 537939 h 2239844" name="connsiteY8723"/>
              <a:gd fmla="*/ 2875967 w 4419601" name="connsiteX8724"/>
              <a:gd fmla="*/ 506246 h 2239844" name="connsiteY8724"/>
              <a:gd fmla="*/ 2872017 w 4419601" name="connsiteX8725"/>
              <a:gd fmla="*/ 509815 h 2239844" name="connsiteY8725"/>
              <a:gd fmla="*/ 2870693 w 4419601" name="connsiteX8726"/>
              <a:gd fmla="*/ 510213 h 2239844" name="connsiteY8726"/>
              <a:gd fmla="*/ 1267733 w 4419601" name="connsiteX8727"/>
              <a:gd fmla="*/ 469203 h 2239844" name="connsiteY8727"/>
              <a:gd fmla="*/ 1268312 w 4419601" name="connsiteX8728"/>
              <a:gd fmla="*/ 469824 h 2239844" name="connsiteY8728"/>
              <a:gd fmla="*/ 1271521 w 4419601" name="connsiteX8729"/>
              <a:gd fmla="*/ 503571 h 2239844" name="connsiteY8729"/>
              <a:gd fmla="*/ 1267989 w 4419601" name="connsiteX8730"/>
              <a:gd fmla="*/ 524796 h 2239844" name="connsiteY8730"/>
              <a:gd fmla="*/ 1278473 w 4419601" name="connsiteX8731"/>
              <a:gd fmla="*/ 526433 h 2239844" name="connsiteY8731"/>
              <a:gd fmla="*/ 1304197 w 4419601" name="connsiteX8732"/>
              <a:gd fmla="*/ 535271 h 2239844" name="connsiteY8732"/>
              <a:gd fmla="*/ 1323490 w 4419601" name="connsiteX8733"/>
              <a:gd fmla="*/ 545716 h 2239844" name="connsiteY8733"/>
              <a:gd fmla="*/ 1332354 w 4419601" name="connsiteX8734"/>
              <a:gd fmla="*/ 552730 h 2239844" name="connsiteY8734"/>
              <a:gd fmla="*/ 1329921 w 4419601" name="connsiteX8735"/>
              <a:gd fmla="*/ 554554 h 2239844" name="connsiteY8735"/>
              <a:gd fmla="*/ 1329668 w 4419601" name="connsiteX8736"/>
              <a:gd fmla="*/ 555364 h 2239844" name="connsiteY8736"/>
              <a:gd fmla="*/ 1318023 w 4419601" name="connsiteX8737"/>
              <a:gd fmla="*/ 550376 h 2239844" name="connsiteY8737"/>
              <a:gd fmla="*/ 1317059 w 4419601" name="connsiteX8738"/>
              <a:gd fmla="*/ 548126 h 2239844" name="connsiteY8738"/>
              <a:gd fmla="*/ 1280884 w 4419601" name="connsiteX8739"/>
              <a:gd fmla="*/ 529647 h 2239844" name="connsiteY8739"/>
              <a:gd fmla="*/ 1267902 w 4419601" name="connsiteX8740"/>
              <a:gd fmla="*/ 525321 h 2239844" name="connsiteY8740"/>
              <a:gd fmla="*/ 1267420 w 4419601" name="connsiteX8741"/>
              <a:gd fmla="*/ 528213 h 2239844" name="connsiteY8741"/>
              <a:gd fmla="*/ 1287315 w 4419601" name="connsiteX8742"/>
              <a:gd fmla="*/ 536075 h 2239844" name="connsiteY8742"/>
              <a:gd fmla="*/ 1292980 w 4419601" name="connsiteX8743"/>
              <a:gd fmla="*/ 539594 h 2239844" name="connsiteY8743"/>
              <a:gd fmla="*/ 1277669 w 4419601" name="connsiteX8744"/>
              <a:gd fmla="*/ 532861 h 2239844" name="connsiteY8744"/>
              <a:gd fmla="*/ 1266935 w 4419601" name="connsiteX8745"/>
              <a:gd fmla="*/ 531130 h 2239844" name="connsiteY8745"/>
              <a:gd fmla="*/ 1266800 w 4419601" name="connsiteX8746"/>
              <a:gd fmla="*/ 531942 h 2239844" name="connsiteY8746"/>
              <a:gd fmla="*/ 1278473 w 4419601" name="connsiteX8747"/>
              <a:gd fmla="*/ 536075 h 2239844" name="connsiteY8747"/>
              <a:gd fmla="*/ 1292918 w 4419601" name="connsiteX8748"/>
              <a:gd fmla="*/ 542993 h 2239844" name="connsiteY8748"/>
              <a:gd fmla="*/ 1287501 w 4419601" name="connsiteX8749"/>
              <a:gd fmla="*/ 541841 h 2239844" name="connsiteY8749"/>
              <a:gd fmla="*/ 1278473 w 4419601" name="connsiteX8750"/>
              <a:gd fmla="*/ 536878 h 2239844" name="connsiteY8750"/>
              <a:gd fmla="*/ 1268758 w 4419601" name="connsiteX8751"/>
              <a:gd fmla="*/ 534450 h 2239844" name="connsiteY8751"/>
              <a:gd fmla="*/ 1266600 w 4419601" name="connsiteX8752"/>
              <a:gd fmla="*/ 533293 h 2239844" name="connsiteY8752"/>
              <a:gd fmla="*/ 1266577 w 4419601" name="connsiteX8753"/>
              <a:gd fmla="*/ 533280 h 2239844" name="connsiteY8753"/>
              <a:gd fmla="*/ 1266577 w 4419601" name="connsiteX8754"/>
              <a:gd fmla="*/ 533281 h 2239844" name="connsiteY8754"/>
              <a:gd fmla="*/ 1266600 w 4419601" name="connsiteX8755"/>
              <a:gd fmla="*/ 533293 h 2239844" name="connsiteY8755"/>
              <a:gd fmla="*/ 1268367 w 4419601" name="connsiteX8756"/>
              <a:gd fmla="*/ 534353 h 2239844" name="connsiteY8756"/>
              <a:gd fmla="*/ 1266477 w 4419601" name="connsiteX8757"/>
              <a:gd fmla="*/ 533881 h 2239844" name="connsiteY8757"/>
              <a:gd fmla="*/ 1266142 w 4419601" name="connsiteX8758"/>
              <a:gd fmla="*/ 535896 h 2239844" name="connsiteY8758"/>
              <a:gd fmla="*/ 1291335 w 4419601" name="connsiteX8759"/>
              <a:gd fmla="*/ 548126 h 2239844" name="connsiteY8759"/>
              <a:gd fmla="*/ 1294247 w 4419601" name="connsiteX8760"/>
              <a:gd fmla="*/ 549703 h 2239844" name="connsiteY8760"/>
              <a:gd fmla="*/ 1279277 w 4419601" name="connsiteX8761"/>
              <a:gd fmla="*/ 546519 h 2239844" name="connsiteY8761"/>
              <a:gd fmla="*/ 1267056 w 4419601" name="connsiteX8762"/>
              <a:gd fmla="*/ 539965 h 2239844" name="connsiteY8762"/>
              <a:gd fmla="*/ 1265647 w 4419601" name="connsiteX8763"/>
              <a:gd fmla="*/ 538870 h 2239844" name="connsiteY8763"/>
              <a:gd fmla="*/ 1265595 w 4419601" name="connsiteX8764"/>
              <a:gd fmla="*/ 539182 h 2239844" name="connsiteY8764"/>
              <a:gd fmla="*/ 1267056 w 4419601" name="connsiteX8765"/>
              <a:gd fmla="*/ 539965 h 2239844" name="connsiteY8765"/>
              <a:gd fmla="*/ 1276655 w 4419601" name="connsiteX8766"/>
              <a:gd fmla="*/ 547428 h 2239844" name="connsiteY8766"/>
              <a:gd fmla="*/ 1265152 w 4419601" name="connsiteX8767"/>
              <a:gd fmla="*/ 541844 h 2239844" name="connsiteY8767"/>
              <a:gd fmla="*/ 1265103 w 4419601" name="connsiteX8768"/>
              <a:gd fmla="*/ 542138 h 2239844" name="connsiteY8768"/>
              <a:gd fmla="*/ 1239434 w 4419601" name="connsiteX8769"/>
              <a:gd fmla="*/ 587134 h 2239844" name="connsiteY8769"/>
              <a:gd fmla="*/ 1214943 w 4419601" name="connsiteX8770"/>
              <a:gd fmla="*/ 628020 h 2239844" name="connsiteY8770"/>
              <a:gd fmla="*/ 1225923 w 4419601" name="connsiteX8771"/>
              <a:gd fmla="*/ 601044 h 2239844" name="connsiteY8771"/>
              <a:gd fmla="*/ 1226600 w 4419601" name="connsiteX8772"/>
              <a:gd fmla="*/ 599990 h 2239844" name="connsiteY8772"/>
              <a:gd fmla="*/ 1252269 w 4419601" name="connsiteX8773"/>
              <a:gd fmla="*/ 548566 h 2239844" name="connsiteY8773"/>
              <a:gd fmla="*/ 1256570 w 4419601" name="connsiteX8774"/>
              <a:gd fmla="*/ 535641 h 2239844" name="connsiteY8774"/>
              <a:gd fmla="*/ 1251662 w 4419601" name="connsiteX8775"/>
              <a:gd fmla="*/ 531750 h 2239844" name="connsiteY8775"/>
              <a:gd fmla="*/ 1239434 w 4419601" name="connsiteX8776"/>
              <a:gd fmla="*/ 567850 h 2239844" name="connsiteY8776"/>
              <a:gd fmla="*/ 1225923 w 4419601" name="connsiteX8777"/>
              <a:gd fmla="*/ 601044 h 2239844" name="connsiteY8777"/>
              <a:gd fmla="*/ 1218229 w 4419601" name="connsiteX8778"/>
              <a:gd fmla="*/ 613032 h 2239844" name="connsiteY8778"/>
              <a:gd fmla="*/ 1233017 w 4419601" name="connsiteX8779"/>
              <a:gd fmla="*/ 571064 h 2239844" name="connsiteY8779"/>
              <a:gd fmla="*/ 1247643 w 4419601" name="connsiteX8780"/>
              <a:gd fmla="*/ 529554 h 2239844" name="connsiteY8780"/>
              <a:gd fmla="*/ 1246318 w 4419601" name="connsiteX8781"/>
              <a:gd fmla="*/ 528843 h 2239844" name="connsiteY8781"/>
              <a:gd fmla="*/ 1247766 w 4419601" name="connsiteX8782"/>
              <a:gd fmla="*/ 529205 h 2239844" name="connsiteY8782"/>
              <a:gd fmla="*/ 1247916 w 4419601" name="connsiteX8783"/>
              <a:gd fmla="*/ 528780 h 2239844" name="connsiteY8783"/>
              <a:gd fmla="*/ 1246318 w 4419601" name="connsiteX8784"/>
              <a:gd fmla="*/ 527513 h 2239844" name="connsiteY8784"/>
              <a:gd fmla="*/ 1246318 w 4419601" name="connsiteX8785"/>
              <a:gd fmla="*/ 525630 h 2239844" name="connsiteY8785"/>
              <a:gd fmla="*/ 1246318 w 4419601" name="connsiteX8786"/>
              <a:gd fmla="*/ 524692 h 2239844" name="connsiteY8786"/>
              <a:gd fmla="*/ 1249019 w 4419601" name="connsiteX8787"/>
              <a:gd fmla="*/ 525648 h 2239844" name="connsiteY8787"/>
              <a:gd fmla="*/ 1249548 w 4419601" name="connsiteX8788"/>
              <a:gd fmla="*/ 524148 h 2239844" name="connsiteY8788"/>
              <a:gd fmla="*/ 1246318 w 4419601" name="connsiteX8789"/>
              <a:gd fmla="*/ 522416 h 2239844" name="connsiteY8789"/>
              <a:gd fmla="*/ 1247996 w 4419601" name="connsiteX8790"/>
              <a:gd fmla="*/ 522416 h 2239844" name="connsiteY8790"/>
              <a:gd fmla="*/ 1249686 w 4419601" name="connsiteX8791"/>
              <a:gd fmla="*/ 523756 h 2239844" name="connsiteY8791"/>
              <a:gd fmla="*/ 1250159 w 4419601" name="connsiteX8792"/>
              <a:gd fmla="*/ 522416 h 2239844" name="connsiteY8792"/>
              <a:gd fmla="*/ 1247996 w 4419601" name="connsiteX8793"/>
              <a:gd fmla="*/ 522416 h 2239844" name="connsiteY8793"/>
              <a:gd fmla="*/ 1241384 w 4419601" name="connsiteX8794"/>
              <a:gd fmla="*/ 517174 h 2239844" name="connsiteY8794"/>
              <a:gd fmla="*/ 1239887 w 4419601" name="connsiteX8795"/>
              <a:gd fmla="*/ 521536 h 2239844" name="connsiteY8795"/>
              <a:gd fmla="*/ 1239887 w 4419601" name="connsiteX8796"/>
              <a:gd fmla="*/ 522416 h 2239844" name="connsiteY8796"/>
              <a:gd fmla="*/ 1239719 w 4419601" name="connsiteX8797"/>
              <a:gd fmla="*/ 522025 h 2239844" name="connsiteY8797"/>
              <a:gd fmla="*/ 1239434 w 4419601" name="connsiteX8798"/>
              <a:gd fmla="*/ 522855 h 2239844" name="connsiteY8798"/>
              <a:gd fmla="*/ 1149592 w 4419601" name="connsiteX8799"/>
              <a:gd fmla="*/ 702836 h 2239844" name="connsiteY8799"/>
              <a:gd fmla="*/ 1095046 w 4419601" name="connsiteX8800"/>
              <a:gd fmla="*/ 792827 h 2239844" name="connsiteY8800"/>
              <a:gd fmla="*/ 1056782 w 4419601" name="connsiteX8801"/>
              <a:gd fmla="*/ 855954 h 2239844" name="connsiteY8801"/>
              <a:gd fmla="*/ 1040499 w 4419601" name="connsiteX8802"/>
              <a:gd fmla="*/ 879604 h 2239844" name="connsiteY8802"/>
              <a:gd fmla="*/ 1001584 w 4419601" name="connsiteX8803"/>
              <a:gd fmla="*/ 936124 h 2239844" name="connsiteY8803"/>
              <a:gd fmla="*/ 1004447 w 4419601" name="connsiteX8804"/>
              <a:gd fmla="*/ 940145 h 2239844" name="connsiteY8804"/>
              <a:gd fmla="*/ 1040499 w 4419601" name="connsiteX8805"/>
              <a:gd fmla="*/ 882818 h 2239844" name="connsiteY8805"/>
              <a:gd fmla="*/ 1056782 w 4419601" name="connsiteX8806"/>
              <a:gd fmla="*/ 855954 h 2239844" name="connsiteY8806"/>
              <a:gd fmla="*/ 1104671 w 4419601" name="connsiteX8807"/>
              <a:gd fmla="*/ 786399 h 2239844" name="connsiteY8807"/>
              <a:gd fmla="*/ 1168844 w 4419601" name="connsiteX8808"/>
              <a:gd fmla="*/ 689980 h 2239844" name="connsiteY8808"/>
              <a:gd fmla="*/ 1197722 w 4419601" name="connsiteX8809"/>
              <a:gd fmla="*/ 644985 h 2239844" name="connsiteY8809"/>
              <a:gd fmla="*/ 1218229 w 4419601" name="connsiteX8810"/>
              <a:gd fmla="*/ 613032 h 2239844" name="connsiteY8810"/>
              <a:gd fmla="*/ 1213765 w 4419601" name="connsiteX8811"/>
              <a:gd fmla="*/ 625701 h 2239844" name="connsiteY8811"/>
              <a:gd fmla="*/ 1201391 w 4419601" name="connsiteX8812"/>
              <a:gd fmla="*/ 650645 h 2239844" name="connsiteY8812"/>
              <a:gd fmla="*/ 1181679 w 4419601" name="connsiteX8813"/>
              <a:gd fmla="*/ 683552 h 2239844" name="connsiteY8813"/>
              <a:gd fmla="*/ 1117506 w 4419601" name="connsiteX8814"/>
              <a:gd fmla="*/ 773543 h 2239844" name="connsiteY8814"/>
              <a:gd fmla="*/ 1053333 w 4419601" name="connsiteX8815"/>
              <a:gd fmla="*/ 869962 h 2239844" name="connsiteY8815"/>
              <a:gd fmla="*/ 1005571 w 4419601" name="connsiteX8816"/>
              <a:gd fmla="*/ 941724 h 2239844" name="connsiteY8816"/>
              <a:gd fmla="*/ 1008355 w 4419601" name="connsiteX8817"/>
              <a:gd fmla="*/ 945632 h 2239844" name="connsiteY8817"/>
              <a:gd fmla="*/ 1003967 w 4419601" name="connsiteX8818"/>
              <a:gd fmla="*/ 944134 h 2239844" name="connsiteY8818"/>
              <a:gd fmla="*/ 1002470 w 4419601" name="connsiteX8819"/>
              <a:gd fmla="*/ 946383 h 2239844" name="connsiteY8819"/>
              <a:gd fmla="*/ 1007994 w 4419601" name="connsiteX8820"/>
              <a:gd fmla="*/ 954139 h 2239844" name="connsiteY8820"/>
              <a:gd fmla="*/ 999625 w 4419601" name="connsiteX8821"/>
              <a:gd fmla="*/ 950659 h 2239844" name="connsiteY8821"/>
              <a:gd fmla="*/ 989161 w 4419601" name="connsiteX8822"/>
              <a:gd fmla="*/ 966381 h 2239844" name="connsiteY8822"/>
              <a:gd fmla="*/ 980560 w 4419601" name="connsiteX8823"/>
              <a:gd fmla="*/ 978129 h 2239844" name="connsiteY8823"/>
              <a:gd fmla="*/ 998206 w 4419601" name="connsiteX8824"/>
              <a:gd fmla="*/ 950069 h 2239844" name="connsiteY8824"/>
              <a:gd fmla="*/ 993368 w 4419601" name="connsiteX8825"/>
              <a:gd fmla="*/ 948057 h 2239844" name="connsiteY8825"/>
              <a:gd fmla="*/ 976326 w 4419601" name="connsiteX8826"/>
              <a:gd fmla="*/ 972809 h 2239844" name="connsiteY8826"/>
              <a:gd fmla="*/ 974968 w 4419601" name="connsiteX8827"/>
              <a:gd fmla="*/ 974752 h 2239844" name="connsiteY8827"/>
              <a:gd fmla="*/ 991920 w 4419601" name="connsiteX8828"/>
              <a:gd fmla="*/ 947455 h 2239844" name="connsiteY8828"/>
              <a:gd fmla="*/ 975096 w 4419601" name="connsiteX8829"/>
              <a:gd fmla="*/ 940458 h 2239844" name="connsiteY8829"/>
              <a:gd fmla="*/ 967554 w 4419601" name="connsiteX8830"/>
              <a:gd fmla="*/ 936756 h 2239844" name="connsiteY8830"/>
              <a:gd fmla="*/ 968677 w 4419601" name="connsiteX8831"/>
              <a:gd fmla="*/ 937239 h 2239844" name="connsiteY8831"/>
              <a:gd fmla="*/ 969479 w 4419601" name="connsiteX8832"/>
              <a:gd fmla="*/ 934824 h 2239844" name="connsiteY8832"/>
              <a:gd fmla="*/ 963696 w 4419601" name="connsiteX8833"/>
              <a:gd fmla="*/ 929734 h 2239844" name="connsiteY8833"/>
              <a:gd fmla="*/ 976701 w 4419601" name="connsiteX8834"/>
              <a:gd fmla="*/ 934824 h 2239844" name="connsiteY8834"/>
              <a:gd fmla="*/ 995729 w 4419601" name="connsiteX8835"/>
              <a:gd fmla="*/ 941321 h 2239844" name="connsiteY8835"/>
              <a:gd fmla="*/ 997190 w 4419601" name="connsiteX8836"/>
              <a:gd fmla="*/ 938968 h 2239844" name="connsiteY8836"/>
              <a:gd fmla="*/ 988125 w 4419601" name="connsiteX8837"/>
              <a:gd fmla="*/ 926240 h 2239844" name="connsiteY8837"/>
              <a:gd fmla="*/ 988737 w 4419601" name="connsiteX8838"/>
              <a:gd fmla="*/ 921948 h 2239844" name="connsiteY8838"/>
              <a:gd fmla="*/ 981376 w 4419601" name="connsiteX8839"/>
              <a:gd fmla="*/ 918514 h 2239844" name="connsiteY8839"/>
              <a:gd fmla="*/ 950222 w 4419601" name="connsiteX8840"/>
              <a:gd fmla="*/ 896195 h 2239844" name="connsiteY8840"/>
              <a:gd fmla="*/ 886032 w 4419601" name="connsiteX8841"/>
              <a:gd fmla="*/ 851127 h 2239844" name="connsiteY8841"/>
              <a:gd fmla="*/ 914918 w 4419601" name="connsiteX8842"/>
              <a:gd fmla="*/ 867223 h 2239844" name="connsiteY8842"/>
              <a:gd fmla="*/ 933299 w 4419601" name="connsiteX8843"/>
              <a:gd fmla="*/ 877465 h 2239844" name="connsiteY8843"/>
              <a:gd fmla="*/ 956641 w 4419601" name="connsiteX8844"/>
              <a:gd fmla="*/ 896195 h 2239844" name="connsiteY8844"/>
              <a:gd fmla="*/ 990341 w 4419601" name="connsiteX8845"/>
              <a:gd fmla="*/ 920338 h 2239844" name="connsiteY8845"/>
              <a:gd fmla="*/ 1000180 w 4419601" name="connsiteX8846"/>
              <a:gd fmla="*/ 934153 h 2239844" name="connsiteY8846"/>
              <a:gd fmla="*/ 1007610 w 4419601" name="connsiteX8847"/>
              <a:gd fmla="*/ 922189 h 2239844" name="connsiteY8847"/>
              <a:gd fmla="*/ 1066168 w 4419601" name="connsiteX8848"/>
              <a:gd fmla="*/ 824967 h 2239844" name="connsiteY8848"/>
              <a:gd fmla="*/ 1123923 w 4419601" name="connsiteX8849"/>
              <a:gd fmla="*/ 734976 h 2239844" name="connsiteY8849"/>
              <a:gd fmla="*/ 1175261 w 4419601" name="connsiteX8850"/>
              <a:gd fmla="*/ 651413 h 2239844" name="connsiteY8850"/>
              <a:gd fmla="*/ 1220182 w 4419601" name="connsiteX8851"/>
              <a:gd fmla="*/ 560619 h 2239844" name="connsiteY8851"/>
              <a:gd fmla="*/ 1241548 w 4419601" name="connsiteX8852"/>
              <a:gd fmla="*/ 481035 h 2239844" name="connsiteY8852"/>
              <a:gd fmla="*/ 1242643 w 4419601" name="connsiteX8853"/>
              <a:gd fmla="*/ 482680 h 2239844" name="connsiteY8853"/>
              <a:gd fmla="*/ 1245851 w 4419601" name="connsiteX8854"/>
              <a:gd fmla="*/ 477859 h 2239844" name="connsiteY8854"/>
              <a:gd fmla="*/ 1252269 w 4419601" name="connsiteX8855"/>
              <a:gd fmla="*/ 471431 h 2239844" name="connsiteY8855"/>
              <a:gd fmla="*/ 1248258 w 4419601" name="connsiteX8856"/>
              <a:gd fmla="*/ 497143 h 2239844" name="connsiteY8856"/>
              <a:gd fmla="*/ 1241595 w 4419601" name="connsiteX8857"/>
              <a:gd fmla="*/ 516557 h 2239844" name="connsiteY8857"/>
              <a:gd fmla="*/ 1251106 w 4419601" name="connsiteX8858"/>
              <a:gd fmla="*/ 519726 h 2239844" name="connsiteY8858"/>
              <a:gd fmla="*/ 1252269 w 4419601" name="connsiteX8859"/>
              <a:gd fmla="*/ 516427 h 2239844" name="connsiteY8859"/>
              <a:gd fmla="*/ 1256279 w 4419601" name="connsiteX8860"/>
              <a:gd fmla="*/ 496339 h 2239844" name="connsiteY8860"/>
              <a:gd fmla="*/ 1261003 w 4419601" name="connsiteX8861"/>
              <a:gd fmla="*/ 483007 h 2239844" name="connsiteY8861"/>
              <a:gd fmla="*/ 1262154 w 4419601" name="connsiteX8862"/>
              <a:gd fmla="*/ 490585 h 2239844" name="connsiteY8862"/>
              <a:gd fmla="*/ 1255092 w 4419601" name="connsiteX8863"/>
              <a:gd fmla="*/ 521054 h 2239844" name="connsiteY8863"/>
              <a:gd fmla="*/ 1260792 w 4419601" name="connsiteX8864"/>
              <a:gd fmla="*/ 522953 h 2239844" name="connsiteY8864"/>
              <a:gd fmla="*/ 1265103 w 4419601" name="connsiteX8865"/>
              <a:gd fmla="*/ 509999 h 2239844" name="connsiteY8865"/>
              <a:gd fmla="*/ 1262154 w 4419601" name="connsiteX8866"/>
              <a:gd fmla="*/ 490585 h 2239844" name="connsiteY8866"/>
              <a:gd fmla="*/ 1265103 w 4419601" name="connsiteX8867"/>
              <a:gd fmla="*/ 477859 h 2239844" name="connsiteY8867"/>
              <a:gd fmla="*/ 1244958 w 4419601" name="connsiteX8868"/>
              <a:gd fmla="*/ 468332 h 2239844" name="connsiteY8868"/>
              <a:gd fmla="*/ 1241548 w 4419601" name="connsiteX8869"/>
              <a:gd fmla="*/ 481035 h 2239844" name="connsiteY8869"/>
              <a:gd fmla="*/ 1239434 w 4419601" name="connsiteX8870"/>
              <a:gd fmla="*/ 477859 h 2239844" name="connsiteY8870"/>
              <a:gd fmla="*/ 1243445 w 4419601" name="connsiteX8871"/>
              <a:gd fmla="*/ 469021 h 2239844" name="connsiteY8871"/>
              <a:gd fmla="*/ 3179763 w 4419601" name="connsiteX8872"/>
              <a:gd fmla="*/ 465188 h 2239844" name="connsiteY8872"/>
              <a:gd fmla="*/ 3179763 w 4419601" name="connsiteX8873"/>
              <a:gd fmla="*/ 471538 h 2239844" name="connsiteY8873"/>
              <a:gd fmla="*/ 3179763 w 4419601" name="connsiteX8874"/>
              <a:gd fmla="*/ 465188 h 2239844" name="connsiteY8874"/>
              <a:gd fmla="*/ 1252269 w 4419601" name="connsiteX8875"/>
              <a:gd fmla="*/ 465003 h 2239844" name="connsiteY8875"/>
              <a:gd fmla="*/ 1252269 w 4419601" name="connsiteX8876"/>
              <a:gd fmla="*/ 471431 h 2239844" name="connsiteY8876"/>
              <a:gd fmla="*/ 1251467 w 4419601" name="connsiteX8877"/>
              <a:gd fmla="*/ 468217 h 2239844" name="connsiteY8877"/>
              <a:gd fmla="*/ 1248695 w 4419601" name="connsiteX8878"/>
              <a:gd fmla="*/ 466631 h 2239844" name="connsiteY8878"/>
              <a:gd fmla="*/ 1245851 w 4419601" name="connsiteX8879"/>
              <a:gd fmla="*/ 465003 h 2239844" name="connsiteY8879"/>
              <a:gd fmla="*/ 1248695 w 4419601" name="connsiteX8880"/>
              <a:gd fmla="*/ 466631 h 2239844" name="connsiteY8880"/>
              <a:gd fmla="*/ 1244958 w 4419601" name="connsiteX8881"/>
              <a:gd fmla="*/ 468332 h 2239844" name="connsiteY8881"/>
              <a:gd fmla="*/ 1135848 w 4419601" name="connsiteX8882"/>
              <a:gd fmla="*/ 456488 h 2239844" name="connsiteY8882"/>
              <a:gd fmla="*/ 1136651 w 4419601" name="connsiteX8883"/>
              <a:gd fmla="*/ 458887 h 2239844" name="connsiteY8883"/>
              <a:gd fmla="*/ 1008138 w 4419601" name="connsiteX8884"/>
              <a:gd fmla="*/ 657276 h 2239844" name="connsiteY8884"/>
              <a:gd fmla="*/ 1008138 w 4419601" name="connsiteX8885"/>
              <a:gd fmla="*/ 650876 h 2239844" name="connsiteY8885"/>
              <a:gd fmla="*/ 1130225 w 4419601" name="connsiteX8886"/>
              <a:gd fmla="*/ 458887 h 2239844" name="connsiteY8886"/>
              <a:gd fmla="*/ 1135848 w 4419601" name="connsiteX8887"/>
              <a:gd fmla="*/ 456488 h 2239844" name="connsiteY8887"/>
              <a:gd fmla="*/ 1236627 w 4419601" name="connsiteX8888"/>
              <a:gd fmla="*/ 456484 h 2239844" name="connsiteY8888"/>
              <a:gd fmla="*/ 1239838 w 4419601" name="connsiteX8889"/>
              <a:gd fmla="*/ 458881 h 2239844" name="connsiteY8889"/>
              <a:gd fmla="*/ 1169194 w 4419601" name="connsiteX8890"/>
              <a:gd fmla="*/ 586739 h 2239844" name="connsiteY8890"/>
              <a:gd fmla="*/ 1137083 w 4419601" name="connsiteX8891"/>
              <a:gd fmla="*/ 644275 h 2239844" name="connsiteY8891"/>
              <a:gd fmla="*/ 1104972 w 4419601" name="connsiteX8892"/>
              <a:gd fmla="*/ 689026 h 2239844" name="connsiteY8892"/>
              <a:gd fmla="*/ 1098550 w 4419601" name="connsiteX8893"/>
              <a:gd fmla="*/ 682633 h 2239844" name="connsiteY8893"/>
              <a:gd fmla="*/ 1137083 w 4419601" name="connsiteX8894"/>
              <a:gd fmla="*/ 637883 h 2239844" name="connsiteY8894"/>
              <a:gd fmla="*/ 1162772 w 4419601" name="connsiteX8895"/>
              <a:gd fmla="*/ 580346 h 2239844" name="connsiteY8895"/>
              <a:gd fmla="*/ 1233416 w 4419601" name="connsiteX8896"/>
              <a:gd fmla="*/ 458881 h 2239844" name="connsiteY8896"/>
              <a:gd fmla="*/ 1236627 w 4419601" name="connsiteX8897"/>
              <a:gd fmla="*/ 456484 h 2239844" name="connsiteY8897"/>
              <a:gd fmla="*/ 2924577 w 4419601" name="connsiteX8898"/>
              <a:gd fmla="*/ 456052 h 2239844" name="connsiteY8898"/>
              <a:gd fmla="*/ 2865599 w 4419601" name="connsiteX8899"/>
              <a:gd fmla="*/ 509815 h 2239844" name="connsiteY8899"/>
              <a:gd fmla="*/ 2863995 w 4419601" name="connsiteX8900"/>
              <a:gd fmla="*/ 512225 h 2239844" name="connsiteY8900"/>
              <a:gd fmla="*/ 2870693 w 4419601" name="connsiteX8901"/>
              <a:gd fmla="*/ 510213 h 2239844" name="connsiteY8901"/>
              <a:gd fmla="*/ 2805061 w 4419601" name="connsiteX8902"/>
              <a:gd fmla="*/ 559581 h 2239844" name="connsiteY8902"/>
              <a:gd fmla="*/ 2911478 w 4419601" name="connsiteX8903"/>
              <a:gd fmla="*/ 465772 h 2239844" name="connsiteY8903"/>
              <a:gd fmla="*/ 1176262 w 4419601" name="connsiteX8904"/>
              <a:gd fmla="*/ 451003 h 2239844" name="connsiteY8904"/>
              <a:gd fmla="*/ 1175459 w 4419601" name="connsiteX8905"/>
              <a:gd fmla="*/ 455036 h 2239844" name="connsiteY8905"/>
              <a:gd fmla="*/ 1174335 w 4419601" name="connsiteX8906"/>
              <a:gd fmla="*/ 456810 h 2239844" name="connsiteY8906"/>
              <a:gd fmla="*/ 1173853 w 4419601" name="connsiteX8907"/>
              <a:gd fmla="*/ 456649 h 2239844" name="connsiteY8907"/>
              <a:gd fmla="*/ 1176262 w 4419601" name="connsiteX8908"/>
              <a:gd fmla="*/ 451003 h 2239844" name="connsiteY8908"/>
              <a:gd fmla="*/ 1182688 w 4419601" name="connsiteX8909"/>
              <a:gd fmla="*/ 444551 h 2239844" name="connsiteY8909"/>
              <a:gd fmla="*/ 1182688 w 4419601" name="connsiteX8910"/>
              <a:gd fmla="*/ 451003 h 2239844" name="connsiteY8910"/>
              <a:gd fmla="*/ 1169837 w 4419601" name="connsiteX8911"/>
              <a:gd fmla="*/ 476813 h 2239844" name="connsiteY8911"/>
              <a:gd fmla="*/ 1131283 w 4419601" name="connsiteX8912"/>
              <a:gd fmla="*/ 534885 h 2239844" name="connsiteY8912"/>
              <a:gd fmla="*/ 1054175 w 4419601" name="connsiteX8913"/>
              <a:gd fmla="*/ 644576 h 2239844" name="connsiteY8913"/>
              <a:gd fmla="*/ 1047750 w 4419601" name="connsiteX8914"/>
              <a:gd fmla="*/ 638123 h 2239844" name="connsiteY8914"/>
              <a:gd fmla="*/ 1118432 w 4419601" name="connsiteX8915"/>
              <a:gd fmla="*/ 547790 h 2239844" name="connsiteY8915"/>
              <a:gd fmla="*/ 1150560 w 4419601" name="connsiteX8916"/>
              <a:gd fmla="*/ 502623 h 2239844" name="connsiteY8916"/>
              <a:gd fmla="*/ 1163411 w 4419601" name="connsiteX8917"/>
              <a:gd fmla="*/ 476813 h 2239844" name="connsiteY8917"/>
              <a:gd fmla="*/ 1169837 w 4419601" name="connsiteX8918"/>
              <a:gd fmla="*/ 463908 h 2239844" name="connsiteY8918"/>
              <a:gd fmla="*/ 1174335 w 4419601" name="connsiteX8919"/>
              <a:gd fmla="*/ 456810 h 2239844" name="connsiteY8919"/>
              <a:gd fmla="*/ 1176262 w 4419601" name="connsiteX8920"/>
              <a:gd fmla="*/ 457456 h 2239844" name="connsiteY8920"/>
              <a:gd fmla="*/ 1176262 w 4419601" name="connsiteX8921"/>
              <a:gd fmla="*/ 451003 h 2239844" name="connsiteY8921"/>
              <a:gd fmla="*/ 1182688 w 4419601" name="connsiteX8922"/>
              <a:gd fmla="*/ 444551 h 2239844" name="connsiteY8922"/>
              <a:gd fmla="*/ 1195316 w 4419601" name="connsiteX8923"/>
              <a:gd fmla="*/ 438201 h 2239844" name="connsiteY8923"/>
              <a:gd fmla="*/ 1201738 w 4419601" name="connsiteX8924"/>
              <a:gd fmla="*/ 444642 h 2239844" name="connsiteY8924"/>
              <a:gd fmla="*/ 1066872 w 4419601" name="connsiteX8925"/>
              <a:gd fmla="*/ 663626 h 2239844" name="connsiteY8925"/>
              <a:gd fmla="*/ 1060450 w 4419601" name="connsiteX8926"/>
              <a:gd fmla="*/ 657185 h 2239844" name="connsiteY8926"/>
              <a:gd fmla="*/ 1195316 w 4419601" name="connsiteX8927"/>
              <a:gd fmla="*/ 438201 h 2239844" name="connsiteY8927"/>
              <a:gd fmla="*/ 1256062 w 4419601" name="connsiteX8928"/>
              <a:gd fmla="*/ 434606 h 2239844" name="connsiteY8928"/>
              <a:gd fmla="*/ 1258888 w 4419601" name="connsiteX8929"/>
              <a:gd fmla="*/ 438201 h 2239844" name="connsiteY8929"/>
              <a:gd fmla="*/ 1252466 w 4419601" name="connsiteX8930"/>
              <a:gd fmla="*/ 438201 h 2239844" name="connsiteY8930"/>
              <a:gd fmla="*/ 1253269 w 4419601" name="connsiteX8931"/>
              <a:gd fmla="*/ 437399 h 2239844" name="connsiteY8931"/>
              <a:gd fmla="*/ 1127091 w 4419601" name="connsiteX8932"/>
              <a:gd fmla="*/ 430338 h 2239844" name="connsiteY8932"/>
              <a:gd fmla="*/ 1130301 w 4419601" name="connsiteX8933"/>
              <a:gd fmla="*/ 438399 h 2239844" name="connsiteY8933"/>
              <a:gd fmla="*/ 989082 w 4419601" name="connsiteX8934"/>
              <a:gd fmla="*/ 625427 h 2239844" name="connsiteY8934"/>
              <a:gd fmla="*/ 982663 w 4419601" name="connsiteX8935"/>
              <a:gd fmla="*/ 625427 h 2239844" name="connsiteY8935"/>
              <a:gd fmla="*/ 1123882 w 4419601" name="connsiteX8936"/>
              <a:gd fmla="*/ 431950 h 2239844" name="connsiteY8936"/>
              <a:gd fmla="*/ 1127091 w 4419601" name="connsiteX8937"/>
              <a:gd fmla="*/ 430338 h 2239844" name="connsiteY8937"/>
              <a:gd fmla="*/ 1104837 w 4419601" name="connsiteX8938"/>
              <a:gd fmla="*/ 406544 h 2239844" name="connsiteY8938"/>
              <a:gd fmla="*/ 957326 w 4419601" name="connsiteX8939"/>
              <a:gd fmla="*/ 612732 h 2239844" name="connsiteY8939"/>
              <a:gd fmla="*/ 950913 w 4419601" name="connsiteX8940"/>
              <a:gd fmla="*/ 612732 h 2239844" name="connsiteY8940"/>
              <a:gd fmla="*/ 1104837 w 4419601" name="connsiteX8941"/>
              <a:gd fmla="*/ 406544 h 2239844" name="connsiteY8941"/>
              <a:gd fmla="*/ 2994422 w 4419601" name="connsiteX8942"/>
              <a:gd fmla="*/ 395304 h 2239844" name="connsiteY8942"/>
              <a:gd fmla="*/ 2956510 w 4419601" name="connsiteX8943"/>
              <a:gd fmla="*/ 427585 h 2239844" name="connsiteY8943"/>
              <a:gd fmla="*/ 2949024 w 4419601" name="connsiteX8944"/>
              <a:gd fmla="*/ 432674 h 2239844" name="connsiteY8944"/>
              <a:gd fmla="*/ 2911478 w 4419601" name="connsiteX8945"/>
              <a:gd fmla="*/ 465772 h 2239844" name="connsiteY8945"/>
              <a:gd fmla="*/ 2904103 w 4419601" name="connsiteX8946"/>
              <a:gd fmla="*/ 471244 h 2239844" name="connsiteY8946"/>
              <a:gd fmla="*/ 2840506 w 4419601" name="connsiteX8947"/>
              <a:gd fmla="*/ 521603 h 2239844" name="connsiteY8947"/>
              <a:gd fmla="*/ 2932179 w 4419601" name="connsiteX8948"/>
              <a:gd fmla="*/ 439102 h 2239844" name="connsiteY8948"/>
              <a:gd fmla="*/ 3004243 w 4419601" name="connsiteX8949"/>
              <a:gd fmla="*/ 395139 h 2239844" name="connsiteY8949"/>
              <a:gd fmla="*/ 2977147 w 4419601" name="connsiteX8950"/>
              <a:gd fmla="*/ 417044 h 2239844" name="connsiteY8950"/>
              <a:gd fmla="*/ 2924577 w 4419601" name="connsiteX8951"/>
              <a:gd fmla="*/ 456052 h 2239844" name="connsiteY8951"/>
              <a:gd fmla="*/ 2945815 w 4419601" name="connsiteX8952"/>
              <a:gd fmla="*/ 436692 h 2239844" name="connsiteY8952"/>
              <a:gd fmla="*/ 2956510 w 4419601" name="connsiteX8953"/>
              <a:gd fmla="*/ 427585 h 2239844" name="connsiteY8953"/>
              <a:gd fmla="*/ 1085049 w 4419601" name="connsiteX8954"/>
              <a:gd fmla="*/ 378726 h 2239844" name="connsiteY8954"/>
              <a:gd fmla="*/ 1085851 w 4419601" name="connsiteX8955"/>
              <a:gd fmla="*/ 381142 h 2239844" name="connsiteY8955"/>
              <a:gd fmla="*/ 925574 w 4419601" name="connsiteX8956"/>
              <a:gd fmla="*/ 600126 h 2239844" name="connsiteY8956"/>
              <a:gd fmla="*/ 919163 w 4419601" name="connsiteX8957"/>
              <a:gd fmla="*/ 593685 h 2239844" name="connsiteY8957"/>
              <a:gd fmla="*/ 1079440 w 4419601" name="connsiteX8958"/>
              <a:gd fmla="*/ 381142 h 2239844" name="connsiteY8958"/>
              <a:gd fmla="*/ 1085049 w 4419601" name="connsiteX8959"/>
              <a:gd fmla="*/ 378726 h 2239844" name="connsiteY8959"/>
              <a:gd fmla="*/ 988947 w 4419601" name="connsiteX8960"/>
              <a:gd fmla="*/ 374701 h 2239844" name="connsiteY8960"/>
              <a:gd fmla="*/ 988947 w 4419601" name="connsiteX8961"/>
              <a:gd fmla="*/ 381108 h 2239844" name="connsiteY8961"/>
              <a:gd fmla="*/ 847791 w 4419601" name="connsiteX8962"/>
              <a:gd fmla="*/ 554089 h 2239844" name="connsiteY8962"/>
              <a:gd fmla="*/ 847791 w 4419601" name="connsiteX8963"/>
              <a:gd fmla="*/ 547682 h 2239844" name="connsiteY8963"/>
              <a:gd fmla="*/ 988947 w 4419601" name="connsiteX8964"/>
              <a:gd fmla="*/ 374701 h 2239844" name="connsiteY8964"/>
              <a:gd fmla="*/ 1041282 w 4419601" name="connsiteX8965"/>
              <a:gd fmla="*/ 368351 h 2239844" name="connsiteY8965"/>
              <a:gd fmla="*/ 1047750 w 4419601" name="connsiteX8966"/>
              <a:gd fmla="*/ 374794 h 2239844" name="connsiteY8966"/>
              <a:gd fmla="*/ 1002477 w 4419601" name="connsiteX8967"/>
              <a:gd fmla="*/ 439228 h 2239844" name="connsiteY8967"/>
              <a:gd fmla="*/ 924865 w 4419601" name="connsiteX8968"/>
              <a:gd fmla="*/ 542322 h 2239844" name="connsiteY8968"/>
              <a:gd fmla="*/ 898995 w 4419601" name="connsiteX8969"/>
              <a:gd fmla="*/ 574539 h 2239844" name="connsiteY8969"/>
              <a:gd fmla="*/ 879592 w 4419601" name="connsiteX8970"/>
              <a:gd fmla="*/ 580982 h 2239844" name="connsiteY8970"/>
              <a:gd fmla="*/ 886060 w 4419601" name="connsiteX8971"/>
              <a:gd fmla="*/ 574539 h 2239844" name="connsiteY8971"/>
              <a:gd fmla="*/ 892528 w 4419601" name="connsiteX8972"/>
              <a:gd fmla="*/ 568096 h 2239844" name="connsiteY8972"/>
              <a:gd fmla="*/ 918398 w 4419601" name="connsiteX8973"/>
              <a:gd fmla="*/ 542322 h 2239844" name="connsiteY8973"/>
              <a:gd fmla="*/ 996009 w 4419601" name="connsiteX8974"/>
              <a:gd fmla="*/ 439228 h 2239844" name="connsiteY8974"/>
              <a:gd fmla="*/ 1041282 w 4419601" name="connsiteX8975"/>
              <a:gd fmla="*/ 368351 h 2239844" name="connsiteY8975"/>
              <a:gd fmla="*/ 873050 w 4419601" name="connsiteX8976"/>
              <a:gd fmla="*/ 342951 h 2239844" name="connsiteY8976"/>
              <a:gd fmla="*/ 879476 w 4419601" name="connsiteX8977"/>
              <a:gd fmla="*/ 342951 h 2239844" name="connsiteY8977"/>
              <a:gd fmla="*/ 750963 w 4419601" name="connsiteX8978"/>
              <a:gd fmla="*/ 509580 h 2239844" name="connsiteY8978"/>
              <a:gd fmla="*/ 750963 w 4419601" name="connsiteX8979"/>
              <a:gd fmla="*/ 503171 h 2239844" name="connsiteY8979"/>
              <a:gd fmla="*/ 873050 w 4419601" name="connsiteX8980"/>
              <a:gd fmla="*/ 342951 h 2239844" name="connsiteY8980"/>
              <a:gd fmla="*/ 1096042 w 4419601" name="connsiteX8981"/>
              <a:gd fmla="*/ 339358 h 2239844" name="connsiteY8981"/>
              <a:gd fmla="*/ 1099746 w 4419601" name="connsiteX8982"/>
              <a:gd fmla="*/ 341939 h 2239844" name="connsiteY8982"/>
              <a:gd fmla="*/ 1096731 w 4419601" name="connsiteX8983"/>
              <a:gd fmla="*/ 340051 h 2239844" name="connsiteY8983"/>
              <a:gd fmla="*/ 919091 w 4419601" name="connsiteX8984"/>
              <a:gd fmla="*/ 328769 h 2239844" name="connsiteY8984"/>
              <a:gd fmla="*/ 790647 w 4419601" name="connsiteX8985"/>
              <a:gd fmla="*/ 509532 h 2239844" name="connsiteY8985"/>
              <a:gd fmla="*/ 919091 w 4419601" name="connsiteX8986"/>
              <a:gd fmla="*/ 328769 h 2239844" name="connsiteY8986"/>
              <a:gd fmla="*/ 1075347 w 4419601" name="connsiteX8987"/>
              <a:gd fmla="*/ 326659 h 2239844" name="connsiteY8987"/>
              <a:gd fmla="*/ 1096731 w 4419601" name="connsiteX8988"/>
              <a:gd fmla="*/ 340051 h 2239844" name="connsiteY8988"/>
              <a:gd fmla="*/ 1136879 w 4419601" name="connsiteX8989"/>
              <a:gd fmla="*/ 380430 h 2239844" name="connsiteY8989"/>
              <a:gd fmla="*/ 1138484 w 4419601" name="connsiteX8990"/>
              <a:gd fmla="*/ 386046 h 2239844" name="connsiteY8990"/>
              <a:gd fmla="*/ 1137031 w 4419601" name="connsiteX8991"/>
              <a:gd fmla="*/ 386192 h 2239844" name="connsiteY8991"/>
              <a:gd fmla="*/ 1120227 w 4419601" name="connsiteX8992"/>
              <a:gd fmla="*/ 375323 h 2239844" name="connsiteY8992"/>
              <a:gd fmla="*/ 1080691 w 4419601" name="connsiteX8993"/>
              <a:gd fmla="*/ 330783 h 2239844" name="connsiteY8993"/>
              <a:gd fmla="*/ 976244 w 4419601" name="connsiteX8994"/>
              <a:gd fmla="*/ 322313 h 2239844" name="connsiteY8994"/>
              <a:gd fmla="*/ 982663 w 4419601" name="connsiteX8995"/>
              <a:gd fmla="*/ 328765 h 2239844" name="connsiteY8995"/>
              <a:gd fmla="*/ 841444 w 4419601" name="connsiteX8996"/>
              <a:gd fmla="*/ 515885 h 2239844" name="connsiteY8996"/>
              <a:gd fmla="*/ 835025 w 4419601" name="connsiteX8997"/>
              <a:gd fmla="*/ 509433 h 2239844" name="connsiteY8997"/>
              <a:gd fmla="*/ 976244 w 4419601" name="connsiteX8998"/>
              <a:gd fmla="*/ 322313 h 2239844" name="connsiteY8998"/>
              <a:gd fmla="*/ 1077503 w 4419601" name="connsiteX8999"/>
              <a:gd fmla="*/ 320712 h 2239844" name="connsiteY8999"/>
              <a:gd fmla="*/ 1092215 w 4419601" name="connsiteX9000"/>
              <a:gd fmla="*/ 331277 h 2239844" name="connsiteY9000"/>
              <a:gd fmla="*/ 1080102 w 4419601" name="connsiteX9001"/>
              <a:gd fmla="*/ 323326 h 2239844" name="connsiteY9001"/>
              <a:gd fmla="*/ 1071960 w 4419601" name="connsiteX9002"/>
              <a:gd fmla="*/ 315137 h 2239844" name="connsiteY9002"/>
              <a:gd fmla="*/ 1098350 w 4419601" name="connsiteX9003"/>
              <a:gd fmla="*/ 330682 h 2239844" name="connsiteY9003"/>
              <a:gd fmla="*/ 1115795 w 4419601" name="connsiteX9004"/>
              <a:gd fmla="*/ 342827 h 2239844" name="connsiteY9004"/>
              <a:gd fmla="*/ 1073677 w 4419601" name="connsiteX9005"/>
              <a:gd fmla="*/ 316864 h 2239844" name="connsiteY9005"/>
              <a:gd fmla="*/ 841296 w 4419601" name="connsiteX9006"/>
              <a:gd fmla="*/ 309613 h 2239844" name="connsiteY9006"/>
              <a:gd fmla="*/ 847726 w 4419601" name="connsiteX9007"/>
              <a:gd fmla="*/ 316090 h 2239844" name="connsiteY9007"/>
              <a:gd fmla="*/ 725567 w 4419601" name="connsiteX9008"/>
              <a:gd fmla="*/ 465061 h 2239844" name="connsiteY9008"/>
              <a:gd fmla="*/ 841296 w 4419601" name="connsiteX9009"/>
              <a:gd fmla="*/ 309613 h 2239844" name="connsiteY9009"/>
              <a:gd fmla="*/ 1059671 w 4419601" name="connsiteX9010"/>
              <a:gd fmla="*/ 307906 h 2239844" name="connsiteY9010"/>
              <a:gd fmla="*/ 1072664 w 4419601" name="connsiteX9011"/>
              <a:gd fmla="*/ 316239 h 2239844" name="connsiteY9011"/>
              <a:gd fmla="*/ 1073677 w 4419601" name="connsiteX9012"/>
              <a:gd fmla="*/ 316864 h 2239844" name="connsiteY9012"/>
              <a:gd fmla="*/ 1077503 w 4419601" name="connsiteX9013"/>
              <a:gd fmla="*/ 320712 h 2239844" name="connsiteY9013"/>
              <a:gd fmla="*/ 1059526 w 4419601" name="connsiteX9014"/>
              <a:gd fmla="*/ 307812 h 2239844" name="connsiteY9014"/>
              <a:gd fmla="*/ 1059612 w 4419601" name="connsiteX9015"/>
              <a:gd fmla="*/ 307863 h 2239844" name="connsiteY9015"/>
              <a:gd fmla="*/ 1059671 w 4419601" name="connsiteX9016"/>
              <a:gd fmla="*/ 307906 h 2239844" name="connsiteY9016"/>
              <a:gd fmla="*/ 1044737 w 4419601" name="connsiteX9017"/>
              <a:gd fmla="*/ 303038 h 2239844" name="connsiteY9017"/>
              <a:gd fmla="*/ 1079085 w 4419601" name="connsiteX9018"/>
              <a:gd fmla="*/ 322658 h 2239844" name="connsiteY9018"/>
              <a:gd fmla="*/ 1080102 w 4419601" name="connsiteX9019"/>
              <a:gd fmla="*/ 323326 h 2239844" name="connsiteY9019"/>
              <a:gd fmla="*/ 1096042 w 4419601" name="connsiteX9020"/>
              <a:gd fmla="*/ 339358 h 2239844" name="connsiteY9020"/>
              <a:gd fmla="*/ 1052285 w 4419601" name="connsiteX9021"/>
              <a:gd fmla="*/ 308863 h 2239844" name="connsiteY9021"/>
              <a:gd fmla="*/ 1010857 w 4419601" name="connsiteX9022"/>
              <a:gd fmla="*/ 283686 h 2239844" name="connsiteY9022"/>
              <a:gd fmla="*/ 1040249 w 4419601" name="connsiteX9023"/>
              <a:gd fmla="*/ 300475 h 2239844" name="connsiteY9023"/>
              <a:gd fmla="*/ 1052285 w 4419601" name="connsiteX9024"/>
              <a:gd fmla="*/ 308863 h 2239844" name="connsiteY9024"/>
              <a:gd fmla="*/ 1075347 w 4419601" name="connsiteX9025"/>
              <a:gd fmla="*/ 326659 h 2239844" name="connsiteY9025"/>
              <a:gd fmla="*/ 1063834 w 4419601" name="connsiteX9026"/>
              <a:gd fmla="*/ 319449 h 2239844" name="connsiteY9026"/>
              <a:gd fmla="*/ 3352738 w 4419601" name="connsiteX9027"/>
              <a:gd fmla="*/ 277863 h 2239844" name="connsiteY9027"/>
              <a:gd fmla="*/ 3352738 w 4419601" name="connsiteX9028"/>
              <a:gd fmla="*/ 284296 h 2239844" name="connsiteY9028"/>
              <a:gd fmla="*/ 3275791 w 4419601" name="connsiteX9029"/>
              <a:gd fmla="*/ 342198 h 2239844" name="connsiteY9029"/>
              <a:gd fmla="*/ 3205256 w 4419601" name="connsiteX9030"/>
              <a:gd fmla="*/ 400100 h 2239844" name="connsiteY9030"/>
              <a:gd fmla="*/ 3038538 w 4419601" name="connsiteX9031"/>
              <a:gd fmla="*/ 515904 h 2239844" name="connsiteY9031"/>
              <a:gd fmla="*/ 3205256 w 4419601" name="connsiteX9032"/>
              <a:gd fmla="*/ 393667 h 2239844" name="connsiteY9032"/>
              <a:gd fmla="*/ 3275791 w 4419601" name="connsiteX9033"/>
              <a:gd fmla="*/ 329331 h 2239844" name="connsiteY9033"/>
              <a:gd fmla="*/ 3352738 w 4419601" name="connsiteX9034"/>
              <a:gd fmla="*/ 277863 h 2239844" name="connsiteY9034"/>
              <a:gd fmla="*/ 815172 w 4419601" name="connsiteX9035"/>
              <a:gd fmla="*/ 275520 h 2239844" name="connsiteY9035"/>
              <a:gd fmla="*/ 815976 w 4419601" name="connsiteX9036"/>
              <a:gd fmla="*/ 277924 h 2239844" name="connsiteY9036"/>
              <a:gd fmla="*/ 693817 w 4419601" name="connsiteX9037"/>
              <a:gd fmla="*/ 438201 h 2239844" name="connsiteY9037"/>
              <a:gd fmla="*/ 687388 w 4419601" name="connsiteX9038"/>
              <a:gd fmla="*/ 431790 h 2239844" name="connsiteY9038"/>
              <a:gd fmla="*/ 809546 w 4419601" name="connsiteX9039"/>
              <a:gd fmla="*/ 277924 h 2239844" name="connsiteY9039"/>
              <a:gd fmla="*/ 815172 w 4419601" name="connsiteX9040"/>
              <a:gd fmla="*/ 275520 h 2239844" name="connsiteY9040"/>
              <a:gd fmla="*/ 1002399 w 4419601" name="connsiteX9041"/>
              <a:gd fmla="*/ 274097 h 2239844" name="connsiteY9041"/>
              <a:gd fmla="*/ 1008449 w 4419601" name="connsiteX9042"/>
              <a:gd fmla="*/ 277725 h 2239844" name="connsiteY9042"/>
              <a:gd fmla="*/ 1023174 w 4419601" name="connsiteX9043"/>
              <a:gd fmla="*/ 286399 h 2239844" name="connsiteY9043"/>
              <a:gd fmla="*/ 1044737 w 4419601" name="connsiteX9044"/>
              <a:gd fmla="*/ 303038 h 2239844" name="connsiteY9044"/>
              <a:gd fmla="*/ 1040249 w 4419601" name="connsiteX9045"/>
              <a:gd fmla="*/ 300475 h 2239844" name="connsiteY9045"/>
              <a:gd fmla="*/ 790492 w 4419601" name="connsiteX9046"/>
              <a:gd fmla="*/ 246182 h 2239844" name="connsiteY9046"/>
              <a:gd fmla="*/ 681121 w 4419601" name="connsiteX9047"/>
              <a:gd fmla="*/ 387401 h 2239844" name="connsiteY9047"/>
              <a:gd fmla="*/ 674688 w 4419601" name="connsiteX9048"/>
              <a:gd fmla="*/ 380982 h 2239844" name="connsiteY9048"/>
              <a:gd fmla="*/ 790492 w 4419601" name="connsiteX9049"/>
              <a:gd fmla="*/ 246182 h 2239844" name="connsiteY9049"/>
              <a:gd fmla="*/ 949874 w 4419601" name="connsiteX9050"/>
              <a:gd fmla="*/ 241666 h 2239844" name="connsiteY9050"/>
              <a:gd fmla="*/ 995806 w 4419601" name="connsiteX9051"/>
              <a:gd fmla="*/ 269502 h 2239844" name="connsiteY9051"/>
              <a:gd fmla="*/ 1002399 w 4419601" name="connsiteX9052"/>
              <a:gd fmla="*/ 274097 h 2239844" name="connsiteY9052"/>
              <a:gd fmla="*/ 959995 w 4419601" name="connsiteX9053"/>
              <a:gd fmla="*/ 248664 h 2239844" name="connsiteY9053"/>
              <a:gd fmla="*/ 963112 w 4419601" name="connsiteX9054"/>
              <a:gd fmla="*/ 240753 h 2239844" name="connsiteY9054"/>
              <a:gd fmla="*/ 994803 w 4419601" name="connsiteX9055"/>
              <a:gd fmla="*/ 259270 h 2239844" name="connsiteY9055"/>
              <a:gd fmla="*/ 1071560 w 4419601" name="connsiteX9056"/>
              <a:gd fmla="*/ 314735 h 2239844" name="connsiteY9056"/>
              <a:gd fmla="*/ 1071960 w 4419601" name="connsiteX9057"/>
              <a:gd fmla="*/ 315137 h 2239844" name="connsiteY9057"/>
              <a:gd fmla="*/ 1059612 w 4419601" name="connsiteX9058"/>
              <a:gd fmla="*/ 307863 h 2239844" name="connsiteY9058"/>
              <a:gd fmla="*/ 1053399 w 4419601" name="connsiteX9059"/>
              <a:gd fmla="*/ 303401 h 2239844" name="connsiteY9059"/>
              <a:gd fmla="*/ 969920 w 4419601" name="connsiteX9060"/>
              <a:gd fmla="*/ 245630 h 2239844" name="connsiteY9060"/>
              <a:gd fmla="*/ 731838 w 4419601" name="connsiteX9061"/>
              <a:gd fmla="*/ 233413 h 2239844" name="connsiteY9061"/>
              <a:gd fmla="*/ 731838 w 4419601" name="connsiteX9062"/>
              <a:gd fmla="*/ 239763 h 2239844" name="connsiteY9062"/>
              <a:gd fmla="*/ 731838 w 4419601" name="connsiteX9063"/>
              <a:gd fmla="*/ 233413 h 2239844" name="connsiteY9063"/>
              <a:gd fmla="*/ 3365427 w 4419601" name="connsiteX9064"/>
              <a:gd fmla="*/ 227063 h 2239844" name="connsiteY9064"/>
              <a:gd fmla="*/ 3365427 w 4419601" name="connsiteX9065"/>
              <a:gd fmla="*/ 233483 h 2239844" name="connsiteY9065"/>
              <a:gd fmla="*/ 3301183 w 4419601" name="connsiteX9066"/>
              <a:gd fmla="*/ 272007 h 2239844" name="connsiteY9066"/>
              <a:gd fmla="*/ 2967113 w 4419601" name="connsiteX9067"/>
              <a:gd fmla="*/ 515988 h 2239844" name="connsiteY9067"/>
              <a:gd fmla="*/ 2960688 w 4419601" name="connsiteX9068"/>
              <a:gd fmla="*/ 509567 h 2239844" name="connsiteY9068"/>
              <a:gd fmla="*/ 3024932 w 4419601" name="connsiteX9069"/>
              <a:gd fmla="*/ 464623 h 2239844" name="connsiteY9069"/>
              <a:gd fmla="*/ 3141663 w 4419601" name="connsiteX9070"/>
              <a:gd fmla="*/ 379110 h 2239844" name="connsiteY9070"/>
              <a:gd fmla="*/ 3141663 w 4419601" name="connsiteX9071"/>
              <a:gd fmla="*/ 377876 h 2239844" name="connsiteY9071"/>
              <a:gd fmla="*/ 3141663 w 4419601" name="connsiteX9072"/>
              <a:gd fmla="*/ 374701 h 2239844" name="connsiteY9072"/>
              <a:gd fmla="*/ 3144814 w 4419601" name="connsiteX9073"/>
              <a:gd fmla="*/ 376802 h 2239844" name="connsiteY9073"/>
              <a:gd fmla="*/ 3190361 w 4419601" name="connsiteX9074"/>
              <a:gd fmla="*/ 343435 h 2239844" name="connsiteY9074"/>
              <a:gd fmla="*/ 3365427 w 4419601" name="connsiteX9075"/>
              <a:gd fmla="*/ 227063 h 2239844" name="connsiteY9075"/>
              <a:gd fmla="*/ 920578 w 4419601" name="connsiteX9076"/>
              <a:gd fmla="*/ 215902 h 2239844" name="connsiteY9076"/>
              <a:gd fmla="*/ 976341 w 4419601" name="connsiteX9077"/>
              <a:gd fmla="*/ 254456 h 2239844" name="connsiteY9077"/>
              <a:gd fmla="*/ 1059526 w 4419601" name="connsiteX9078"/>
              <a:gd fmla="*/ 307812 h 2239844" name="connsiteY9078"/>
              <a:gd fmla="*/ 1023174 w 4419601" name="connsiteX9079"/>
              <a:gd fmla="*/ 286399 h 2239844" name="connsiteY9079"/>
              <a:gd fmla="*/ 1021292 w 4419601" name="connsiteX9080"/>
              <a:gd fmla="*/ 284947 h 2239844" name="connsiteY9080"/>
              <a:gd fmla="*/ 995806 w 4419601" name="connsiteX9081"/>
              <a:gd fmla="*/ 269502 h 2239844" name="connsiteY9081"/>
              <a:gd fmla="*/ 989184 w 4419601" name="connsiteX9082"/>
              <a:gd fmla="*/ 264887 h 2239844" name="connsiteY9082"/>
              <a:gd fmla="*/ 944234 w 4419601" name="connsiteX9083"/>
              <a:gd fmla="*/ 232792 h 2239844" name="connsiteY9083"/>
              <a:gd fmla="*/ 920559 w 4419601" name="connsiteX9084"/>
              <a:gd fmla="*/ 215889 h 2239844" name="connsiteY9084"/>
              <a:gd fmla="*/ 920562 w 4419601" name="connsiteX9085"/>
              <a:gd fmla="*/ 215890 h 2239844" name="connsiteY9085"/>
              <a:gd fmla="*/ 920578 w 4419601" name="connsiteX9086"/>
              <a:gd fmla="*/ 215902 h 2239844" name="connsiteY9086"/>
              <a:gd fmla="*/ 3430077 w 4419601" name="connsiteX9087"/>
              <a:gd fmla="*/ 129084 h 2239844" name="connsiteY9087"/>
              <a:gd fmla="*/ 3417485 w 4419601" name="connsiteX9088"/>
              <a:gd fmla="*/ 136968 h 2239844" name="connsiteY9088"/>
              <a:gd fmla="*/ 3045283 w 4419601" name="connsiteX9089"/>
              <a:gd fmla="*/ 374818 h 2239844" name="connsiteY9089"/>
              <a:gd fmla="*/ 2877632 w 4419601" name="connsiteX9090"/>
              <a:gd fmla="*/ 504994 h 2239844" name="connsiteY9090"/>
              <a:gd fmla="*/ 2875967 w 4419601" name="connsiteX9091"/>
              <a:gd fmla="*/ 506246 h 2239844" name="connsiteY9091"/>
              <a:gd fmla="*/ 2953837 w 4419601" name="connsiteX9092"/>
              <a:gd fmla="*/ 435888 h 2239844" name="connsiteY9092"/>
              <a:gd fmla="*/ 2977147 w 4419601" name="connsiteX9093"/>
              <a:gd fmla="*/ 417044 h 2239844" name="connsiteY9093"/>
              <a:gd fmla="*/ 2990736 w 4419601" name="connsiteX9094"/>
              <a:gd fmla="*/ 406961 h 2239844" name="connsiteY9094"/>
              <a:gd fmla="*/ 3033129 w 4419601" name="connsiteX9095"/>
              <a:gd fmla="*/ 375504 h 2239844" name="connsiteY9095"/>
              <a:gd fmla="*/ 3128707 w 4419601" name="connsiteX9096"/>
              <a:gd fmla="*/ 310535 h 2239844" name="connsiteY9096"/>
              <a:gd fmla="*/ 3289139 w 4419601" name="connsiteX9097"/>
              <a:gd fmla="*/ 207680 h 2239844" name="connsiteY9097"/>
              <a:gd fmla="*/ 3348419 w 4419601" name="connsiteX9098"/>
              <a:gd fmla="*/ 169464 h 2239844" name="connsiteY9098"/>
              <a:gd fmla="*/ 3381266 w 4419601" name="connsiteX9099"/>
              <a:gd fmla="*/ 150561 h 2239844" name="connsiteY9099"/>
              <a:gd fmla="*/ 770093 w 4419601" name="connsiteX9100"/>
              <a:gd fmla="*/ 125780 h 2239844" name="connsiteY9100"/>
              <a:gd fmla="*/ 809382 w 4419601" name="connsiteX9101"/>
              <a:gd fmla="*/ 149345 h 2239844" name="connsiteY9101"/>
              <a:gd fmla="*/ 809385 w 4419601" name="connsiteX9102"/>
              <a:gd fmla="*/ 149347 h 2239844" name="connsiteY9102"/>
              <a:gd fmla="*/ 828646 w 4419601" name="connsiteX9103"/>
              <a:gd fmla="*/ 162183 h 2239844" name="connsiteY9103"/>
              <a:gd fmla="*/ 837077 w 4419601" name="connsiteX9104"/>
              <a:gd fmla="*/ 167109 h 2239844" name="connsiteY9104"/>
              <a:gd fmla="*/ 905705 w 4419601" name="connsiteX9105"/>
              <a:gd fmla="*/ 211128 h 2239844" name="connsiteY9105"/>
              <a:gd fmla="*/ 949874 w 4419601" name="connsiteX9106"/>
              <a:gd fmla="*/ 241666 h 2239844" name="connsiteY9106"/>
              <a:gd fmla="*/ 892861 w 4419601" name="connsiteX9107"/>
              <a:gd fmla="*/ 207116 h 2239844" name="connsiteY9107"/>
              <a:gd fmla="*/ 848714 w 4419601" name="connsiteX9108"/>
              <a:gd fmla="*/ 181440 h 2239844" name="connsiteY9108"/>
              <a:gd fmla="*/ 822385 w 4419601" name="connsiteX9109"/>
              <a:gd fmla="*/ 164253 h 2239844" name="connsiteY9109"/>
              <a:gd fmla="*/ 781288 w 4419601" name="connsiteX9110"/>
              <a:gd fmla="*/ 135704 h 2239844" name="connsiteY9110"/>
              <a:gd fmla="*/ 772217 w 4419601" name="connsiteX9111"/>
              <a:gd fmla="*/ 118337 h 2239844" name="connsiteY9111"/>
              <a:gd fmla="*/ 782893 w 4419601" name="connsiteX9112"/>
              <a:gd fmla="*/ 122064 h 2239844" name="connsiteY9112"/>
              <a:gd fmla="*/ 824858 w 4419601" name="connsiteX9113"/>
              <a:gd fmla="*/ 147086 h 2239844" name="connsiteY9113"/>
              <a:gd fmla="*/ 873597 w 4419601" name="connsiteX9114"/>
              <a:gd fmla="*/ 181440 h 2239844" name="connsiteY9114"/>
              <a:gd fmla="*/ 921758 w 4419601" name="connsiteX9115"/>
              <a:gd fmla="*/ 211128 h 2239844" name="connsiteY9115"/>
              <a:gd fmla="*/ 963112 w 4419601" name="connsiteX9116"/>
              <a:gd fmla="*/ 240753 h 2239844" name="connsiteY9116"/>
              <a:gd fmla="*/ 920562 w 4419601" name="connsiteX9117"/>
              <a:gd fmla="*/ 215890 h 2239844" name="connsiteY9117"/>
              <a:gd fmla="*/ 899283 w 4419601" name="connsiteX9118"/>
              <a:gd fmla="*/ 200697 h 2239844" name="connsiteY9118"/>
              <a:gd fmla="*/ 802960 w 4419601" name="connsiteX9119"/>
              <a:gd fmla="*/ 136507 h 2239844" name="connsiteY9119"/>
              <a:gd fmla="*/ 784753 w 4419601" name="connsiteX9120"/>
              <a:gd fmla="*/ 126800 h 2239844" name="connsiteY9120"/>
              <a:gd fmla="*/ 3455988 w 4419601" name="connsiteX9121"/>
              <a:gd fmla="*/ 117683 h 2239844" name="connsiteY9121"/>
              <a:gd fmla="*/ 3430077 w 4419601" name="connsiteX9122"/>
              <a:gd fmla="*/ 129084 h 2239844" name="connsiteY9122"/>
              <a:gd fmla="*/ 3436737 w 4419601" name="connsiteX9123"/>
              <a:gd fmla="*/ 124915 h 2239844" name="connsiteY9123"/>
              <a:gd fmla="*/ 3455988 w 4419601" name="connsiteX9124"/>
              <a:gd fmla="*/ 117683 h 2239844" name="connsiteY9124"/>
              <a:gd fmla="*/ 3385398 w 4419601" name="connsiteX9125"/>
              <a:gd fmla="*/ 117683 h 2239844" name="connsiteY9125"/>
              <a:gd fmla="*/ 3224966 w 4419601" name="connsiteX9126"/>
              <a:gd fmla="*/ 226965 h 2239844" name="connsiteY9126"/>
              <a:gd fmla="*/ 3096614 w 4419601" name="connsiteX9127"/>
              <a:gd fmla="*/ 323397 h 2239844" name="connsiteY9127"/>
              <a:gd fmla="*/ 2994422 w 4419601" name="connsiteX9128"/>
              <a:gd fmla="*/ 395304 h 2239844" name="connsiteY9128"/>
              <a:gd fmla="*/ 3026031 w 4419601" name="connsiteX9129"/>
              <a:gd fmla="*/ 368390 h 2239844" name="connsiteY9129"/>
              <a:gd fmla="*/ 3212132 w 4419601" name="connsiteX9130"/>
              <a:gd fmla="*/ 233394 h 2239844" name="connsiteY9130"/>
              <a:gd fmla="*/ 3296359 w 4419601" name="connsiteX9131"/>
              <a:gd fmla="*/ 172324 h 2239844" name="connsiteY9131"/>
              <a:gd fmla="*/ 3339476 w 4419601" name="connsiteX9132"/>
              <a:gd fmla="*/ 142751 h 2239844" name="connsiteY9132"/>
              <a:gd fmla="*/ 749448 w 4419601" name="connsiteX9133"/>
              <a:gd fmla="*/ 117250 h 2239844" name="connsiteY9133"/>
              <a:gd fmla="*/ 809382 w 4419601" name="connsiteX9134"/>
              <a:gd fmla="*/ 155764 h 2239844" name="connsiteY9134"/>
              <a:gd fmla="*/ 822385 w 4419601" name="connsiteX9135"/>
              <a:gd fmla="*/ 164253 h 2239844" name="connsiteY9135"/>
              <a:gd fmla="*/ 828646 w 4419601" name="connsiteX9136"/>
              <a:gd fmla="*/ 168602 h 2239844" name="connsiteY9136"/>
              <a:gd fmla="*/ 912126 w 4419601" name="connsiteX9137"/>
              <a:gd fmla="*/ 219954 h 2239844" name="connsiteY9137"/>
              <a:gd fmla="*/ 959995 w 4419601" name="connsiteX9138"/>
              <a:gd fmla="*/ 248664 h 2239844" name="connsiteY9138"/>
              <a:gd fmla="*/ 1002027 w 4419601" name="connsiteX9139"/>
              <a:gd fmla="*/ 277725 h 2239844" name="connsiteY9139"/>
              <a:gd fmla="*/ 1010857 w 4419601" name="connsiteX9140"/>
              <a:gd fmla="*/ 283686 h 2239844" name="connsiteY9140"/>
              <a:gd fmla="*/ 983565 w 4419601" name="connsiteX9141"/>
              <a:gd fmla="*/ 268097 h 2239844" name="connsiteY9141"/>
              <a:gd fmla="*/ 892861 w 4419601" name="connsiteX9142"/>
              <a:gd fmla="*/ 213535 h 2239844" name="connsiteY9142"/>
              <a:gd fmla="*/ 809382 w 4419601" name="connsiteX9143"/>
              <a:gd fmla="*/ 162183 h 2239844" name="connsiteY9143"/>
              <a:gd fmla="*/ 754862 w 4419601" name="connsiteX9144"/>
              <a:gd fmla="*/ 112279 h 2239844" name="connsiteY9144"/>
              <a:gd fmla="*/ 762549 w 4419601" name="connsiteX9145"/>
              <a:gd fmla="*/ 114962 h 2239844" name="connsiteY9145"/>
              <a:gd fmla="*/ 784753 w 4419601" name="connsiteX9146"/>
              <a:gd fmla="*/ 126800 h 2239844" name="connsiteY9146"/>
              <a:gd fmla="*/ 813395 w 4419601" name="connsiteX9147"/>
              <a:gd fmla="*/ 146135 h 2239844" name="connsiteY9147"/>
              <a:gd fmla="*/ 880018 w 4419601" name="connsiteX9148"/>
              <a:gd fmla="*/ 187859 h 2239844" name="connsiteY9148"/>
              <a:gd fmla="*/ 920559 w 4419601" name="connsiteX9149"/>
              <a:gd fmla="*/ 215889 h 2239844" name="connsiteY9149"/>
              <a:gd fmla="*/ 837077 w 4419601" name="connsiteX9150"/>
              <a:gd fmla="*/ 167109 h 2239844" name="connsiteY9150"/>
              <a:gd fmla="*/ 809385 w 4419601" name="connsiteX9151"/>
              <a:gd fmla="*/ 149347 h 2239844" name="connsiteY9151"/>
              <a:gd fmla="*/ 758193 w 4419601" name="connsiteX9152"/>
              <a:gd fmla="*/ 115232 h 2239844" name="connsiteY9152"/>
              <a:gd fmla="*/ 3449571 w 4419601" name="connsiteX9153"/>
              <a:gd fmla="*/ 111254 h 2239844" name="connsiteY9153"/>
              <a:gd fmla="*/ 3381266 w 4419601" name="connsiteX9154"/>
              <a:gd fmla="*/ 150561 h 2239844" name="connsiteY9154"/>
              <a:gd fmla="*/ 3370157 w 4419601" name="connsiteX9155"/>
              <a:gd fmla="*/ 155450 h 2239844" name="connsiteY9155"/>
              <a:gd fmla="*/ 3348419 w 4419601" name="connsiteX9156"/>
              <a:gd fmla="*/ 169464 h 2239844" name="connsiteY9156"/>
              <a:gd fmla="*/ 3261064 w 4419601" name="connsiteX9157"/>
              <a:gd fmla="*/ 219733 h 2239844" name="connsiteY9157"/>
              <a:gd fmla="*/ 3077369 w 4419601" name="connsiteX9158"/>
              <a:gd fmla="*/ 342676 h 2239844" name="connsiteY9158"/>
              <a:gd fmla="*/ 3033129 w 4419601" name="connsiteX9159"/>
              <a:gd fmla="*/ 375504 h 2239844" name="connsiteY9159"/>
              <a:gd fmla="*/ 3004243 w 4419601" name="connsiteX9160"/>
              <a:gd fmla="*/ 395139 h 2239844" name="connsiteY9160"/>
              <a:gd fmla="*/ 3045283 w 4419601" name="connsiteX9161"/>
              <a:gd fmla="*/ 361962 h 2239844" name="connsiteY9161"/>
              <a:gd fmla="*/ 3096614 w 4419601" name="connsiteX9162"/>
              <a:gd fmla="*/ 323397 h 2239844" name="connsiteY9162"/>
              <a:gd fmla="*/ 3096621 w 4419601" name="connsiteX9163"/>
              <a:gd fmla="*/ 323391 h 2239844" name="connsiteY9163"/>
              <a:gd fmla="*/ 3186463 w 4419601" name="connsiteX9164"/>
              <a:gd fmla="*/ 265536 h 2239844" name="connsiteY9164"/>
              <a:gd fmla="*/ 3269887 w 4419601" name="connsiteX9165"/>
              <a:gd fmla="*/ 207680 h 2239844" name="connsiteY9165"/>
              <a:gd fmla="*/ 3449571 w 4419601" name="connsiteX9166"/>
              <a:gd fmla="*/ 111254 h 2239844" name="connsiteY9166"/>
              <a:gd fmla="*/ 3385398 w 4419601" name="connsiteX9167"/>
              <a:gd fmla="*/ 111254 h 2239844" name="connsiteY9167"/>
              <a:gd fmla="*/ 3339476 w 4419601" name="connsiteX9168"/>
              <a:gd fmla="*/ 142751 h 2239844" name="connsiteY9168"/>
              <a:gd fmla="*/ 3296158 w 4419601" name="connsiteX9169"/>
              <a:gd fmla="*/ 166398 h 2239844" name="connsiteY9169"/>
              <a:gd fmla="*/ 3045283 w 4419601" name="connsiteX9170"/>
              <a:gd fmla="*/ 342676 h 2239844" name="connsiteY9170"/>
              <a:gd fmla="*/ 2865599 w 4419601" name="connsiteX9171"/>
              <a:gd fmla="*/ 490530 h 2239844" name="connsiteY9171"/>
              <a:gd fmla="*/ 2775758 w 4419601" name="connsiteX9172"/>
              <a:gd fmla="*/ 554814 h 2239844" name="connsiteY9172"/>
              <a:gd fmla="*/ 2738056 w 4419601" name="connsiteX9173"/>
              <a:gd fmla="*/ 587759 h 2239844" name="connsiteY9173"/>
              <a:gd fmla="*/ 2723961 w 4419601" name="connsiteX9174"/>
              <a:gd fmla="*/ 603945 h 2239844" name="connsiteY9174"/>
              <a:gd fmla="*/ 2698750 w 4419601" name="connsiteX9175"/>
              <a:gd fmla="*/ 619097 h 2239844" name="connsiteY9175"/>
              <a:gd fmla="*/ 2769340 w 4419601" name="connsiteX9176"/>
              <a:gd fmla="*/ 554814 h 2239844" name="connsiteY9176"/>
              <a:gd fmla="*/ 2859182 w 4419601" name="connsiteX9177"/>
              <a:gd fmla="*/ 484101 h 2239844" name="connsiteY9177"/>
              <a:gd fmla="*/ 3032448 w 4419601" name="connsiteX9178"/>
              <a:gd fmla="*/ 349105 h 2239844" name="connsiteY9178"/>
              <a:gd fmla="*/ 3385398 w 4419601" name="connsiteX9179"/>
              <a:gd fmla="*/ 111254 h 2239844" name="connsiteY9179"/>
              <a:gd fmla="*/ 3385398 w 4419601" name="connsiteX9180"/>
              <a:gd fmla="*/ 111254 h 2239844" name="connsiteY9180"/>
              <a:gd fmla="*/ 3385398 w 4419601" name="connsiteX9181"/>
              <a:gd fmla="*/ 117683 h 2239844" name="connsiteY9181"/>
              <a:gd fmla="*/ 3385398 w 4419601" name="connsiteX9182"/>
              <a:gd fmla="*/ 111254 h 2239844" name="connsiteY9182"/>
              <a:gd fmla="*/ 3455186 w 4419601" name="connsiteX9183"/>
              <a:gd fmla="*/ 109647 h 2239844" name="connsiteY9183"/>
              <a:gd fmla="*/ 3455988 w 4419601" name="connsiteX9184"/>
              <a:gd fmla="*/ 117683 h 2239844" name="connsiteY9184"/>
              <a:gd fmla="*/ 3449571 w 4419601" name="connsiteX9185"/>
              <a:gd fmla="*/ 111254 h 2239844" name="connsiteY9185"/>
              <a:gd fmla="*/ 3455186 w 4419601" name="connsiteX9186"/>
              <a:gd fmla="*/ 109647 h 2239844" name="connsiteY9186"/>
              <a:gd fmla="*/ 737445 w 4419601" name="connsiteX9187"/>
              <a:gd fmla="*/ 106199 h 2239844" name="connsiteY9187"/>
              <a:gd fmla="*/ 752552 w 4419601" name="connsiteX9188"/>
              <a:gd fmla="*/ 111472 h 2239844" name="connsiteY9188"/>
              <a:gd fmla="*/ 758193 w 4419601" name="connsiteX9189"/>
              <a:gd fmla="*/ 115232 h 2239844" name="connsiteY9189"/>
              <a:gd fmla="*/ 770093 w 4419601" name="connsiteX9190"/>
              <a:gd fmla="*/ 125780 h 2239844" name="connsiteY9190"/>
              <a:gd fmla="*/ 752526 w 4419601" name="connsiteX9191"/>
              <a:gd fmla="*/ 105044 h 2239844" name="connsiteY9191"/>
              <a:gd fmla="*/ 782893 w 4419601" name="connsiteX9192"/>
              <a:gd fmla="*/ 115645 h 2239844" name="connsiteY9192"/>
              <a:gd fmla="*/ 828646 w 4419601" name="connsiteX9193"/>
              <a:gd fmla="*/ 142926 h 2239844" name="connsiteY9193"/>
              <a:gd fmla="*/ 918548 w 4419601" name="connsiteX9194"/>
              <a:gd fmla="*/ 187859 h 2239844" name="connsiteY9194"/>
              <a:gd fmla="*/ 1014870 w 4419601" name="connsiteX9195"/>
              <a:gd fmla="*/ 245630 h 2239844" name="connsiteY9195"/>
              <a:gd fmla="*/ 1104771 w 4419601" name="connsiteX9196"/>
              <a:gd fmla="*/ 309820 h 2239844" name="connsiteY9196"/>
              <a:gd fmla="*/ 1201094 w 4419601" name="connsiteX9197"/>
              <a:gd fmla="*/ 380430 h 2239844" name="connsiteY9197"/>
              <a:gd fmla="*/ 1204460 w 4419601" name="connsiteX9198"/>
              <a:gd fmla="*/ 383017 h 2239844" name="connsiteY9198"/>
              <a:gd fmla="*/ 1222589 w 4419601" name="connsiteX9199"/>
              <a:gd fmla="*/ 391886 h 2239844" name="connsiteY9199"/>
              <a:gd fmla="*/ 1252269 w 4419601" name="connsiteX9200"/>
              <a:gd fmla="*/ 413580 h 2239844" name="connsiteY9200"/>
              <a:gd fmla="*/ 1271521 w 4419601" name="connsiteX9201"/>
              <a:gd fmla="*/ 445720 h 2239844" name="connsiteY9201"/>
              <a:gd fmla="*/ 1270719 w 4419601" name="connsiteX9202"/>
              <a:gd fmla="*/ 459379 h 2239844" name="connsiteY9202"/>
              <a:gd fmla="*/ 1267733 w 4419601" name="connsiteX9203"/>
              <a:gd fmla="*/ 469203 h 2239844" name="connsiteY9203"/>
              <a:gd fmla="*/ 1264080 w 4419601" name="connsiteX9204"/>
              <a:gd fmla="*/ 465283 h 2239844" name="connsiteY9204"/>
              <a:gd fmla="*/ 1258686 w 4419601" name="connsiteX9205"/>
              <a:gd fmla="*/ 432864 h 2239844" name="connsiteY9205"/>
              <a:gd fmla="*/ 1258292 w 4419601" name="connsiteX9206"/>
              <a:gd fmla="*/ 432378 h 2239844" name="connsiteY9206"/>
              <a:gd fmla="*/ 1256062 w 4419601" name="connsiteX9207"/>
              <a:gd fmla="*/ 434606 h 2239844" name="connsiteY9207"/>
              <a:gd fmla="*/ 1250668 w 4419601" name="connsiteX9208"/>
              <a:gd fmla="*/ 427743 h 2239844" name="connsiteY9208"/>
              <a:gd fmla="*/ 1257093 w 4419601" name="connsiteX9209"/>
              <a:gd fmla="*/ 430900 h 2239844" name="connsiteY9209"/>
              <a:gd fmla="*/ 1248258 w 4419601" name="connsiteX9210"/>
              <a:gd fmla="*/ 420008 h 2239844" name="connsiteY9210"/>
              <a:gd fmla="*/ 1237367 w 4419601" name="connsiteX9211"/>
              <a:gd fmla="*/ 410822 h 2239844" name="connsiteY9211"/>
              <a:gd fmla="*/ 1250668 w 4419601" name="connsiteX9212"/>
              <a:gd fmla="*/ 427743 h 2239844" name="connsiteY9212"/>
              <a:gd fmla="*/ 1240769 w 4419601" name="connsiteX9213"/>
              <a:gd fmla="*/ 422880 h 2239844" name="connsiteY9213"/>
              <a:gd fmla="*/ 1229188 w 4419601" name="connsiteX9214"/>
              <a:gd fmla="*/ 407711 h 2239844" name="connsiteY9214"/>
              <a:gd fmla="*/ 1201094 w 4419601" name="connsiteX9215"/>
              <a:gd fmla="*/ 386849 h 2239844" name="connsiteY9215"/>
              <a:gd fmla="*/ 1190847 w 4419601" name="connsiteX9216"/>
              <a:gd fmla="*/ 379757 h 2239844" name="connsiteY9216"/>
              <a:gd fmla="*/ 1156010 w 4419601" name="connsiteX9217"/>
              <a:gd fmla="*/ 363764 h 2239844" name="connsiteY9217"/>
              <a:gd fmla="*/ 1141530 w 4419601" name="connsiteX9218"/>
              <a:gd fmla="*/ 360742 h 2239844" name="connsiteY9218"/>
              <a:gd fmla="*/ 1184893 w 4419601" name="connsiteX9219"/>
              <a:gd fmla="*/ 390930 h 2239844" name="connsiteY9219"/>
              <a:gd fmla="*/ 1168987 w 4419601" name="connsiteX9220"/>
              <a:gd fmla="*/ 380430 h 2239844" name="connsiteY9220"/>
              <a:gd fmla="*/ 1141495 w 4419601" name="connsiteX9221"/>
              <a:gd fmla="*/ 360735 h 2239844" name="connsiteY9221"/>
              <a:gd fmla="*/ 1134761 w 4419601" name="connsiteX9222"/>
              <a:gd fmla="*/ 359330 h 2239844" name="connsiteY9222"/>
              <a:gd fmla="*/ 1181830 w 4419601" name="connsiteX9223"/>
              <a:gd fmla="*/ 393268 h 2239844" name="connsiteY9223"/>
              <a:gd fmla="*/ 1188251 w 4419601" name="connsiteX9224"/>
              <a:gd fmla="*/ 393268 h 2239844" name="connsiteY9224"/>
              <a:gd fmla="*/ 1184893 w 4419601" name="connsiteX9225"/>
              <a:gd fmla="*/ 390930 h 2239844" name="connsiteY9225"/>
              <a:gd fmla="*/ 1211529 w 4419601" name="connsiteX9226"/>
              <a:gd fmla="*/ 408513 h 2239844" name="connsiteY9226"/>
              <a:gd fmla="*/ 1240769 w 4419601" name="connsiteX9227"/>
              <a:gd fmla="*/ 422880 h 2239844" name="connsiteY9227"/>
              <a:gd fmla="*/ 1252466 w 4419601" name="connsiteX9228"/>
              <a:gd fmla="*/ 438201 h 2239844" name="connsiteY9228"/>
              <a:gd fmla="*/ 1194673 w 4419601" name="connsiteX9229"/>
              <a:gd fmla="*/ 406106 h 2239844" name="connsiteY9229"/>
              <a:gd fmla="*/ 1162565 w 4419601" name="connsiteX9230"/>
              <a:gd fmla="*/ 381232 h 2239844" name="connsiteY9230"/>
              <a:gd fmla="*/ 1143364 w 4419601" name="connsiteX9231"/>
              <a:gd fmla="*/ 369236 h 2239844" name="connsiteY9231"/>
              <a:gd fmla="*/ 1136076 w 4419601" name="connsiteX9232"/>
              <a:gd fmla="*/ 362777 h 2239844" name="connsiteY9232"/>
              <a:gd fmla="*/ 1129848 w 4419601" name="connsiteX9233"/>
              <a:gd fmla="*/ 358305 h 2239844" name="connsiteY9233"/>
              <a:gd fmla="*/ 1124563 w 4419601" name="connsiteX9234"/>
              <a:gd fmla="*/ 357202 h 2239844" name="connsiteY9234"/>
              <a:gd fmla="*/ 1117854 w 4419601" name="connsiteX9235"/>
              <a:gd fmla="*/ 349691 h 2239844" name="connsiteY9235"/>
              <a:gd fmla="*/ 1117693 w 4419601" name="connsiteX9236"/>
              <a:gd fmla="*/ 349575 h 2239844" name="connsiteY9236"/>
              <a:gd fmla="*/ 1121995 w 4419601" name="connsiteX9237"/>
              <a:gd fmla="*/ 355873 h 2239844" name="connsiteY9237"/>
              <a:gd fmla="*/ 1123894 w 4419601" name="connsiteX9238"/>
              <a:gd fmla="*/ 357062 h 2239844" name="connsiteY9238"/>
              <a:gd fmla="*/ 1124563 w 4419601" name="connsiteX9239"/>
              <a:gd fmla="*/ 357202 h 2239844" name="connsiteY9239"/>
              <a:gd fmla="*/ 1125130 w 4419601" name="connsiteX9240"/>
              <a:gd fmla="*/ 357836 h 2239844" name="connsiteY9240"/>
              <a:gd fmla="*/ 1130458 w 4419601" name="connsiteX9241"/>
              <a:gd fmla="*/ 361173 h 2239844" name="connsiteY9241"/>
              <a:gd fmla="*/ 1143364 w 4419601" name="connsiteX9242"/>
              <a:gd fmla="*/ 369236 h 2239844" name="connsiteY9242"/>
              <a:gd fmla="*/ 1173967 w 4419601" name="connsiteX9243"/>
              <a:gd fmla="*/ 396358 h 2239844" name="connsiteY9243"/>
              <a:gd fmla="*/ 1181679 w 4419601" name="connsiteX9244"/>
              <a:gd fmla="*/ 400724 h 2239844" name="connsiteY9244"/>
              <a:gd fmla="*/ 1245851 w 4419601" name="connsiteX9245"/>
              <a:gd fmla="*/ 445720 h 2239844" name="connsiteY9245"/>
              <a:gd fmla="*/ 1264080 w 4419601" name="connsiteX9246"/>
              <a:gd fmla="*/ 465283 h 2239844" name="connsiteY9246"/>
              <a:gd fmla="*/ 1265103 w 4419601" name="connsiteX9247"/>
              <a:gd fmla="*/ 471431 h 2239844" name="connsiteY9247"/>
              <a:gd fmla="*/ 1261003 w 4419601" name="connsiteX9248"/>
              <a:gd fmla="*/ 483007 h 2239844" name="connsiteY9248"/>
              <a:gd fmla="*/ 1259488 w 4419601" name="connsiteX9249"/>
              <a:gd fmla="*/ 473038 h 2239844" name="connsiteY9249"/>
              <a:gd fmla="*/ 1239434 w 4419601" name="connsiteX9250"/>
              <a:gd fmla="*/ 445720 h 2239844" name="connsiteY9250"/>
              <a:gd fmla="*/ 1204139 w 4419601" name="connsiteX9251"/>
              <a:gd fmla="*/ 420811 h 2239844" name="connsiteY9251"/>
              <a:gd fmla="*/ 1196928 w 4419601" name="connsiteX9252"/>
              <a:gd fmla="*/ 416707 h 2239844" name="connsiteY9252"/>
              <a:gd fmla="*/ 1213937 w 4419601" name="connsiteX9253"/>
              <a:gd fmla="*/ 431782 h 2239844" name="connsiteY9253"/>
              <a:gd fmla="*/ 1207516 w 4419601" name="connsiteX9254"/>
              <a:gd fmla="*/ 438201 h 2239844" name="connsiteY9254"/>
              <a:gd fmla="*/ 1207516 w 4419601" name="connsiteX9255"/>
              <a:gd fmla="*/ 431782 h 2239844" name="connsiteY9255"/>
              <a:gd fmla="*/ 1182128 w 4419601" name="connsiteX9256"/>
              <a:gd fmla="*/ 415361 h 2239844" name="connsiteY9256"/>
              <a:gd fmla="*/ 1156312 w 4419601" name="connsiteX9257"/>
              <a:gd fmla="*/ 392135 h 2239844" name="connsiteY9257"/>
              <a:gd fmla="*/ 1138362 w 4419601" name="connsiteX9258"/>
              <a:gd fmla="*/ 379834 h 2239844" name="connsiteY9258"/>
              <a:gd fmla="*/ 1131545 w 4419601" name="connsiteX9259"/>
              <a:gd fmla="*/ 369854 h 2239844" name="connsiteY9259"/>
              <a:gd fmla="*/ 1103166 w 4419601" name="connsiteX9260"/>
              <a:gd fmla="*/ 344323 h 2239844" name="connsiteY9260"/>
              <a:gd fmla="*/ 1099746 w 4419601" name="connsiteX9261"/>
              <a:gd fmla="*/ 341939 h 2239844" name="connsiteY9261"/>
              <a:gd fmla="*/ 1117506 w 4419601" name="connsiteX9262"/>
              <a:gd fmla="*/ 353061 h 2239844" name="connsiteY9262"/>
              <a:gd fmla="*/ 1117506 w 4419601" name="connsiteX9263"/>
              <a:gd fmla="*/ 350104 h 2239844" name="connsiteY9263"/>
              <a:gd fmla="*/ 1117506 w 4419601" name="connsiteX9264"/>
              <a:gd fmla="*/ 349441 h 2239844" name="connsiteY9264"/>
              <a:gd fmla="*/ 1092215 w 4419601" name="connsiteX9265"/>
              <a:gd fmla="*/ 331277 h 2239844" name="connsiteY9265"/>
              <a:gd fmla="*/ 1120711 w 4419601" name="connsiteX9266"/>
              <a:gd fmla="*/ 349984 h 2239844" name="connsiteY9266"/>
              <a:gd fmla="*/ 1128443 w 4419601" name="connsiteX9267"/>
              <a:gd fmla="*/ 351632 h 2239844" name="connsiteY9267"/>
              <a:gd fmla="*/ 1115795 w 4419601" name="connsiteX9268"/>
              <a:gd fmla="*/ 342827 h 2239844" name="connsiteY9268"/>
              <a:gd fmla="*/ 1120825 w 4419601" name="connsiteX9269"/>
              <a:gd fmla="*/ 345927 h 2239844" name="connsiteY9269"/>
              <a:gd fmla="*/ 1128934 w 4419601" name="connsiteX9270"/>
              <a:gd fmla="*/ 351736 h 2239844" name="connsiteY9270"/>
              <a:gd fmla="*/ 1155208 w 4419601" name="connsiteX9271"/>
              <a:gd fmla="*/ 357336 h 2239844" name="connsiteY9271"/>
              <a:gd fmla="*/ 1169717 w 4419601" name="connsiteX9272"/>
              <a:gd fmla="*/ 365134 h 2239844" name="connsiteY9272"/>
              <a:gd fmla="*/ 1117614 w 4419601" name="connsiteX9273"/>
              <a:gd fmla="*/ 329077 h 2239844" name="connsiteY9273"/>
              <a:gd fmla="*/ 1021292 w 4419601" name="connsiteX9274"/>
              <a:gd fmla="*/ 258468 h 2239844" name="connsiteY9274"/>
              <a:gd fmla="*/ 931391 w 4419601" name="connsiteX9275"/>
              <a:gd fmla="*/ 200697 h 2239844" name="connsiteY9275"/>
              <a:gd fmla="*/ 828646 w 4419601" name="connsiteX9276"/>
              <a:gd fmla="*/ 149345 h 2239844" name="connsiteY9276"/>
              <a:gd fmla="*/ 824858 w 4419601" name="connsiteX9277"/>
              <a:gd fmla="*/ 147086 h 2239844" name="connsiteY9277"/>
              <a:gd fmla="*/ 810987 w 4419601" name="connsiteX9278"/>
              <a:gd fmla="*/ 137309 h 2239844" name="connsiteY9278"/>
              <a:gd fmla="*/ 755950 w 4419601" name="connsiteX9279"/>
              <a:gd fmla="*/ 107356 h 2239844" name="connsiteY9279"/>
              <a:gd fmla="*/ 733126 w 4419601" name="connsiteX9280"/>
              <a:gd fmla="*/ 103609 h 2239844" name="connsiteY9280"/>
              <a:gd fmla="*/ 737445 w 4419601" name="connsiteX9281"/>
              <a:gd fmla="*/ 106199 h 2239844" name="connsiteY9281"/>
              <a:gd fmla="*/ 732324 w 4419601" name="connsiteX9282"/>
              <a:gd fmla="*/ 104411 h 2239844" name="connsiteY9282"/>
              <a:gd fmla="*/ 738746 w 4419601" name="connsiteX9283"/>
              <a:gd fmla="*/ 102272 h 2239844" name="connsiteY9283"/>
              <a:gd fmla="*/ 750857 w 4419601" name="connsiteX9284"/>
              <a:gd fmla="*/ 108729 h 2239844" name="connsiteY9284"/>
              <a:gd fmla="*/ 754862 w 4419601" name="connsiteX9285"/>
              <a:gd fmla="*/ 112279 h 2239844" name="connsiteY9285"/>
              <a:gd fmla="*/ 752552 w 4419601" name="connsiteX9286"/>
              <a:gd fmla="*/ 111472 h 2239844" name="connsiteY9286"/>
              <a:gd fmla="*/ 751588 w 4419601" name="connsiteX9287"/>
              <a:gd fmla="*/ 110830 h 2239844" name="connsiteY9287"/>
              <a:gd fmla="*/ 742917 w 4419601" name="connsiteX9288"/>
              <a:gd fmla="*/ 101690 h 2239844" name="connsiteY9288"/>
              <a:gd fmla="*/ 750231 w 4419601" name="connsiteX9289"/>
              <a:gd fmla="*/ 104243 h 2239844" name="connsiteY9289"/>
              <a:gd fmla="*/ 755950 w 4419601" name="connsiteX9290"/>
              <a:gd fmla="*/ 107356 h 2239844" name="connsiteY9290"/>
              <a:gd fmla="*/ 772217 w 4419601" name="connsiteX9291"/>
              <a:gd fmla="*/ 118337 h 2239844" name="connsiteY9291"/>
              <a:gd fmla="*/ 762549 w 4419601" name="connsiteX9292"/>
              <a:gd fmla="*/ 114962 h 2239844" name="connsiteY9292"/>
              <a:gd fmla="*/ 754799 w 4419601" name="connsiteX9293"/>
              <a:gd fmla="*/ 110830 h 2239844" name="connsiteY9293"/>
              <a:gd fmla="*/ 750857 w 4419601" name="connsiteX9294"/>
              <a:gd fmla="*/ 108729 h 2239844" name="connsiteY9294"/>
              <a:gd fmla="*/ 745239 w 4419601" name="connsiteX9295"/>
              <a:gd fmla="*/ 101526 h 2239844" name="connsiteY9295"/>
              <a:gd fmla="*/ 751588 w 4419601" name="connsiteX9296"/>
              <a:gd fmla="*/ 104411 h 2239844" name="connsiteY9296"/>
              <a:gd fmla="*/ 752526 w 4419601" name="connsiteX9297"/>
              <a:gd fmla="*/ 105044 h 2239844" name="connsiteY9297"/>
              <a:gd fmla="*/ 750231 w 4419601" name="connsiteX9298"/>
              <a:gd fmla="*/ 104243 h 2239844" name="connsiteY9298"/>
              <a:gd fmla="*/ 736177 w 4419601" name="connsiteX9299"/>
              <a:gd fmla="*/ 100560 h 2239844" name="connsiteY9299"/>
              <a:gd fmla="*/ 738746 w 4419601" name="connsiteX9300"/>
              <a:gd fmla="*/ 102272 h 2239844" name="connsiteY9300"/>
              <a:gd fmla="*/ 735953 w 4419601" name="connsiteX9301"/>
              <a:gd fmla="*/ 100783 h 2239844" name="connsiteY9301"/>
              <a:gd fmla="*/ 732324 w 4419601" name="connsiteX9302"/>
              <a:gd fmla="*/ 98848 h 2239844" name="connsiteY9302"/>
              <a:gd fmla="*/ 735953 w 4419601" name="connsiteX9303"/>
              <a:gd fmla="*/ 100783 h 2239844" name="connsiteY9303"/>
              <a:gd fmla="*/ 735535 w 4419601" name="connsiteX9304"/>
              <a:gd fmla="*/ 101202 h 2239844" name="connsiteY9304"/>
              <a:gd fmla="*/ 733126 w 4419601" name="connsiteX9305"/>
              <a:gd fmla="*/ 103609 h 2239844" name="connsiteY9305"/>
              <a:gd fmla="*/ 732324 w 4419601" name="connsiteX9306"/>
              <a:gd fmla="*/ 103128 h 2239844" name="connsiteY9306"/>
              <a:gd fmla="*/ 738344 w 4419601" name="connsiteX9307"/>
              <a:gd fmla="*/ 98394 h 2239844" name="connsiteY9307"/>
              <a:gd fmla="*/ 740096 w 4419601" name="connsiteX9308"/>
              <a:gd fmla="*/ 99190 h 2239844" name="connsiteY9308"/>
              <a:gd fmla="*/ 742917 w 4419601" name="connsiteX9309"/>
              <a:gd fmla="*/ 101690 h 2239844" name="connsiteY9309"/>
              <a:gd fmla="*/ 737083 w 4419601" name="connsiteX9310"/>
              <a:gd fmla="*/ 99654 h 2239844" name="connsiteY9310"/>
              <a:gd fmla="*/ 738745 w 4419601" name="connsiteX9311"/>
              <a:gd fmla="*/ 97992 h 2239844" name="connsiteY9311"/>
              <a:gd fmla="*/ 745239 w 4419601" name="connsiteX9312"/>
              <a:gd fmla="*/ 101526 h 2239844" name="connsiteY9312"/>
              <a:gd fmla="*/ 740096 w 4419601" name="connsiteX9313"/>
              <a:gd fmla="*/ 99190 h 2239844" name="connsiteY9313"/>
              <a:gd fmla="*/ 732324 w 4419601" name="connsiteX9314"/>
              <a:gd fmla="*/ 97992 h 2239844" name="connsiteY9314"/>
              <a:gd fmla="*/ 737083 w 4419601" name="connsiteX9315"/>
              <a:gd fmla="*/ 99654 h 2239844" name="connsiteY9315"/>
              <a:gd fmla="*/ 736177 w 4419601" name="connsiteX9316"/>
              <a:gd fmla="*/ 100560 h 2239844" name="connsiteY9316"/>
              <a:gd fmla="*/ 705962 w 4419601" name="connsiteX9317"/>
              <a:gd fmla="*/ 88308 h 2239844" name="connsiteY9317"/>
              <a:gd fmla="*/ 713059 w 4419601" name="connsiteX9318"/>
              <a:gd fmla="*/ 91573 h 2239844" name="connsiteY9318"/>
              <a:gd fmla="*/ 732324 w 4419601" name="connsiteX9319"/>
              <a:gd fmla="*/ 103128 h 2239844" name="connsiteY9319"/>
              <a:gd fmla="*/ 732324 w 4419601" name="connsiteX9320"/>
              <a:gd fmla="*/ 104411 h 2239844" name="connsiteY9320"/>
              <a:gd fmla="*/ 749448 w 4419601" name="connsiteX9321"/>
              <a:gd fmla="*/ 117250 h 2239844" name="connsiteY9321"/>
              <a:gd fmla="*/ 719481 w 4419601" name="connsiteX9322"/>
              <a:gd fmla="*/ 97992 h 2239844" name="connsiteY9322"/>
              <a:gd fmla="*/ 700392 w 4419601" name="connsiteX9323"/>
              <a:gd fmla="*/ 81149 h 2239844" name="connsiteY9323"/>
              <a:gd fmla="*/ 716270 w 4419601" name="connsiteX9324"/>
              <a:gd fmla="*/ 88364 h 2239844" name="connsiteY9324"/>
              <a:gd fmla="*/ 721316 w 4419601" name="connsiteX9325"/>
              <a:gd fmla="*/ 90657 h 2239844" name="connsiteY9325"/>
              <a:gd fmla="*/ 732324 w 4419601" name="connsiteX9326"/>
              <a:gd fmla="*/ 97992 h 2239844" name="connsiteY9326"/>
              <a:gd fmla="*/ 732324 w 4419601" name="connsiteX9327"/>
              <a:gd fmla="*/ 98795 h 2239844" name="connsiteY9327"/>
              <a:gd fmla="*/ 732324 w 4419601" name="connsiteX9328"/>
              <a:gd fmla="*/ 98848 h 2239844" name="connsiteY9328"/>
              <a:gd fmla="*/ 706638 w 4419601" name="connsiteX9329"/>
              <a:gd fmla="*/ 85154 h 2239844" name="connsiteY9329"/>
              <a:gd fmla="*/ 669739 w 4419601" name="connsiteX9330"/>
              <a:gd fmla="*/ 56604 h 2239844" name="connsiteY9330"/>
              <a:gd fmla="*/ 680149 w 4419601" name="connsiteX9331"/>
              <a:gd fmla="*/ 61083 h 2239844" name="connsiteY9331"/>
              <a:gd fmla="*/ 738745 w 4419601" name="connsiteX9332"/>
              <a:gd fmla="*/ 97992 h 2239844" name="connsiteY9332"/>
              <a:gd fmla="*/ 738344 w 4419601" name="connsiteX9333"/>
              <a:gd fmla="*/ 98394 h 2239844" name="connsiteY9333"/>
              <a:gd fmla="*/ 721316 w 4419601" name="connsiteX9334"/>
              <a:gd fmla="*/ 90657 h 2239844" name="connsiteY9334"/>
              <a:gd fmla="*/ 674530 w 4419601" name="connsiteX9335"/>
              <a:gd fmla="*/ 59478 h 2239844" name="connsiteY9335"/>
              <a:gd fmla="*/ 659321 w 4419601" name="connsiteX9336"/>
              <a:gd fmla="*/ 56094 h 2239844" name="connsiteY9336"/>
              <a:gd fmla="*/ 664095 w 4419601" name="connsiteX9337"/>
              <a:gd fmla="*/ 57873 h 2239844" name="connsiteY9337"/>
              <a:gd fmla="*/ 700392 w 4419601" name="connsiteX9338"/>
              <a:gd fmla="*/ 81149 h 2239844" name="connsiteY9338"/>
              <a:gd fmla="*/ 688301 w 4419601" name="connsiteX9339"/>
              <a:gd fmla="*/ 75655 h 2239844" name="connsiteY9339"/>
              <a:gd fmla="*/ 671319 w 4419601" name="connsiteX9340"/>
              <a:gd fmla="*/ 63490 h 2239844" name="connsiteY9340"/>
              <a:gd fmla="*/ 616736 w 4419601" name="connsiteX9341"/>
              <a:gd fmla="*/ 40221 h 2239844" name="connsiteY9341"/>
              <a:gd fmla="*/ 637991 w 4419601" name="connsiteX9342"/>
              <a:gd fmla="*/ 48144 h 2239844" name="connsiteY9342"/>
              <a:gd fmla="*/ 648844 w 4419601" name="connsiteX9343"/>
              <a:gd fmla="*/ 55466 h 2239844" name="connsiteY9343"/>
              <a:gd fmla="*/ 680952 w 4419601" name="connsiteX9344"/>
              <a:gd fmla="*/ 72316 h 2239844" name="connsiteY9344"/>
              <a:gd fmla="*/ 688301 w 4419601" name="connsiteX9345"/>
              <a:gd fmla="*/ 75655 h 2239844" name="connsiteY9345"/>
              <a:gd fmla="*/ 705962 w 4419601" name="connsiteX9346"/>
              <a:gd fmla="*/ 88308 h 2239844" name="connsiteY9346"/>
              <a:gd fmla="*/ 662490 w 4419601" name="connsiteX9347"/>
              <a:gd fmla="*/ 68304 h 2239844" name="connsiteY9347"/>
              <a:gd fmla="*/ 616736 w 4419601" name="connsiteX9348"/>
              <a:gd fmla="*/ 40221 h 2239844" name="connsiteY9348"/>
              <a:gd fmla="*/ 616736 w 4419601" name="connsiteX9349"/>
              <a:gd fmla="*/ 33802 h 2239844" name="connsiteY9349"/>
              <a:gd fmla="*/ 616736 w 4419601" name="connsiteX9350"/>
              <a:gd fmla="*/ 40221 h 2239844" name="connsiteY9350"/>
              <a:gd fmla="*/ 616736 w 4419601" name="connsiteX9351"/>
              <a:gd fmla="*/ 33802 h 2239844" name="connsiteY9351"/>
              <a:gd fmla="*/ 616736 w 4419601" name="connsiteX9352"/>
              <a:gd fmla="*/ 33802 h 2239844" name="connsiteY9352"/>
              <a:gd fmla="*/ 637993 w 4419601" name="connsiteX9353"/>
              <a:gd fmla="*/ 42947 h 2239844" name="connsiteY9353"/>
              <a:gd fmla="*/ 659321 w 4419601" name="connsiteX9354"/>
              <a:gd fmla="*/ 56094 h 2239844" name="connsiteY9354"/>
              <a:gd fmla="*/ 637991 w 4419601" name="connsiteX9355"/>
              <a:gd fmla="*/ 48144 h 2239844" name="connsiteY9355"/>
              <a:gd fmla="*/ 546100 w 4419601" name="connsiteX9356"/>
              <a:gd fmla="*/ 1707 h 2239844" name="connsiteY9356"/>
              <a:gd fmla="*/ 610315 w 4419601" name="connsiteX9357"/>
              <a:gd fmla="*/ 20964 h 2239844" name="connsiteY9357"/>
              <a:gd fmla="*/ 669739 w 4419601" name="connsiteX9358"/>
              <a:gd fmla="*/ 56604 h 2239844" name="connsiteY9358"/>
              <a:gd fmla="*/ 637993 w 4419601" name="connsiteX9359"/>
              <a:gd fmla="*/ 42947 h 2239844" name="connsiteY9359"/>
              <a:gd fmla="*/ 623158 w 4419601" name="connsiteX9360"/>
              <a:gd fmla="*/ 33802 h 2239844" name="connsiteY9360"/>
              <a:gd fmla="*/ 591050 w 4419601" name="connsiteX9361"/>
              <a:gd fmla="*/ 14545 h 2239844" name="connsiteY9361"/>
              <a:gd fmla="*/ 552521 w 4419601" name="connsiteX9362"/>
              <a:gd fmla="*/ 8126 h 2239844" name="connsiteY9362"/>
              <a:gd fmla="*/ 610315 w 4419601" name="connsiteX9363"/>
              <a:gd fmla="*/ 46640 h 2239844" name="connsiteY9363"/>
              <a:gd fmla="*/ 674530 w 4419601" name="connsiteX9364"/>
              <a:gd fmla="*/ 85154 h 2239844" name="connsiteY9364"/>
              <a:gd fmla="*/ 828646 w 4419601" name="connsiteX9365"/>
              <a:gd fmla="*/ 181440 h 2239844" name="connsiteY9365"/>
              <a:gd fmla="*/ 1021292 w 4419601" name="connsiteX9366"/>
              <a:gd fmla="*/ 303401 h 2239844" name="connsiteY9366"/>
              <a:gd fmla="*/ 1111996 w 4419601" name="connsiteX9367"/>
              <a:gd fmla="*/ 369999 h 2239844" name="connsiteY9367"/>
              <a:gd fmla="*/ 1120227 w 4419601" name="connsiteX9368"/>
              <a:gd fmla="*/ 375323 h 2239844" name="connsiteY9368"/>
              <a:gd fmla="*/ 1130458 w 4419601" name="connsiteX9369"/>
              <a:gd fmla="*/ 386849 h 2239844" name="connsiteY9369"/>
              <a:gd fmla="*/ 1137031 w 4419601" name="connsiteX9370"/>
              <a:gd fmla="*/ 386192 h 2239844" name="connsiteY9370"/>
              <a:gd fmla="*/ 1182128 w 4419601" name="connsiteX9371"/>
              <a:gd fmla="*/ 415361 h 2239844" name="connsiteY9371"/>
              <a:gd fmla="*/ 1207516 w 4419601" name="connsiteX9372"/>
              <a:gd fmla="*/ 438201 h 2239844" name="connsiteY9372"/>
              <a:gd fmla="*/ 899283 w 4419601" name="connsiteX9373"/>
              <a:gd fmla="*/ 232792 h 2239844" name="connsiteY9373"/>
              <a:gd fmla="*/ 706638 w 4419601" name="connsiteX9374"/>
              <a:gd fmla="*/ 110830 h 2239844" name="connsiteY9374"/>
              <a:gd fmla="*/ 616736 w 4419601" name="connsiteX9375"/>
              <a:gd fmla="*/ 59478 h 2239844" name="connsiteY9375"/>
              <a:gd fmla="*/ 546100 w 4419601" name="connsiteX9376"/>
              <a:gd fmla="*/ 8126 h 2239844" name="connsiteY9376"/>
              <a:gd fmla="*/ 546100 w 4419601" name="connsiteX9377"/>
              <a:gd fmla="*/ 1707 h 2239844" name="connsiteY93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Lst>
            <a:rect b="b" l="l" r="r" t="t"/>
            <a:pathLst>
              <a:path h="2239844" w="4419601">
                <a:moveTo>
                  <a:pt x="2331709" y="2216146"/>
                </a:moveTo>
                <a:lnTo>
                  <a:pt x="2345003" y="2219022"/>
                </a:lnTo>
                <a:lnTo>
                  <a:pt x="2350062" y="2217949"/>
                </a:lnTo>
                <a:lnTo>
                  <a:pt x="2357880" y="2220624"/>
                </a:lnTo>
                <a:cubicBezTo>
                  <a:pt x="2370756" y="2220624"/>
                  <a:pt x="2390071" y="2220624"/>
                  <a:pt x="2402947" y="2233437"/>
                </a:cubicBezTo>
                <a:cubicBezTo>
                  <a:pt x="2402947" y="2233437"/>
                  <a:pt x="2402947" y="2239844"/>
                  <a:pt x="2396509" y="2239844"/>
                </a:cubicBezTo>
                <a:cubicBezTo>
                  <a:pt x="2396509" y="2233437"/>
                  <a:pt x="2396509" y="2233437"/>
                  <a:pt x="2390071" y="2233437"/>
                </a:cubicBezTo>
                <a:cubicBezTo>
                  <a:pt x="2377194" y="2227031"/>
                  <a:pt x="2364318" y="2227031"/>
                  <a:pt x="2345003" y="2220624"/>
                </a:cubicBezTo>
                <a:lnTo>
                  <a:pt x="2323691" y="2217310"/>
                </a:lnTo>
                <a:close/>
                <a:moveTo>
                  <a:pt x="2360892" y="2213558"/>
                </a:moveTo>
                <a:lnTo>
                  <a:pt x="2367724" y="2214204"/>
                </a:lnTo>
                <a:lnTo>
                  <a:pt x="2350062" y="2217949"/>
                </a:lnTo>
                <a:lnTo>
                  <a:pt x="2340894" y="2214814"/>
                </a:lnTo>
                <a:lnTo>
                  <a:pt x="2345003" y="2214217"/>
                </a:lnTo>
                <a:close/>
                <a:moveTo>
                  <a:pt x="2323182" y="2210424"/>
                </a:moveTo>
                <a:lnTo>
                  <a:pt x="2332127" y="2211815"/>
                </a:lnTo>
                <a:lnTo>
                  <a:pt x="2340894" y="2214814"/>
                </a:lnTo>
                <a:lnTo>
                  <a:pt x="2331709" y="2216146"/>
                </a:lnTo>
                <a:lnTo>
                  <a:pt x="2313142" y="2212130"/>
                </a:lnTo>
                <a:close/>
                <a:moveTo>
                  <a:pt x="2334561" y="2208491"/>
                </a:moveTo>
                <a:lnTo>
                  <a:pt x="2345745" y="2212128"/>
                </a:lnTo>
                <a:lnTo>
                  <a:pt x="2350761" y="2212601"/>
                </a:lnTo>
                <a:lnTo>
                  <a:pt x="2345003" y="2214217"/>
                </a:lnTo>
                <a:lnTo>
                  <a:pt x="2329436" y="2209362"/>
                </a:lnTo>
                <a:close/>
                <a:moveTo>
                  <a:pt x="2383632" y="2207811"/>
                </a:moveTo>
                <a:cubicBezTo>
                  <a:pt x="2377194" y="2211014"/>
                  <a:pt x="2370756" y="2212616"/>
                  <a:pt x="2364318" y="2213416"/>
                </a:cubicBezTo>
                <a:lnTo>
                  <a:pt x="2360892" y="2213558"/>
                </a:lnTo>
                <a:lnTo>
                  <a:pt x="2350761" y="2212601"/>
                </a:lnTo>
                <a:lnTo>
                  <a:pt x="2364424" y="2208766"/>
                </a:lnTo>
                <a:close/>
                <a:moveTo>
                  <a:pt x="2076230" y="2198436"/>
                </a:moveTo>
                <a:lnTo>
                  <a:pt x="2075431" y="2227224"/>
                </a:lnTo>
                <a:lnTo>
                  <a:pt x="2071215" y="2201910"/>
                </a:lnTo>
                <a:close/>
                <a:moveTo>
                  <a:pt x="2071536" y="2192654"/>
                </a:moveTo>
                <a:lnTo>
                  <a:pt x="2070605" y="2198246"/>
                </a:lnTo>
                <a:lnTo>
                  <a:pt x="2071215" y="2201910"/>
                </a:lnTo>
                <a:lnTo>
                  <a:pt x="2062560" y="2207905"/>
                </a:lnTo>
                <a:cubicBezTo>
                  <a:pt x="2051299" y="2209515"/>
                  <a:pt x="2040440" y="2207905"/>
                  <a:pt x="2029782" y="2204585"/>
                </a:cubicBezTo>
                <a:lnTo>
                  <a:pt x="2025331" y="2202670"/>
                </a:lnTo>
                <a:lnTo>
                  <a:pt x="2036820" y="2201466"/>
                </a:lnTo>
                <a:lnTo>
                  <a:pt x="2042632" y="2199582"/>
                </a:lnTo>
                <a:lnTo>
                  <a:pt x="2056125" y="2201466"/>
                </a:lnTo>
                <a:close/>
                <a:moveTo>
                  <a:pt x="2071966" y="2190073"/>
                </a:moveTo>
                <a:lnTo>
                  <a:pt x="2069800" y="2191002"/>
                </a:lnTo>
                <a:lnTo>
                  <a:pt x="2069732" y="2190797"/>
                </a:lnTo>
                <a:close/>
                <a:moveTo>
                  <a:pt x="2072213" y="2188587"/>
                </a:moveTo>
                <a:cubicBezTo>
                  <a:pt x="2073822" y="2188587"/>
                  <a:pt x="2075431" y="2188587"/>
                  <a:pt x="2075431" y="2188587"/>
                </a:cubicBezTo>
                <a:lnTo>
                  <a:pt x="2071966" y="2190073"/>
                </a:lnTo>
                <a:close/>
                <a:moveTo>
                  <a:pt x="2078217" y="2188047"/>
                </a:moveTo>
                <a:lnTo>
                  <a:pt x="2078045" y="2188932"/>
                </a:lnTo>
                <a:lnTo>
                  <a:pt x="2071536" y="2192654"/>
                </a:lnTo>
                <a:lnTo>
                  <a:pt x="2071966" y="2190073"/>
                </a:lnTo>
                <a:close/>
                <a:moveTo>
                  <a:pt x="2071101" y="2186189"/>
                </a:moveTo>
                <a:lnTo>
                  <a:pt x="2068996" y="2188587"/>
                </a:lnTo>
                <a:lnTo>
                  <a:pt x="2069732" y="2190797"/>
                </a:lnTo>
                <a:lnTo>
                  <a:pt x="2042632" y="2199582"/>
                </a:lnTo>
                <a:lnTo>
                  <a:pt x="2021537" y="2196637"/>
                </a:lnTo>
                <a:lnTo>
                  <a:pt x="2019305" y="2195550"/>
                </a:lnTo>
                <a:lnTo>
                  <a:pt x="2036820" y="2195027"/>
                </a:lnTo>
                <a:lnTo>
                  <a:pt x="2066851" y="2186870"/>
                </a:lnTo>
                <a:close/>
                <a:moveTo>
                  <a:pt x="2072615" y="2186172"/>
                </a:moveTo>
                <a:lnTo>
                  <a:pt x="2072213" y="2188587"/>
                </a:lnTo>
                <a:lnTo>
                  <a:pt x="2068996" y="2188587"/>
                </a:lnTo>
                <a:close/>
                <a:moveTo>
                  <a:pt x="2073060" y="2185876"/>
                </a:moveTo>
                <a:lnTo>
                  <a:pt x="2072615" y="2186172"/>
                </a:lnTo>
                <a:lnTo>
                  <a:pt x="2072654" y="2185941"/>
                </a:lnTo>
                <a:close/>
                <a:moveTo>
                  <a:pt x="2072767" y="2185263"/>
                </a:moveTo>
                <a:lnTo>
                  <a:pt x="2072654" y="2185941"/>
                </a:lnTo>
                <a:lnTo>
                  <a:pt x="2071101" y="2186189"/>
                </a:lnTo>
                <a:lnTo>
                  <a:pt x="2071648" y="2185567"/>
                </a:lnTo>
                <a:close/>
                <a:moveTo>
                  <a:pt x="2399545" y="2185159"/>
                </a:moveTo>
                <a:lnTo>
                  <a:pt x="2395025" y="2197625"/>
                </a:lnTo>
                <a:lnTo>
                  <a:pt x="2386608" y="2206288"/>
                </a:lnTo>
                <a:lnTo>
                  <a:pt x="2383632" y="2207811"/>
                </a:lnTo>
                <a:cubicBezTo>
                  <a:pt x="2386852" y="2204607"/>
                  <a:pt x="2390071" y="2199802"/>
                  <a:pt x="2393290" y="2194196"/>
                </a:cubicBezTo>
                <a:lnTo>
                  <a:pt x="2396744" y="2187609"/>
                </a:lnTo>
                <a:close/>
                <a:moveTo>
                  <a:pt x="2080932" y="2185096"/>
                </a:moveTo>
                <a:lnTo>
                  <a:pt x="2079662" y="2187578"/>
                </a:lnTo>
                <a:lnTo>
                  <a:pt x="2078217" y="2188047"/>
                </a:lnTo>
                <a:lnTo>
                  <a:pt x="2078489" y="2186646"/>
                </a:lnTo>
                <a:close/>
                <a:moveTo>
                  <a:pt x="2087361" y="2185083"/>
                </a:moveTo>
                <a:lnTo>
                  <a:pt x="2083474" y="2193417"/>
                </a:lnTo>
                <a:lnTo>
                  <a:pt x="2076230" y="2198436"/>
                </a:lnTo>
                <a:lnTo>
                  <a:pt x="2076235" y="2198246"/>
                </a:lnTo>
                <a:lnTo>
                  <a:pt x="2078045" y="2188932"/>
                </a:lnTo>
                <a:lnTo>
                  <a:pt x="2079352" y="2188185"/>
                </a:lnTo>
                <a:lnTo>
                  <a:pt x="2079662" y="2187578"/>
                </a:lnTo>
                <a:close/>
                <a:moveTo>
                  <a:pt x="2078818" y="2184954"/>
                </a:moveTo>
                <a:lnTo>
                  <a:pt x="2078489" y="2186646"/>
                </a:lnTo>
                <a:lnTo>
                  <a:pt x="2075431" y="2188587"/>
                </a:lnTo>
                <a:lnTo>
                  <a:pt x="2078454" y="2185012"/>
                </a:lnTo>
                <a:close/>
                <a:moveTo>
                  <a:pt x="2081945" y="2184453"/>
                </a:moveTo>
                <a:lnTo>
                  <a:pt x="2080932" y="2185096"/>
                </a:lnTo>
                <a:lnTo>
                  <a:pt x="2081200" y="2184573"/>
                </a:lnTo>
                <a:close/>
                <a:moveTo>
                  <a:pt x="2079092" y="2183545"/>
                </a:moveTo>
                <a:lnTo>
                  <a:pt x="2078912" y="2184470"/>
                </a:lnTo>
                <a:lnTo>
                  <a:pt x="2078454" y="2185012"/>
                </a:lnTo>
                <a:lnTo>
                  <a:pt x="2073060" y="2185876"/>
                </a:lnTo>
                <a:lnTo>
                  <a:pt x="2074811" y="2184708"/>
                </a:lnTo>
                <a:close/>
                <a:moveTo>
                  <a:pt x="2082150" y="2182714"/>
                </a:moveTo>
                <a:lnTo>
                  <a:pt x="2081200" y="2184573"/>
                </a:lnTo>
                <a:lnTo>
                  <a:pt x="2078818" y="2184954"/>
                </a:lnTo>
                <a:lnTo>
                  <a:pt x="2078912" y="2184470"/>
                </a:lnTo>
                <a:lnTo>
                  <a:pt x="2079874" y="2183333"/>
                </a:lnTo>
                <a:close/>
                <a:moveTo>
                  <a:pt x="2094820" y="2182392"/>
                </a:moveTo>
                <a:lnTo>
                  <a:pt x="2093931" y="2182953"/>
                </a:lnTo>
                <a:lnTo>
                  <a:pt x="2087361" y="2185083"/>
                </a:lnTo>
                <a:lnTo>
                  <a:pt x="2088115" y="2183465"/>
                </a:lnTo>
                <a:close/>
                <a:moveTo>
                  <a:pt x="2089381" y="2180750"/>
                </a:moveTo>
                <a:lnTo>
                  <a:pt x="2088115" y="2183465"/>
                </a:lnTo>
                <a:lnTo>
                  <a:pt x="2081945" y="2184453"/>
                </a:lnTo>
                <a:lnTo>
                  <a:pt x="2086582" y="2181511"/>
                </a:lnTo>
                <a:close/>
                <a:moveTo>
                  <a:pt x="2079658" y="2180631"/>
                </a:moveTo>
                <a:lnTo>
                  <a:pt x="2079470" y="2181600"/>
                </a:lnTo>
                <a:lnTo>
                  <a:pt x="2074811" y="2184708"/>
                </a:lnTo>
                <a:lnTo>
                  <a:pt x="2072767" y="2185263"/>
                </a:lnTo>
                <a:lnTo>
                  <a:pt x="2072966" y="2184066"/>
                </a:lnTo>
                <a:lnTo>
                  <a:pt x="2075881" y="2180747"/>
                </a:lnTo>
                <a:close/>
                <a:moveTo>
                  <a:pt x="2082225" y="2180552"/>
                </a:moveTo>
                <a:lnTo>
                  <a:pt x="2079874" y="2183333"/>
                </a:lnTo>
                <a:lnTo>
                  <a:pt x="2079092" y="2183545"/>
                </a:lnTo>
                <a:lnTo>
                  <a:pt x="2079470" y="2181600"/>
                </a:lnTo>
                <a:lnTo>
                  <a:pt x="2080984" y="2180590"/>
                </a:lnTo>
                <a:close/>
                <a:moveTo>
                  <a:pt x="2099741" y="2179286"/>
                </a:moveTo>
                <a:lnTo>
                  <a:pt x="2096345" y="2182148"/>
                </a:lnTo>
                <a:lnTo>
                  <a:pt x="2094820" y="2182392"/>
                </a:lnTo>
                <a:close/>
                <a:moveTo>
                  <a:pt x="2084405" y="2178308"/>
                </a:moveTo>
                <a:lnTo>
                  <a:pt x="2083460" y="2180155"/>
                </a:lnTo>
                <a:lnTo>
                  <a:pt x="2082670" y="2180538"/>
                </a:lnTo>
                <a:lnTo>
                  <a:pt x="2082225" y="2180552"/>
                </a:lnTo>
                <a:lnTo>
                  <a:pt x="2083758" y="2178739"/>
                </a:lnTo>
                <a:close/>
                <a:moveTo>
                  <a:pt x="2091471" y="2176270"/>
                </a:moveTo>
                <a:lnTo>
                  <a:pt x="2090054" y="2179307"/>
                </a:lnTo>
                <a:lnTo>
                  <a:pt x="2086582" y="2181511"/>
                </a:lnTo>
                <a:lnTo>
                  <a:pt x="2082150" y="2182714"/>
                </a:lnTo>
                <a:lnTo>
                  <a:pt x="2083460" y="2180155"/>
                </a:lnTo>
                <a:close/>
                <a:moveTo>
                  <a:pt x="2402947" y="2175777"/>
                </a:moveTo>
                <a:lnTo>
                  <a:pt x="2396744" y="2187609"/>
                </a:lnTo>
                <a:lnTo>
                  <a:pt x="2376389" y="2205408"/>
                </a:lnTo>
                <a:lnTo>
                  <a:pt x="2364424" y="2208766"/>
                </a:lnTo>
                <a:lnTo>
                  <a:pt x="2351441" y="2209412"/>
                </a:lnTo>
                <a:lnTo>
                  <a:pt x="2341856" y="2207028"/>
                </a:lnTo>
                <a:lnTo>
                  <a:pt x="2375585" y="2199001"/>
                </a:lnTo>
                <a:cubicBezTo>
                  <a:pt x="2386852" y="2193395"/>
                  <a:pt x="2396509" y="2185387"/>
                  <a:pt x="2402947" y="2175777"/>
                </a:cubicBezTo>
                <a:close/>
                <a:moveTo>
                  <a:pt x="2402947" y="2175777"/>
                </a:moveTo>
                <a:cubicBezTo>
                  <a:pt x="2402947" y="2175777"/>
                  <a:pt x="2402947" y="2175777"/>
                  <a:pt x="2402947" y="2182184"/>
                </a:cubicBezTo>
                <a:lnTo>
                  <a:pt x="2399545" y="2185159"/>
                </a:lnTo>
                <a:close/>
                <a:moveTo>
                  <a:pt x="2651321" y="2171208"/>
                </a:moveTo>
                <a:lnTo>
                  <a:pt x="2632075" y="2192027"/>
                </a:lnTo>
                <a:lnTo>
                  <a:pt x="2609919" y="2194370"/>
                </a:lnTo>
                <a:lnTo>
                  <a:pt x="2614714" y="2191950"/>
                </a:lnTo>
                <a:lnTo>
                  <a:pt x="2627257" y="2188800"/>
                </a:lnTo>
                <a:lnTo>
                  <a:pt x="2637467" y="2180467"/>
                </a:lnTo>
                <a:lnTo>
                  <a:pt x="2646531" y="2175893"/>
                </a:lnTo>
                <a:close/>
                <a:moveTo>
                  <a:pt x="2646849" y="2170270"/>
                </a:moveTo>
                <a:lnTo>
                  <a:pt x="2640106" y="2178313"/>
                </a:lnTo>
                <a:lnTo>
                  <a:pt x="2637467" y="2180467"/>
                </a:lnTo>
                <a:lnTo>
                  <a:pt x="2614714" y="2191950"/>
                </a:lnTo>
                <a:lnTo>
                  <a:pt x="2607982" y="2193640"/>
                </a:lnTo>
                <a:lnTo>
                  <a:pt x="2593219" y="2189933"/>
                </a:lnTo>
                <a:lnTo>
                  <a:pt x="2601558" y="2188800"/>
                </a:lnTo>
                <a:lnTo>
                  <a:pt x="2637253" y="2173024"/>
                </a:lnTo>
                <a:close/>
                <a:moveTo>
                  <a:pt x="2654535" y="2168064"/>
                </a:moveTo>
                <a:lnTo>
                  <a:pt x="2651321" y="2171208"/>
                </a:lnTo>
                <a:lnTo>
                  <a:pt x="2652956" y="2169439"/>
                </a:lnTo>
                <a:lnTo>
                  <a:pt x="2653723" y="2168297"/>
                </a:lnTo>
                <a:close/>
                <a:moveTo>
                  <a:pt x="2438357" y="2166968"/>
                </a:moveTo>
                <a:cubicBezTo>
                  <a:pt x="2439967" y="2167769"/>
                  <a:pt x="2441576" y="2169370"/>
                  <a:pt x="2441576" y="2169370"/>
                </a:cubicBezTo>
                <a:cubicBezTo>
                  <a:pt x="2435138" y="2175777"/>
                  <a:pt x="2435138" y="2182184"/>
                  <a:pt x="2428700" y="2188590"/>
                </a:cubicBezTo>
                <a:cubicBezTo>
                  <a:pt x="2412604" y="2206209"/>
                  <a:pt x="2394497" y="2213817"/>
                  <a:pt x="2375283" y="2214918"/>
                </a:cubicBezTo>
                <a:lnTo>
                  <a:pt x="2367724" y="2214204"/>
                </a:lnTo>
                <a:lnTo>
                  <a:pt x="2381822" y="2211214"/>
                </a:lnTo>
                <a:lnTo>
                  <a:pt x="2386608" y="2206288"/>
                </a:lnTo>
                <a:lnTo>
                  <a:pt x="2411800" y="2193395"/>
                </a:lnTo>
                <a:cubicBezTo>
                  <a:pt x="2420652" y="2186989"/>
                  <a:pt x="2428700" y="2178980"/>
                  <a:pt x="2435138" y="2169370"/>
                </a:cubicBezTo>
                <a:cubicBezTo>
                  <a:pt x="2435138" y="2166167"/>
                  <a:pt x="2436748" y="2166167"/>
                  <a:pt x="2438357" y="2166968"/>
                </a:cubicBezTo>
                <a:close/>
                <a:moveTo>
                  <a:pt x="2095202" y="2166804"/>
                </a:moveTo>
                <a:lnTo>
                  <a:pt x="2094736" y="2169269"/>
                </a:lnTo>
                <a:lnTo>
                  <a:pt x="2093283" y="2172385"/>
                </a:lnTo>
                <a:lnTo>
                  <a:pt x="2084405" y="2178308"/>
                </a:lnTo>
                <a:lnTo>
                  <a:pt x="2084836" y="2177464"/>
                </a:lnTo>
                <a:lnTo>
                  <a:pt x="2093127" y="2167659"/>
                </a:lnTo>
                <a:close/>
                <a:moveTo>
                  <a:pt x="2115221" y="2165629"/>
                </a:moveTo>
                <a:lnTo>
                  <a:pt x="2093127" y="2179733"/>
                </a:lnTo>
                <a:lnTo>
                  <a:pt x="2089381" y="2180750"/>
                </a:lnTo>
                <a:lnTo>
                  <a:pt x="2090054" y="2179307"/>
                </a:lnTo>
                <a:lnTo>
                  <a:pt x="2108410" y="2167659"/>
                </a:lnTo>
                <a:close/>
                <a:moveTo>
                  <a:pt x="1931982" y="2163903"/>
                </a:moveTo>
                <a:lnTo>
                  <a:pt x="1946730" y="2169269"/>
                </a:lnTo>
                <a:lnTo>
                  <a:pt x="1988941" y="2180966"/>
                </a:lnTo>
                <a:lnTo>
                  <a:pt x="1991775" y="2182148"/>
                </a:lnTo>
                <a:lnTo>
                  <a:pt x="2019305" y="2195550"/>
                </a:lnTo>
                <a:lnTo>
                  <a:pt x="2009465" y="2195844"/>
                </a:lnTo>
                <a:lnTo>
                  <a:pt x="1998210" y="2191002"/>
                </a:lnTo>
                <a:cubicBezTo>
                  <a:pt x="1977296" y="2180538"/>
                  <a:pt x="1956382" y="2169269"/>
                  <a:pt x="1933859" y="2169269"/>
                </a:cubicBezTo>
                <a:cubicBezTo>
                  <a:pt x="1946730" y="2185368"/>
                  <a:pt x="1964426" y="2193417"/>
                  <a:pt x="1982927" y="2196637"/>
                </a:cubicBezTo>
                <a:lnTo>
                  <a:pt x="2009465" y="2195844"/>
                </a:lnTo>
                <a:lnTo>
                  <a:pt x="2025331" y="2202670"/>
                </a:lnTo>
                <a:lnTo>
                  <a:pt x="2007058" y="2204585"/>
                </a:lnTo>
                <a:lnTo>
                  <a:pt x="1997283" y="2203825"/>
                </a:lnTo>
                <a:lnTo>
                  <a:pt x="1973274" y="2196636"/>
                </a:lnTo>
                <a:lnTo>
                  <a:pt x="1942079" y="2183737"/>
                </a:lnTo>
                <a:lnTo>
                  <a:pt x="1927424" y="2169269"/>
                </a:lnTo>
                <a:cubicBezTo>
                  <a:pt x="1927424" y="2169269"/>
                  <a:pt x="1927424" y="2167659"/>
                  <a:pt x="1928229" y="2166049"/>
                </a:cubicBezTo>
                <a:close/>
                <a:moveTo>
                  <a:pt x="2118217" y="2163716"/>
                </a:moveTo>
                <a:lnTo>
                  <a:pt x="2116345" y="2165294"/>
                </a:lnTo>
                <a:lnTo>
                  <a:pt x="2115221" y="2165629"/>
                </a:lnTo>
                <a:close/>
                <a:moveTo>
                  <a:pt x="2110904" y="2162422"/>
                </a:moveTo>
                <a:lnTo>
                  <a:pt x="2105494" y="2169470"/>
                </a:lnTo>
                <a:lnTo>
                  <a:pt x="2091471" y="2176270"/>
                </a:lnTo>
                <a:lnTo>
                  <a:pt x="2093283" y="2172385"/>
                </a:lnTo>
                <a:lnTo>
                  <a:pt x="2105193" y="2164439"/>
                </a:lnTo>
                <a:close/>
                <a:moveTo>
                  <a:pt x="2036536" y="2162226"/>
                </a:moveTo>
                <a:cubicBezTo>
                  <a:pt x="2043113" y="2162226"/>
                  <a:pt x="2043113" y="2168576"/>
                  <a:pt x="2036536" y="2168576"/>
                </a:cubicBezTo>
                <a:cubicBezTo>
                  <a:pt x="2023383" y="2168576"/>
                  <a:pt x="2010229" y="2168576"/>
                  <a:pt x="1997075" y="2168576"/>
                </a:cubicBezTo>
                <a:cubicBezTo>
                  <a:pt x="2010229" y="2162226"/>
                  <a:pt x="2023383" y="2162226"/>
                  <a:pt x="2036536" y="2162226"/>
                </a:cubicBezTo>
                <a:close/>
                <a:moveTo>
                  <a:pt x="2126886" y="2162152"/>
                </a:moveTo>
                <a:lnTo>
                  <a:pt x="2099741" y="2179286"/>
                </a:lnTo>
                <a:lnTo>
                  <a:pt x="2116345" y="2165294"/>
                </a:lnTo>
                <a:close/>
                <a:moveTo>
                  <a:pt x="2092452" y="2161969"/>
                </a:moveTo>
                <a:lnTo>
                  <a:pt x="2092323" y="2162830"/>
                </a:lnTo>
                <a:lnTo>
                  <a:pt x="2084836" y="2177464"/>
                </a:lnTo>
                <a:lnTo>
                  <a:pt x="2083758" y="2178739"/>
                </a:lnTo>
                <a:lnTo>
                  <a:pt x="2080984" y="2180590"/>
                </a:lnTo>
                <a:lnTo>
                  <a:pt x="2079658" y="2180631"/>
                </a:lnTo>
                <a:lnTo>
                  <a:pt x="2080702" y="2175257"/>
                </a:lnTo>
                <a:lnTo>
                  <a:pt x="2092323" y="2162025"/>
                </a:lnTo>
                <a:close/>
                <a:moveTo>
                  <a:pt x="2655797" y="2158394"/>
                </a:moveTo>
                <a:lnTo>
                  <a:pt x="2654661" y="2160229"/>
                </a:lnTo>
                <a:lnTo>
                  <a:pt x="2652890" y="2161007"/>
                </a:lnTo>
                <a:close/>
                <a:moveTo>
                  <a:pt x="2661020" y="2157438"/>
                </a:moveTo>
                <a:lnTo>
                  <a:pt x="2653723" y="2168297"/>
                </a:lnTo>
                <a:lnTo>
                  <a:pt x="2646849" y="2170270"/>
                </a:lnTo>
                <a:lnTo>
                  <a:pt x="2652956" y="2162986"/>
                </a:lnTo>
                <a:lnTo>
                  <a:pt x="2654661" y="2160229"/>
                </a:lnTo>
                <a:close/>
                <a:moveTo>
                  <a:pt x="2131812" y="2155038"/>
                </a:moveTo>
                <a:lnTo>
                  <a:pt x="2118217" y="2163716"/>
                </a:lnTo>
                <a:lnTo>
                  <a:pt x="2126138" y="2157042"/>
                </a:lnTo>
                <a:close/>
                <a:moveTo>
                  <a:pt x="2203363" y="2153811"/>
                </a:moveTo>
                <a:lnTo>
                  <a:pt x="2241992" y="2175777"/>
                </a:lnTo>
                <a:cubicBezTo>
                  <a:pt x="2258087" y="2182183"/>
                  <a:pt x="2274183" y="2190192"/>
                  <a:pt x="2291083" y="2197400"/>
                </a:cubicBezTo>
                <a:lnTo>
                  <a:pt x="2329436" y="2209362"/>
                </a:lnTo>
                <a:lnTo>
                  <a:pt x="2323182" y="2210424"/>
                </a:lnTo>
                <a:lnTo>
                  <a:pt x="2306374" y="2207811"/>
                </a:lnTo>
                <a:cubicBezTo>
                  <a:pt x="2293498" y="2201404"/>
                  <a:pt x="2279012" y="2196599"/>
                  <a:pt x="2264526" y="2191794"/>
                </a:cubicBezTo>
                <a:lnTo>
                  <a:pt x="2256608" y="2188763"/>
                </a:lnTo>
                <a:lnTo>
                  <a:pt x="2216239" y="2166167"/>
                </a:lnTo>
                <a:lnTo>
                  <a:pt x="2203363" y="2158959"/>
                </a:lnTo>
                <a:lnTo>
                  <a:pt x="2203363" y="2156557"/>
                </a:lnTo>
                <a:close/>
                <a:moveTo>
                  <a:pt x="2143513" y="2151657"/>
                </a:moveTo>
                <a:lnTo>
                  <a:pt x="2146216" y="2156390"/>
                </a:lnTo>
                <a:lnTo>
                  <a:pt x="2126886" y="2162152"/>
                </a:lnTo>
                <a:close/>
                <a:moveTo>
                  <a:pt x="2434448" y="2150289"/>
                </a:moveTo>
                <a:lnTo>
                  <a:pt x="2445818" y="2153429"/>
                </a:lnTo>
                <a:lnTo>
                  <a:pt x="2447591" y="2155695"/>
                </a:lnTo>
                <a:lnTo>
                  <a:pt x="2448473" y="2154162"/>
                </a:lnTo>
                <a:lnTo>
                  <a:pt x="2454025" y="2155695"/>
                </a:lnTo>
                <a:lnTo>
                  <a:pt x="2454025" y="2155033"/>
                </a:lnTo>
                <a:lnTo>
                  <a:pt x="2473325" y="2168485"/>
                </a:lnTo>
                <a:cubicBezTo>
                  <a:pt x="2473325" y="2174881"/>
                  <a:pt x="2473325" y="2181276"/>
                  <a:pt x="2466892" y="2174881"/>
                </a:cubicBezTo>
                <a:close/>
                <a:moveTo>
                  <a:pt x="2146216" y="2149951"/>
                </a:moveTo>
                <a:lnTo>
                  <a:pt x="2143513" y="2151657"/>
                </a:lnTo>
                <a:lnTo>
                  <a:pt x="2143156" y="2151031"/>
                </a:lnTo>
                <a:close/>
                <a:moveTo>
                  <a:pt x="2139781" y="2149951"/>
                </a:moveTo>
                <a:cubicBezTo>
                  <a:pt x="2139781" y="2149951"/>
                  <a:pt x="2141390" y="2149951"/>
                  <a:pt x="2142999" y="2150756"/>
                </a:cubicBezTo>
                <a:lnTo>
                  <a:pt x="2143156" y="2151031"/>
                </a:lnTo>
                <a:lnTo>
                  <a:pt x="2131812" y="2155038"/>
                </a:lnTo>
                <a:close/>
                <a:moveTo>
                  <a:pt x="2120476" y="2149951"/>
                </a:moveTo>
                <a:lnTo>
                  <a:pt x="2113247" y="2159369"/>
                </a:lnTo>
                <a:lnTo>
                  <a:pt x="2095202" y="2166804"/>
                </a:lnTo>
                <a:lnTo>
                  <a:pt x="2096439" y="2160259"/>
                </a:lnTo>
                <a:close/>
                <a:moveTo>
                  <a:pt x="2120476" y="2149951"/>
                </a:moveTo>
                <a:cubicBezTo>
                  <a:pt x="2126911" y="2149951"/>
                  <a:pt x="2126911" y="2149951"/>
                  <a:pt x="2126911" y="2156390"/>
                </a:cubicBezTo>
                <a:lnTo>
                  <a:pt x="2126138" y="2157042"/>
                </a:lnTo>
                <a:lnTo>
                  <a:pt x="2110904" y="2162422"/>
                </a:lnTo>
                <a:lnTo>
                  <a:pt x="2113247" y="2159369"/>
                </a:lnTo>
                <a:lnTo>
                  <a:pt x="2120476" y="2156390"/>
                </a:lnTo>
                <a:cubicBezTo>
                  <a:pt x="2120476" y="2156390"/>
                  <a:pt x="2120476" y="2156390"/>
                  <a:pt x="2120476" y="2149951"/>
                </a:cubicBezTo>
                <a:close/>
                <a:moveTo>
                  <a:pt x="2454025" y="2149299"/>
                </a:moveTo>
                <a:cubicBezTo>
                  <a:pt x="2454025" y="2149299"/>
                  <a:pt x="2454025" y="2150898"/>
                  <a:pt x="2454025" y="2152497"/>
                </a:cubicBezTo>
                <a:lnTo>
                  <a:pt x="2454025" y="2155033"/>
                </a:lnTo>
                <a:lnTo>
                  <a:pt x="2449703" y="2152021"/>
                </a:lnTo>
                <a:lnTo>
                  <a:pt x="2450808" y="2150099"/>
                </a:lnTo>
                <a:cubicBezTo>
                  <a:pt x="2452416" y="2149299"/>
                  <a:pt x="2454025" y="2149299"/>
                  <a:pt x="2454025" y="2149299"/>
                </a:cubicBezTo>
                <a:close/>
                <a:moveTo>
                  <a:pt x="2152628" y="2147767"/>
                </a:moveTo>
                <a:lnTo>
                  <a:pt x="2161846" y="2152913"/>
                </a:lnTo>
                <a:lnTo>
                  <a:pt x="2168757" y="2162163"/>
                </a:lnTo>
                <a:cubicBezTo>
                  <a:pt x="2177610" y="2172573"/>
                  <a:pt x="2187267" y="2182183"/>
                  <a:pt x="2196925" y="2188590"/>
                </a:cubicBezTo>
                <a:cubicBezTo>
                  <a:pt x="2216239" y="2207811"/>
                  <a:pt x="2241992" y="2214217"/>
                  <a:pt x="2267745" y="2214217"/>
                </a:cubicBezTo>
                <a:cubicBezTo>
                  <a:pt x="2280621" y="2214217"/>
                  <a:pt x="2293498" y="2214217"/>
                  <a:pt x="2305569" y="2213416"/>
                </a:cubicBezTo>
                <a:lnTo>
                  <a:pt x="2308453" y="2212926"/>
                </a:lnTo>
                <a:lnTo>
                  <a:pt x="2319251" y="2216620"/>
                </a:lnTo>
                <a:lnTo>
                  <a:pt x="2323691" y="2217310"/>
                </a:lnTo>
                <a:lnTo>
                  <a:pt x="2306374" y="2219823"/>
                </a:lnTo>
                <a:cubicBezTo>
                  <a:pt x="2293498" y="2220624"/>
                  <a:pt x="2280621" y="2220624"/>
                  <a:pt x="2267745" y="2220624"/>
                </a:cubicBezTo>
                <a:cubicBezTo>
                  <a:pt x="2241992" y="2220624"/>
                  <a:pt x="2222677" y="2214217"/>
                  <a:pt x="2203363" y="2201404"/>
                </a:cubicBezTo>
                <a:cubicBezTo>
                  <a:pt x="2192096" y="2193395"/>
                  <a:pt x="2182439" y="2184186"/>
                  <a:pt x="2173687" y="2174375"/>
                </a:cubicBezTo>
                <a:close/>
                <a:moveTo>
                  <a:pt x="2156595" y="2145886"/>
                </a:moveTo>
                <a:lnTo>
                  <a:pt x="2187267" y="2159760"/>
                </a:lnTo>
                <a:cubicBezTo>
                  <a:pt x="2198534" y="2164565"/>
                  <a:pt x="2209801" y="2169370"/>
                  <a:pt x="2222677" y="2175777"/>
                </a:cubicBezTo>
                <a:lnTo>
                  <a:pt x="2256608" y="2188763"/>
                </a:lnTo>
                <a:lnTo>
                  <a:pt x="2267745" y="2194997"/>
                </a:lnTo>
                <a:cubicBezTo>
                  <a:pt x="2277402" y="2199802"/>
                  <a:pt x="2289876" y="2205408"/>
                  <a:pt x="2303356" y="2210013"/>
                </a:cubicBezTo>
                <a:lnTo>
                  <a:pt x="2313142" y="2212130"/>
                </a:lnTo>
                <a:lnTo>
                  <a:pt x="2308453" y="2212926"/>
                </a:lnTo>
                <a:lnTo>
                  <a:pt x="2293498" y="2207811"/>
                </a:lnTo>
                <a:cubicBezTo>
                  <a:pt x="2267745" y="2201404"/>
                  <a:pt x="2241992" y="2188590"/>
                  <a:pt x="2216239" y="2175777"/>
                </a:cubicBezTo>
                <a:cubicBezTo>
                  <a:pt x="2203363" y="2172573"/>
                  <a:pt x="2190486" y="2167768"/>
                  <a:pt x="2178415" y="2162163"/>
                </a:cubicBezTo>
                <a:lnTo>
                  <a:pt x="2161846" y="2152913"/>
                </a:lnTo>
                <a:close/>
                <a:moveTo>
                  <a:pt x="2439435" y="2145271"/>
                </a:moveTo>
                <a:lnTo>
                  <a:pt x="2440401" y="2145537"/>
                </a:lnTo>
                <a:lnTo>
                  <a:pt x="2449703" y="2152021"/>
                </a:lnTo>
                <a:lnTo>
                  <a:pt x="2448473" y="2154162"/>
                </a:lnTo>
                <a:lnTo>
                  <a:pt x="2445818" y="2153429"/>
                </a:lnTo>
                <a:close/>
                <a:moveTo>
                  <a:pt x="2203363" y="2143743"/>
                </a:moveTo>
                <a:cubicBezTo>
                  <a:pt x="2241992" y="2156557"/>
                  <a:pt x="2280621" y="2182184"/>
                  <a:pt x="2319250" y="2201404"/>
                </a:cubicBezTo>
                <a:lnTo>
                  <a:pt x="2341856" y="2207028"/>
                </a:lnTo>
                <a:lnTo>
                  <a:pt x="2338565" y="2207811"/>
                </a:lnTo>
                <a:lnTo>
                  <a:pt x="2334561" y="2208491"/>
                </a:lnTo>
                <a:lnTo>
                  <a:pt x="2315227" y="2202205"/>
                </a:lnTo>
                <a:cubicBezTo>
                  <a:pt x="2294705" y="2193796"/>
                  <a:pt x="2273982" y="2182384"/>
                  <a:pt x="2253963" y="2171472"/>
                </a:cubicBezTo>
                <a:lnTo>
                  <a:pt x="2203363" y="2146873"/>
                </a:lnTo>
                <a:close/>
                <a:moveTo>
                  <a:pt x="2196925" y="2143743"/>
                </a:moveTo>
                <a:lnTo>
                  <a:pt x="2203363" y="2146873"/>
                </a:lnTo>
                <a:lnTo>
                  <a:pt x="2203363" y="2150150"/>
                </a:lnTo>
                <a:lnTo>
                  <a:pt x="2203363" y="2153811"/>
                </a:lnTo>
                <a:lnTo>
                  <a:pt x="2197542" y="2150501"/>
                </a:lnTo>
                <a:close/>
                <a:moveTo>
                  <a:pt x="2090489" y="2143382"/>
                </a:moveTo>
                <a:lnTo>
                  <a:pt x="2081866" y="2169269"/>
                </a:lnTo>
                <a:lnTo>
                  <a:pt x="2080702" y="2175257"/>
                </a:lnTo>
                <a:lnTo>
                  <a:pt x="2075881" y="2180747"/>
                </a:lnTo>
                <a:lnTo>
                  <a:pt x="2073507" y="2180820"/>
                </a:lnTo>
                <a:lnTo>
                  <a:pt x="2075431" y="2169269"/>
                </a:lnTo>
                <a:lnTo>
                  <a:pt x="2083672" y="2143839"/>
                </a:lnTo>
                <a:lnTo>
                  <a:pt x="2088301" y="2143511"/>
                </a:lnTo>
                <a:close/>
                <a:moveTo>
                  <a:pt x="2099733" y="2142838"/>
                </a:moveTo>
                <a:lnTo>
                  <a:pt x="2096439" y="2160259"/>
                </a:lnTo>
                <a:lnTo>
                  <a:pt x="2092452" y="2161969"/>
                </a:lnTo>
                <a:lnTo>
                  <a:pt x="2095280" y="2143100"/>
                </a:lnTo>
                <a:close/>
                <a:moveTo>
                  <a:pt x="2095923" y="2138812"/>
                </a:moveTo>
                <a:lnTo>
                  <a:pt x="2095280" y="2143100"/>
                </a:lnTo>
                <a:lnTo>
                  <a:pt x="2090489" y="2143382"/>
                </a:lnTo>
                <a:lnTo>
                  <a:pt x="2091882" y="2139200"/>
                </a:lnTo>
                <a:close/>
                <a:moveTo>
                  <a:pt x="2119671" y="2134657"/>
                </a:moveTo>
                <a:cubicBezTo>
                  <a:pt x="2120476" y="2135462"/>
                  <a:pt x="2120476" y="2137072"/>
                  <a:pt x="2120476" y="2137072"/>
                </a:cubicBezTo>
                <a:cubicBezTo>
                  <a:pt x="2114041" y="2140291"/>
                  <a:pt x="2107606" y="2141901"/>
                  <a:pt x="2101975" y="2142706"/>
                </a:cubicBezTo>
                <a:lnTo>
                  <a:pt x="2099733" y="2142838"/>
                </a:lnTo>
                <a:lnTo>
                  <a:pt x="2100366" y="2139487"/>
                </a:lnTo>
                <a:lnTo>
                  <a:pt x="2100392" y="2138383"/>
                </a:lnTo>
                <a:lnTo>
                  <a:pt x="2114041" y="2137072"/>
                </a:lnTo>
                <a:cubicBezTo>
                  <a:pt x="2117258" y="2133852"/>
                  <a:pt x="2118867" y="2133852"/>
                  <a:pt x="2119671" y="2134657"/>
                </a:cubicBezTo>
                <a:close/>
                <a:moveTo>
                  <a:pt x="1858192" y="2134185"/>
                </a:moveTo>
                <a:lnTo>
                  <a:pt x="1888814" y="2143511"/>
                </a:lnTo>
                <a:lnTo>
                  <a:pt x="1894005" y="2143898"/>
                </a:lnTo>
                <a:lnTo>
                  <a:pt x="1908119" y="2149951"/>
                </a:lnTo>
                <a:cubicBezTo>
                  <a:pt x="1953165" y="2169269"/>
                  <a:pt x="1991775" y="2182148"/>
                  <a:pt x="2030385" y="2182148"/>
                </a:cubicBezTo>
                <a:lnTo>
                  <a:pt x="2073507" y="2180820"/>
                </a:lnTo>
                <a:lnTo>
                  <a:pt x="2072966" y="2184066"/>
                </a:lnTo>
                <a:lnTo>
                  <a:pt x="2071648" y="2185567"/>
                </a:lnTo>
                <a:lnTo>
                  <a:pt x="2066851" y="2186870"/>
                </a:lnTo>
                <a:lnTo>
                  <a:pt x="2056125" y="2188587"/>
                </a:lnTo>
                <a:cubicBezTo>
                  <a:pt x="2036820" y="2188587"/>
                  <a:pt x="2017515" y="2186977"/>
                  <a:pt x="1999014" y="2183758"/>
                </a:cubicBezTo>
                <a:lnTo>
                  <a:pt x="1988941" y="2180966"/>
                </a:lnTo>
                <a:lnTo>
                  <a:pt x="1962817" y="2170074"/>
                </a:lnTo>
                <a:cubicBezTo>
                  <a:pt x="1953165" y="2166049"/>
                  <a:pt x="1943512" y="2162829"/>
                  <a:pt x="1933859" y="2162829"/>
                </a:cubicBezTo>
                <a:lnTo>
                  <a:pt x="1931982" y="2163903"/>
                </a:lnTo>
                <a:lnTo>
                  <a:pt x="1893640" y="2149951"/>
                </a:lnTo>
                <a:close/>
                <a:moveTo>
                  <a:pt x="1863073" y="2130632"/>
                </a:moveTo>
                <a:lnTo>
                  <a:pt x="1867096" y="2132242"/>
                </a:lnTo>
                <a:cubicBezTo>
                  <a:pt x="1880770" y="2135462"/>
                  <a:pt x="1895249" y="2137072"/>
                  <a:pt x="1908119" y="2137072"/>
                </a:cubicBezTo>
                <a:cubicBezTo>
                  <a:pt x="1943512" y="2143511"/>
                  <a:pt x="1978905" y="2146731"/>
                  <a:pt x="2013493" y="2146731"/>
                </a:cubicBezTo>
                <a:lnTo>
                  <a:pt x="2084960" y="2139865"/>
                </a:lnTo>
                <a:lnTo>
                  <a:pt x="2083672" y="2143839"/>
                </a:lnTo>
                <a:lnTo>
                  <a:pt x="1986144" y="2150756"/>
                </a:lnTo>
                <a:lnTo>
                  <a:pt x="1894005" y="2143898"/>
                </a:lnTo>
                <a:lnTo>
                  <a:pt x="1885597" y="2140291"/>
                </a:lnTo>
                <a:cubicBezTo>
                  <a:pt x="1877553" y="2137072"/>
                  <a:pt x="1869509" y="2133852"/>
                  <a:pt x="1863074" y="2130632"/>
                </a:cubicBezTo>
                <a:close/>
                <a:moveTo>
                  <a:pt x="2151857" y="2124523"/>
                </a:moveTo>
                <a:cubicBezTo>
                  <a:pt x="2167953" y="2134133"/>
                  <a:pt x="2182439" y="2142142"/>
                  <a:pt x="2196925" y="2150150"/>
                </a:cubicBezTo>
                <a:lnTo>
                  <a:pt x="2197542" y="2150501"/>
                </a:lnTo>
                <a:lnTo>
                  <a:pt x="2197730" y="2152553"/>
                </a:lnTo>
                <a:cubicBezTo>
                  <a:pt x="2198534" y="2154955"/>
                  <a:pt x="2200144" y="2156557"/>
                  <a:pt x="2203363" y="2156557"/>
                </a:cubicBezTo>
                <a:cubicBezTo>
                  <a:pt x="2184048" y="2150150"/>
                  <a:pt x="2164733" y="2137337"/>
                  <a:pt x="2151857" y="2124523"/>
                </a:cubicBezTo>
                <a:close/>
                <a:moveTo>
                  <a:pt x="1837342" y="2121168"/>
                </a:moveTo>
                <a:lnTo>
                  <a:pt x="1850204" y="2130632"/>
                </a:lnTo>
                <a:lnTo>
                  <a:pt x="1858192" y="2134185"/>
                </a:lnTo>
                <a:lnTo>
                  <a:pt x="1851813" y="2132242"/>
                </a:lnTo>
                <a:close/>
                <a:moveTo>
                  <a:pt x="2136444" y="2119855"/>
                </a:moveTo>
                <a:lnTo>
                  <a:pt x="2145419" y="2126926"/>
                </a:lnTo>
                <a:cubicBezTo>
                  <a:pt x="2151857" y="2130930"/>
                  <a:pt x="2158295" y="2134133"/>
                  <a:pt x="2164733" y="2137337"/>
                </a:cubicBezTo>
                <a:lnTo>
                  <a:pt x="2203363" y="2158959"/>
                </a:lnTo>
                <a:lnTo>
                  <a:pt x="2203363" y="2159760"/>
                </a:lnTo>
                <a:cubicBezTo>
                  <a:pt x="2203363" y="2161362"/>
                  <a:pt x="2203363" y="2162964"/>
                  <a:pt x="2203363" y="2162964"/>
                </a:cubicBezTo>
                <a:cubicBezTo>
                  <a:pt x="2184048" y="2150150"/>
                  <a:pt x="2164733" y="2143743"/>
                  <a:pt x="2145419" y="2130930"/>
                </a:cubicBezTo>
                <a:close/>
                <a:moveTo>
                  <a:pt x="1834849" y="2119335"/>
                </a:moveTo>
                <a:lnTo>
                  <a:pt x="1835050" y="2119415"/>
                </a:lnTo>
                <a:lnTo>
                  <a:pt x="1837342" y="2121168"/>
                </a:lnTo>
                <a:close/>
                <a:moveTo>
                  <a:pt x="1792065" y="2117698"/>
                </a:moveTo>
                <a:cubicBezTo>
                  <a:pt x="1798482" y="2117698"/>
                  <a:pt x="1798482" y="2124126"/>
                  <a:pt x="1792065" y="2124126"/>
                </a:cubicBezTo>
                <a:cubicBezTo>
                  <a:pt x="1792065" y="2117698"/>
                  <a:pt x="1792065" y="2117698"/>
                  <a:pt x="1792065" y="2117698"/>
                </a:cubicBezTo>
                <a:close/>
                <a:moveTo>
                  <a:pt x="2127158" y="2117568"/>
                </a:moveTo>
                <a:lnTo>
                  <a:pt x="2145419" y="2130930"/>
                </a:lnTo>
                <a:lnTo>
                  <a:pt x="2156595" y="2145886"/>
                </a:lnTo>
                <a:lnTo>
                  <a:pt x="2151857" y="2143743"/>
                </a:lnTo>
                <a:lnTo>
                  <a:pt x="2145343" y="2138927"/>
                </a:lnTo>
                <a:close/>
                <a:moveTo>
                  <a:pt x="1759641" y="2117529"/>
                </a:moveTo>
                <a:lnTo>
                  <a:pt x="1792065" y="2124126"/>
                </a:lnTo>
                <a:cubicBezTo>
                  <a:pt x="1782439" y="2124126"/>
                  <a:pt x="1772814" y="2122519"/>
                  <a:pt x="1763188" y="2119305"/>
                </a:cubicBezTo>
                <a:close/>
                <a:moveTo>
                  <a:pt x="2459529" y="2115826"/>
                </a:moveTo>
                <a:lnTo>
                  <a:pt x="2483504" y="2129912"/>
                </a:lnTo>
                <a:cubicBezTo>
                  <a:pt x="2498763" y="2137172"/>
                  <a:pt x="2514825" y="2143625"/>
                  <a:pt x="2530886" y="2150079"/>
                </a:cubicBezTo>
                <a:cubicBezTo>
                  <a:pt x="2563010" y="2162986"/>
                  <a:pt x="2601558" y="2175893"/>
                  <a:pt x="2633681" y="2169439"/>
                </a:cubicBezTo>
                <a:lnTo>
                  <a:pt x="2652890" y="2161007"/>
                </a:lnTo>
                <a:lnTo>
                  <a:pt x="2641712" y="2171053"/>
                </a:lnTo>
                <a:lnTo>
                  <a:pt x="2637253" y="2173024"/>
                </a:lnTo>
                <a:lnTo>
                  <a:pt x="2627257" y="2175893"/>
                </a:lnTo>
                <a:cubicBezTo>
                  <a:pt x="2601558" y="2175893"/>
                  <a:pt x="2582284" y="2175893"/>
                  <a:pt x="2556585" y="2169439"/>
                </a:cubicBezTo>
                <a:cubicBezTo>
                  <a:pt x="2540523" y="2162986"/>
                  <a:pt x="2524461" y="2154919"/>
                  <a:pt x="2509203" y="2146852"/>
                </a:cubicBezTo>
                <a:lnTo>
                  <a:pt x="2478358" y="2130484"/>
                </a:lnTo>
                <a:close/>
                <a:moveTo>
                  <a:pt x="1830035" y="2115793"/>
                </a:moveTo>
                <a:lnTo>
                  <a:pt x="1834849" y="2119335"/>
                </a:lnTo>
                <a:lnTo>
                  <a:pt x="1830899" y="2117753"/>
                </a:lnTo>
                <a:close/>
                <a:moveTo>
                  <a:pt x="2101010" y="2111797"/>
                </a:moveTo>
                <a:lnTo>
                  <a:pt x="2100392" y="2138383"/>
                </a:lnTo>
                <a:lnTo>
                  <a:pt x="2095923" y="2138812"/>
                </a:lnTo>
                <a:lnTo>
                  <a:pt x="2096847" y="2132645"/>
                </a:lnTo>
                <a:lnTo>
                  <a:pt x="2096330" y="2125845"/>
                </a:lnTo>
                <a:close/>
                <a:moveTo>
                  <a:pt x="2101025" y="2111167"/>
                </a:moveTo>
                <a:lnTo>
                  <a:pt x="2101171" y="2111314"/>
                </a:lnTo>
                <a:lnTo>
                  <a:pt x="2101010" y="2111797"/>
                </a:lnTo>
                <a:close/>
                <a:moveTo>
                  <a:pt x="1760730" y="2110384"/>
                </a:moveTo>
                <a:lnTo>
                  <a:pt x="1792065" y="2117698"/>
                </a:lnTo>
                <a:cubicBezTo>
                  <a:pt x="1784044" y="2117698"/>
                  <a:pt x="1776022" y="2116091"/>
                  <a:pt x="1768001" y="2113479"/>
                </a:cubicBezTo>
                <a:close/>
                <a:moveTo>
                  <a:pt x="2437214" y="2109736"/>
                </a:moveTo>
                <a:lnTo>
                  <a:pt x="2466639" y="2124265"/>
                </a:lnTo>
                <a:lnTo>
                  <a:pt x="2478358" y="2130484"/>
                </a:lnTo>
                <a:lnTo>
                  <a:pt x="2485913" y="2136365"/>
                </a:lnTo>
                <a:cubicBezTo>
                  <a:pt x="2497156" y="2143625"/>
                  <a:pt x="2508400" y="2150079"/>
                  <a:pt x="2518037" y="2156532"/>
                </a:cubicBezTo>
                <a:cubicBezTo>
                  <a:pt x="2543736" y="2169439"/>
                  <a:pt x="2563010" y="2188800"/>
                  <a:pt x="2588708" y="2188800"/>
                </a:cubicBezTo>
                <a:lnTo>
                  <a:pt x="2593219" y="2189933"/>
                </a:lnTo>
                <a:lnTo>
                  <a:pt x="2583097" y="2191308"/>
                </a:lnTo>
                <a:lnTo>
                  <a:pt x="2563813" y="2187187"/>
                </a:lnTo>
                <a:cubicBezTo>
                  <a:pt x="2551766" y="2182347"/>
                  <a:pt x="2540523" y="2175893"/>
                  <a:pt x="2530886" y="2169439"/>
                </a:cubicBezTo>
                <a:cubicBezTo>
                  <a:pt x="2505187" y="2156532"/>
                  <a:pt x="2479488" y="2137172"/>
                  <a:pt x="2453790" y="2124265"/>
                </a:cubicBezTo>
                <a:close/>
                <a:moveTo>
                  <a:pt x="2115441" y="2107242"/>
                </a:moveTo>
                <a:lnTo>
                  <a:pt x="2119988" y="2109147"/>
                </a:lnTo>
                <a:lnTo>
                  <a:pt x="2127158" y="2117568"/>
                </a:lnTo>
                <a:lnTo>
                  <a:pt x="2118057" y="2110909"/>
                </a:lnTo>
                <a:close/>
                <a:moveTo>
                  <a:pt x="2126159" y="2107165"/>
                </a:moveTo>
                <a:lnTo>
                  <a:pt x="2128519" y="2108506"/>
                </a:lnTo>
                <a:cubicBezTo>
                  <a:pt x="2137371" y="2113312"/>
                  <a:pt x="2145419" y="2118117"/>
                  <a:pt x="2151857" y="2124523"/>
                </a:cubicBezTo>
                <a:lnTo>
                  <a:pt x="2129324" y="2111069"/>
                </a:lnTo>
                <a:close/>
                <a:moveTo>
                  <a:pt x="1825368" y="2105192"/>
                </a:moveTo>
                <a:lnTo>
                  <a:pt x="1838138" y="2116948"/>
                </a:lnTo>
                <a:lnTo>
                  <a:pt x="1863073" y="2130632"/>
                </a:lnTo>
                <a:lnTo>
                  <a:pt x="1835050" y="2119415"/>
                </a:lnTo>
                <a:lnTo>
                  <a:pt x="1829893" y="2115468"/>
                </a:lnTo>
                <a:close/>
                <a:moveTo>
                  <a:pt x="2094736" y="2104875"/>
                </a:moveTo>
                <a:lnTo>
                  <a:pt x="2096330" y="2125845"/>
                </a:lnTo>
                <a:lnTo>
                  <a:pt x="2091882" y="2139200"/>
                </a:lnTo>
                <a:lnTo>
                  <a:pt x="2084960" y="2139865"/>
                </a:lnTo>
                <a:lnTo>
                  <a:pt x="2085083" y="2139487"/>
                </a:lnTo>
                <a:cubicBezTo>
                  <a:pt x="2088301" y="2129022"/>
                  <a:pt x="2091518" y="2117754"/>
                  <a:pt x="2094736" y="2104875"/>
                </a:cubicBezTo>
                <a:close/>
                <a:moveTo>
                  <a:pt x="1733262" y="2103972"/>
                </a:moveTo>
                <a:lnTo>
                  <a:pt x="1747145" y="2104841"/>
                </a:lnTo>
                <a:lnTo>
                  <a:pt x="1747145" y="2104600"/>
                </a:lnTo>
                <a:lnTo>
                  <a:pt x="1760730" y="2110384"/>
                </a:lnTo>
                <a:close/>
                <a:moveTo>
                  <a:pt x="1731363" y="2103529"/>
                </a:moveTo>
                <a:lnTo>
                  <a:pt x="1733262" y="2103972"/>
                </a:lnTo>
                <a:lnTo>
                  <a:pt x="1732211" y="2103906"/>
                </a:lnTo>
                <a:close/>
                <a:moveTo>
                  <a:pt x="2110925" y="2098502"/>
                </a:moveTo>
                <a:lnTo>
                  <a:pt x="2118255" y="2102670"/>
                </a:lnTo>
                <a:lnTo>
                  <a:pt x="2123690" y="2107706"/>
                </a:lnTo>
                <a:lnTo>
                  <a:pt x="2129324" y="2111069"/>
                </a:lnTo>
                <a:lnTo>
                  <a:pt x="2136444" y="2119855"/>
                </a:lnTo>
                <a:lnTo>
                  <a:pt x="2126104" y="2111710"/>
                </a:lnTo>
                <a:lnTo>
                  <a:pt x="2119988" y="2109147"/>
                </a:lnTo>
                <a:close/>
                <a:moveTo>
                  <a:pt x="1732299" y="2097404"/>
                </a:moveTo>
                <a:lnTo>
                  <a:pt x="1747145" y="2098413"/>
                </a:lnTo>
                <a:cubicBezTo>
                  <a:pt x="1747145" y="2098413"/>
                  <a:pt x="1747145" y="2100020"/>
                  <a:pt x="1747145" y="2101627"/>
                </a:cubicBezTo>
                <a:lnTo>
                  <a:pt x="1747145" y="2104600"/>
                </a:lnTo>
                <a:lnTo>
                  <a:pt x="1743937" y="2103234"/>
                </a:lnTo>
                <a:close/>
                <a:moveTo>
                  <a:pt x="1703460" y="2095446"/>
                </a:moveTo>
                <a:lnTo>
                  <a:pt x="1714964" y="2096227"/>
                </a:lnTo>
                <a:lnTo>
                  <a:pt x="1731363" y="2103529"/>
                </a:lnTo>
                <a:lnTo>
                  <a:pt x="1709445" y="2098413"/>
                </a:lnTo>
                <a:close/>
                <a:moveTo>
                  <a:pt x="2100351" y="2092490"/>
                </a:moveTo>
                <a:cubicBezTo>
                  <a:pt x="2100351" y="2092490"/>
                  <a:pt x="2100351" y="2098896"/>
                  <a:pt x="2100351" y="2098896"/>
                </a:cubicBezTo>
                <a:lnTo>
                  <a:pt x="2109615" y="2104569"/>
                </a:lnTo>
                <a:lnTo>
                  <a:pt x="2123690" y="2122922"/>
                </a:lnTo>
                <a:lnTo>
                  <a:pt x="2145343" y="2138927"/>
                </a:lnTo>
                <a:lnTo>
                  <a:pt x="2149443" y="2143743"/>
                </a:lnTo>
                <a:lnTo>
                  <a:pt x="2152628" y="2147767"/>
                </a:lnTo>
                <a:lnTo>
                  <a:pt x="2145419" y="2143743"/>
                </a:lnTo>
                <a:cubicBezTo>
                  <a:pt x="2135762" y="2137336"/>
                  <a:pt x="2126104" y="2130930"/>
                  <a:pt x="2117252" y="2123722"/>
                </a:cubicBezTo>
                <a:lnTo>
                  <a:pt x="2101131" y="2106574"/>
                </a:lnTo>
                <a:lnTo>
                  <a:pt x="2101025" y="2111167"/>
                </a:lnTo>
                <a:lnTo>
                  <a:pt x="2100366" y="2110509"/>
                </a:lnTo>
                <a:cubicBezTo>
                  <a:pt x="2099562" y="2109704"/>
                  <a:pt x="2097953" y="2108094"/>
                  <a:pt x="2094736" y="2104875"/>
                </a:cubicBezTo>
                <a:cubicBezTo>
                  <a:pt x="2094736" y="2104875"/>
                  <a:pt x="2096345" y="2104875"/>
                  <a:pt x="2097953" y="2104875"/>
                </a:cubicBezTo>
                <a:lnTo>
                  <a:pt x="2099534" y="2104875"/>
                </a:lnTo>
                <a:lnTo>
                  <a:pt x="2093913" y="2098896"/>
                </a:lnTo>
                <a:cubicBezTo>
                  <a:pt x="2093913" y="2092490"/>
                  <a:pt x="2100351" y="2092490"/>
                  <a:pt x="2100351" y="2092490"/>
                </a:cubicBezTo>
                <a:close/>
                <a:moveTo>
                  <a:pt x="2100351" y="2092490"/>
                </a:moveTo>
                <a:lnTo>
                  <a:pt x="2108037" y="2096860"/>
                </a:lnTo>
                <a:lnTo>
                  <a:pt x="2115441" y="2107242"/>
                </a:lnTo>
                <a:lnTo>
                  <a:pt x="2110814" y="2105303"/>
                </a:lnTo>
                <a:lnTo>
                  <a:pt x="2109615" y="2104569"/>
                </a:lnTo>
                <a:close/>
                <a:moveTo>
                  <a:pt x="2100351" y="2086083"/>
                </a:moveTo>
                <a:lnTo>
                  <a:pt x="2110925" y="2098502"/>
                </a:lnTo>
                <a:lnTo>
                  <a:pt x="2108037" y="2096860"/>
                </a:lnTo>
                <a:close/>
                <a:moveTo>
                  <a:pt x="2100351" y="2086083"/>
                </a:moveTo>
                <a:cubicBezTo>
                  <a:pt x="2110009" y="2092490"/>
                  <a:pt x="2118057" y="2098896"/>
                  <a:pt x="2125299" y="2106104"/>
                </a:cubicBezTo>
                <a:lnTo>
                  <a:pt x="2126159" y="2107165"/>
                </a:lnTo>
                <a:lnTo>
                  <a:pt x="2118255" y="2102670"/>
                </a:lnTo>
                <a:close/>
                <a:moveTo>
                  <a:pt x="1656660" y="2072246"/>
                </a:moveTo>
                <a:lnTo>
                  <a:pt x="1703460" y="2095446"/>
                </a:lnTo>
                <a:lnTo>
                  <a:pt x="1699819" y="2095199"/>
                </a:lnTo>
                <a:cubicBezTo>
                  <a:pt x="1684579" y="2090377"/>
                  <a:pt x="1670141" y="2082342"/>
                  <a:pt x="1657306" y="2072699"/>
                </a:cubicBezTo>
                <a:close/>
                <a:moveTo>
                  <a:pt x="2331381" y="2060927"/>
                </a:moveTo>
                <a:lnTo>
                  <a:pt x="2338004" y="2065893"/>
                </a:lnTo>
                <a:lnTo>
                  <a:pt x="2338221" y="2066160"/>
                </a:lnTo>
                <a:cubicBezTo>
                  <a:pt x="2360738" y="2085346"/>
                  <a:pt x="2381647" y="2102933"/>
                  <a:pt x="2403360" y="2119721"/>
                </a:cubicBezTo>
                <a:lnTo>
                  <a:pt x="2438736" y="2144377"/>
                </a:lnTo>
                <a:lnTo>
                  <a:pt x="2439435" y="2145271"/>
                </a:lnTo>
                <a:lnTo>
                  <a:pt x="2425074" y="2141305"/>
                </a:lnTo>
                <a:lnTo>
                  <a:pt x="2412590" y="2133721"/>
                </a:lnTo>
                <a:lnTo>
                  <a:pt x="2402556" y="2126116"/>
                </a:lnTo>
                <a:lnTo>
                  <a:pt x="2377811" y="2105515"/>
                </a:lnTo>
                <a:lnTo>
                  <a:pt x="2373605" y="2101334"/>
                </a:lnTo>
                <a:cubicBezTo>
                  <a:pt x="2365563" y="2093340"/>
                  <a:pt x="2357521" y="2085346"/>
                  <a:pt x="2351088" y="2078950"/>
                </a:cubicBezTo>
                <a:close/>
                <a:moveTo>
                  <a:pt x="1799521" y="2060487"/>
                </a:moveTo>
                <a:lnTo>
                  <a:pt x="1801843" y="2070809"/>
                </a:lnTo>
                <a:lnTo>
                  <a:pt x="1801136" y="2075897"/>
                </a:lnTo>
                <a:cubicBezTo>
                  <a:pt x="1801941" y="2085556"/>
                  <a:pt x="1805158" y="2095216"/>
                  <a:pt x="1811593" y="2104875"/>
                </a:cubicBezTo>
                <a:cubicBezTo>
                  <a:pt x="1824464" y="2130632"/>
                  <a:pt x="1850204" y="2143511"/>
                  <a:pt x="1875944" y="2156390"/>
                </a:cubicBezTo>
                <a:lnTo>
                  <a:pt x="1942079" y="2183737"/>
                </a:lnTo>
                <a:lnTo>
                  <a:pt x="1949947" y="2191505"/>
                </a:lnTo>
                <a:cubicBezTo>
                  <a:pt x="1958393" y="2196838"/>
                  <a:pt x="1967643" y="2200258"/>
                  <a:pt x="1977296" y="2202271"/>
                </a:cubicBezTo>
                <a:lnTo>
                  <a:pt x="1997283" y="2203825"/>
                </a:lnTo>
                <a:lnTo>
                  <a:pt x="2075431" y="2227224"/>
                </a:lnTo>
                <a:cubicBezTo>
                  <a:pt x="2081866" y="2227224"/>
                  <a:pt x="2075431" y="2233663"/>
                  <a:pt x="2075431" y="2233663"/>
                </a:cubicBezTo>
                <a:cubicBezTo>
                  <a:pt x="2043255" y="2227224"/>
                  <a:pt x="2017515" y="2220784"/>
                  <a:pt x="1991775" y="2207905"/>
                </a:cubicBezTo>
                <a:cubicBezTo>
                  <a:pt x="1959600" y="2195027"/>
                  <a:pt x="1920989" y="2182148"/>
                  <a:pt x="1895249" y="2169269"/>
                </a:cubicBezTo>
                <a:cubicBezTo>
                  <a:pt x="1875944" y="2162829"/>
                  <a:pt x="1863074" y="2156390"/>
                  <a:pt x="1850204" y="2143511"/>
                </a:cubicBezTo>
                <a:cubicBezTo>
                  <a:pt x="1837334" y="2137072"/>
                  <a:pt x="1824464" y="2130632"/>
                  <a:pt x="1818028" y="2117753"/>
                </a:cubicBezTo>
                <a:cubicBezTo>
                  <a:pt x="1805158" y="2104875"/>
                  <a:pt x="1798723" y="2085556"/>
                  <a:pt x="1798723" y="2066238"/>
                </a:cubicBezTo>
                <a:close/>
                <a:moveTo>
                  <a:pt x="2762176" y="2059729"/>
                </a:moveTo>
                <a:cubicBezTo>
                  <a:pt x="2762176" y="2059729"/>
                  <a:pt x="2768600" y="2066183"/>
                  <a:pt x="2762176" y="2066183"/>
                </a:cubicBezTo>
                <a:cubicBezTo>
                  <a:pt x="2736477" y="2098450"/>
                  <a:pt x="2717203" y="2130718"/>
                  <a:pt x="2678654" y="2150079"/>
                </a:cubicBezTo>
                <a:cubicBezTo>
                  <a:pt x="2672229" y="2156532"/>
                  <a:pt x="2664199" y="2162986"/>
                  <a:pt x="2655365" y="2167826"/>
                </a:cubicBezTo>
                <a:lnTo>
                  <a:pt x="2654535" y="2168064"/>
                </a:lnTo>
                <a:lnTo>
                  <a:pt x="2668966" y="2153950"/>
                </a:lnTo>
                <a:lnTo>
                  <a:pt x="2672731" y="2152297"/>
                </a:lnTo>
                <a:cubicBezTo>
                  <a:pt x="2707967" y="2128701"/>
                  <a:pt x="2733264" y="2088770"/>
                  <a:pt x="2762176" y="2059729"/>
                </a:cubicBezTo>
                <a:close/>
                <a:moveTo>
                  <a:pt x="2326574" y="2051788"/>
                </a:moveTo>
                <a:lnTo>
                  <a:pt x="2370388" y="2085346"/>
                </a:lnTo>
                <a:cubicBezTo>
                  <a:pt x="2389689" y="2091741"/>
                  <a:pt x="2402556" y="2104532"/>
                  <a:pt x="2415423" y="2117323"/>
                </a:cubicBezTo>
                <a:cubicBezTo>
                  <a:pt x="2434724" y="2130113"/>
                  <a:pt x="2447591" y="2136509"/>
                  <a:pt x="2454025" y="2149299"/>
                </a:cubicBezTo>
                <a:lnTo>
                  <a:pt x="2440401" y="2145537"/>
                </a:lnTo>
                <a:lnTo>
                  <a:pt x="2438736" y="2144377"/>
                </a:lnTo>
                <a:lnTo>
                  <a:pt x="2430703" y="2134110"/>
                </a:lnTo>
                <a:cubicBezTo>
                  <a:pt x="2423465" y="2128514"/>
                  <a:pt x="2415423" y="2123718"/>
                  <a:pt x="2408990" y="2117323"/>
                </a:cubicBezTo>
                <a:cubicBezTo>
                  <a:pt x="2396123" y="2110927"/>
                  <a:pt x="2376822" y="2098136"/>
                  <a:pt x="2363955" y="2085346"/>
                </a:cubicBezTo>
                <a:lnTo>
                  <a:pt x="2338004" y="2065893"/>
                </a:lnTo>
                <a:close/>
                <a:moveTo>
                  <a:pt x="1804799" y="2049510"/>
                </a:moveTo>
                <a:lnTo>
                  <a:pt x="1804354" y="2068653"/>
                </a:lnTo>
                <a:lnTo>
                  <a:pt x="1815349" y="2092601"/>
                </a:lnTo>
                <a:lnTo>
                  <a:pt x="1815414" y="2094712"/>
                </a:lnTo>
                <a:cubicBezTo>
                  <a:pt x="1816822" y="2100850"/>
                  <a:pt x="1819637" y="2106484"/>
                  <a:pt x="1824464" y="2111314"/>
                </a:cubicBezTo>
                <a:lnTo>
                  <a:pt x="1829893" y="2115468"/>
                </a:lnTo>
                <a:lnTo>
                  <a:pt x="1830035" y="2115793"/>
                </a:lnTo>
                <a:lnTo>
                  <a:pt x="1822855" y="2110509"/>
                </a:lnTo>
                <a:cubicBezTo>
                  <a:pt x="1814811" y="2103265"/>
                  <a:pt x="1808376" y="2095216"/>
                  <a:pt x="1805158" y="2085556"/>
                </a:cubicBezTo>
                <a:lnTo>
                  <a:pt x="1801843" y="2070809"/>
                </a:lnTo>
                <a:close/>
                <a:moveTo>
                  <a:pt x="1611694" y="2046674"/>
                </a:moveTo>
                <a:lnTo>
                  <a:pt x="1612387" y="2046985"/>
                </a:lnTo>
                <a:lnTo>
                  <a:pt x="1641263" y="2061449"/>
                </a:lnTo>
                <a:lnTo>
                  <a:pt x="1656660" y="2072246"/>
                </a:lnTo>
                <a:lnTo>
                  <a:pt x="1631638" y="2059842"/>
                </a:lnTo>
                <a:close/>
                <a:moveTo>
                  <a:pt x="2311858" y="2043074"/>
                </a:moveTo>
                <a:lnTo>
                  <a:pt x="2331381" y="2060927"/>
                </a:lnTo>
                <a:lnTo>
                  <a:pt x="2320591" y="2052839"/>
                </a:lnTo>
                <a:lnTo>
                  <a:pt x="2312486" y="2043776"/>
                </a:lnTo>
                <a:close/>
                <a:moveTo>
                  <a:pt x="2308385" y="2039897"/>
                </a:moveTo>
                <a:lnTo>
                  <a:pt x="2309773" y="2040741"/>
                </a:lnTo>
                <a:lnTo>
                  <a:pt x="2311858" y="2043074"/>
                </a:lnTo>
                <a:close/>
                <a:moveTo>
                  <a:pt x="1591891" y="2037782"/>
                </a:moveTo>
                <a:lnTo>
                  <a:pt x="1602141" y="2042384"/>
                </a:lnTo>
                <a:lnTo>
                  <a:pt x="1634846" y="2065467"/>
                </a:lnTo>
                <a:cubicBezTo>
                  <a:pt x="1646076" y="2072699"/>
                  <a:pt x="1657306" y="2079128"/>
                  <a:pt x="1670140" y="2085556"/>
                </a:cubicBezTo>
                <a:cubicBezTo>
                  <a:pt x="1682975" y="2091984"/>
                  <a:pt x="1695809" y="2098413"/>
                  <a:pt x="1708643" y="2102430"/>
                </a:cubicBezTo>
                <a:lnTo>
                  <a:pt x="1732211" y="2103906"/>
                </a:lnTo>
                <a:lnTo>
                  <a:pt x="1734311" y="2104841"/>
                </a:lnTo>
                <a:lnTo>
                  <a:pt x="1759641" y="2117529"/>
                </a:lnTo>
                <a:lnTo>
                  <a:pt x="1740728" y="2113680"/>
                </a:lnTo>
                <a:cubicBezTo>
                  <a:pt x="1723082" y="2109662"/>
                  <a:pt x="1705435" y="2104841"/>
                  <a:pt x="1689392" y="2098413"/>
                </a:cubicBezTo>
                <a:cubicBezTo>
                  <a:pt x="1670141" y="2088770"/>
                  <a:pt x="1652494" y="2079127"/>
                  <a:pt x="1635649" y="2068681"/>
                </a:cubicBezTo>
                <a:close/>
                <a:moveTo>
                  <a:pt x="1606645" y="2037174"/>
                </a:moveTo>
                <a:lnTo>
                  <a:pt x="1622012" y="2043771"/>
                </a:lnTo>
                <a:cubicBezTo>
                  <a:pt x="1630034" y="2046985"/>
                  <a:pt x="1638055" y="2050199"/>
                  <a:pt x="1644472" y="2053414"/>
                </a:cubicBezTo>
                <a:cubicBezTo>
                  <a:pt x="1663723" y="2066271"/>
                  <a:pt x="1676557" y="2072699"/>
                  <a:pt x="1695809" y="2079127"/>
                </a:cubicBezTo>
                <a:lnTo>
                  <a:pt x="1732299" y="2097404"/>
                </a:lnTo>
                <a:lnTo>
                  <a:pt x="1714964" y="2096227"/>
                </a:lnTo>
                <a:lnTo>
                  <a:pt x="1705434" y="2091984"/>
                </a:lnTo>
                <a:cubicBezTo>
                  <a:pt x="1695809" y="2087163"/>
                  <a:pt x="1686183" y="2082341"/>
                  <a:pt x="1676557" y="2079127"/>
                </a:cubicBezTo>
                <a:cubicBezTo>
                  <a:pt x="1666932" y="2072699"/>
                  <a:pt x="1655702" y="2067878"/>
                  <a:pt x="1644472" y="2063056"/>
                </a:cubicBezTo>
                <a:lnTo>
                  <a:pt x="1641263" y="2061449"/>
                </a:lnTo>
                <a:lnTo>
                  <a:pt x="1625221" y="2050200"/>
                </a:lnTo>
                <a:close/>
                <a:moveTo>
                  <a:pt x="1574658" y="2021161"/>
                </a:moveTo>
                <a:lnTo>
                  <a:pt x="1581551" y="2024751"/>
                </a:lnTo>
                <a:lnTo>
                  <a:pt x="1596344" y="2036539"/>
                </a:lnTo>
                <a:lnTo>
                  <a:pt x="1611694" y="2046674"/>
                </a:lnTo>
                <a:lnTo>
                  <a:pt x="1602141" y="2042384"/>
                </a:lnTo>
                <a:lnTo>
                  <a:pt x="1599552" y="2040557"/>
                </a:lnTo>
                <a:close/>
                <a:moveTo>
                  <a:pt x="1814453" y="2016153"/>
                </a:moveTo>
                <a:lnTo>
                  <a:pt x="1805158" y="2046920"/>
                </a:lnTo>
                <a:lnTo>
                  <a:pt x="1804799" y="2049510"/>
                </a:lnTo>
                <a:lnTo>
                  <a:pt x="1805158" y="2034041"/>
                </a:lnTo>
                <a:close/>
                <a:moveTo>
                  <a:pt x="1810183" y="2012901"/>
                </a:moveTo>
                <a:lnTo>
                  <a:pt x="1802745" y="2037260"/>
                </a:lnTo>
                <a:lnTo>
                  <a:pt x="1799521" y="2060487"/>
                </a:lnTo>
                <a:lnTo>
                  <a:pt x="1797919" y="2053359"/>
                </a:lnTo>
                <a:cubicBezTo>
                  <a:pt x="1798723" y="2042090"/>
                  <a:pt x="1801941" y="2030821"/>
                  <a:pt x="1805158" y="2021162"/>
                </a:cubicBezTo>
                <a:close/>
                <a:moveTo>
                  <a:pt x="2831137" y="2009936"/>
                </a:moveTo>
                <a:lnTo>
                  <a:pt x="2820646" y="2014421"/>
                </a:lnTo>
                <a:lnTo>
                  <a:pt x="2783219" y="2018322"/>
                </a:lnTo>
                <a:lnTo>
                  <a:pt x="2775279" y="2016604"/>
                </a:lnTo>
                <a:lnTo>
                  <a:pt x="2769235" y="2014966"/>
                </a:lnTo>
                <a:lnTo>
                  <a:pt x="2801355" y="2014421"/>
                </a:lnTo>
                <a:close/>
                <a:moveTo>
                  <a:pt x="1556649" y="2007130"/>
                </a:moveTo>
                <a:lnTo>
                  <a:pt x="1570676" y="2018058"/>
                </a:lnTo>
                <a:lnTo>
                  <a:pt x="1574658" y="2021161"/>
                </a:lnTo>
                <a:lnTo>
                  <a:pt x="1566923" y="2017132"/>
                </a:lnTo>
                <a:lnTo>
                  <a:pt x="1558643" y="2010022"/>
                </a:lnTo>
                <a:close/>
                <a:moveTo>
                  <a:pt x="2740734" y="2007009"/>
                </a:moveTo>
                <a:lnTo>
                  <a:pt x="2743482" y="2007988"/>
                </a:lnTo>
                <a:lnTo>
                  <a:pt x="2769235" y="2014966"/>
                </a:lnTo>
                <a:lnTo>
                  <a:pt x="2767821" y="2014990"/>
                </a:lnTo>
                <a:lnTo>
                  <a:pt x="2751721" y="2011506"/>
                </a:lnTo>
                <a:close/>
                <a:moveTo>
                  <a:pt x="2856068" y="2001216"/>
                </a:moveTo>
                <a:lnTo>
                  <a:pt x="2838732" y="2008792"/>
                </a:lnTo>
                <a:lnTo>
                  <a:pt x="2831137" y="2009936"/>
                </a:lnTo>
                <a:lnTo>
                  <a:pt x="2840844" y="2005785"/>
                </a:lnTo>
                <a:close/>
                <a:moveTo>
                  <a:pt x="2730621" y="1990990"/>
                </a:moveTo>
                <a:lnTo>
                  <a:pt x="2746499" y="1997511"/>
                </a:lnTo>
                <a:lnTo>
                  <a:pt x="2741134" y="1996703"/>
                </a:lnTo>
                <a:lnTo>
                  <a:pt x="2733836" y="1994316"/>
                </a:lnTo>
                <a:lnTo>
                  <a:pt x="2730621" y="1992893"/>
                </a:lnTo>
                <a:lnTo>
                  <a:pt x="2730621" y="1991903"/>
                </a:lnTo>
                <a:close/>
                <a:moveTo>
                  <a:pt x="1545166" y="1986669"/>
                </a:moveTo>
                <a:lnTo>
                  <a:pt x="1561852" y="2004397"/>
                </a:lnTo>
                <a:cubicBezTo>
                  <a:pt x="1572280" y="2013236"/>
                  <a:pt x="1583510" y="2021272"/>
                  <a:pt x="1593135" y="2027700"/>
                </a:cubicBezTo>
                <a:lnTo>
                  <a:pt x="1606645" y="2037174"/>
                </a:lnTo>
                <a:lnTo>
                  <a:pt x="1599552" y="2034129"/>
                </a:lnTo>
                <a:lnTo>
                  <a:pt x="1581551" y="2024751"/>
                </a:lnTo>
                <a:lnTo>
                  <a:pt x="1561049" y="2008415"/>
                </a:lnTo>
                <a:close/>
                <a:moveTo>
                  <a:pt x="2873894" y="1985169"/>
                </a:moveTo>
                <a:lnTo>
                  <a:pt x="2855913" y="1999343"/>
                </a:lnTo>
                <a:lnTo>
                  <a:pt x="2840844" y="2005785"/>
                </a:lnTo>
                <a:lnTo>
                  <a:pt x="2833507" y="2007988"/>
                </a:lnTo>
                <a:cubicBezTo>
                  <a:pt x="2820646" y="2011204"/>
                  <a:pt x="2807785" y="2012813"/>
                  <a:pt x="2794924" y="2012009"/>
                </a:cubicBezTo>
                <a:lnTo>
                  <a:pt x="2794527" y="2011901"/>
                </a:lnTo>
                <a:lnTo>
                  <a:pt x="2807112" y="2008560"/>
                </a:lnTo>
                <a:lnTo>
                  <a:pt x="2819842" y="2008792"/>
                </a:lnTo>
                <a:cubicBezTo>
                  <a:pt x="2833507" y="2006379"/>
                  <a:pt x="2846368" y="2001554"/>
                  <a:pt x="2859228" y="1995120"/>
                </a:cubicBezTo>
                <a:lnTo>
                  <a:pt x="2867247" y="1988626"/>
                </a:lnTo>
                <a:lnTo>
                  <a:pt x="2871285" y="1987078"/>
                </a:lnTo>
                <a:close/>
                <a:moveTo>
                  <a:pt x="2661398" y="1973434"/>
                </a:moveTo>
                <a:lnTo>
                  <a:pt x="2665521" y="1981717"/>
                </a:lnTo>
                <a:lnTo>
                  <a:pt x="2699757" y="1996542"/>
                </a:lnTo>
                <a:lnTo>
                  <a:pt x="2691592" y="1988823"/>
                </a:lnTo>
                <a:close/>
                <a:moveTo>
                  <a:pt x="2903156" y="1970084"/>
                </a:moveTo>
                <a:lnTo>
                  <a:pt x="2900798" y="1972378"/>
                </a:lnTo>
                <a:lnTo>
                  <a:pt x="2873697" y="1995925"/>
                </a:lnTo>
                <a:lnTo>
                  <a:pt x="2856068" y="2001216"/>
                </a:lnTo>
                <a:lnTo>
                  <a:pt x="2873697" y="1993512"/>
                </a:lnTo>
                <a:close/>
                <a:moveTo>
                  <a:pt x="2306021" y="1969380"/>
                </a:moveTo>
                <a:cubicBezTo>
                  <a:pt x="2344570" y="2021008"/>
                  <a:pt x="2395967" y="2072636"/>
                  <a:pt x="2453790" y="2111358"/>
                </a:cubicBezTo>
                <a:lnTo>
                  <a:pt x="2459529" y="2115826"/>
                </a:lnTo>
                <a:lnTo>
                  <a:pt x="2440940" y="2104904"/>
                </a:lnTo>
                <a:lnTo>
                  <a:pt x="2401781" y="2078681"/>
                </a:lnTo>
                <a:lnTo>
                  <a:pt x="2371875" y="2052469"/>
                </a:lnTo>
                <a:cubicBezTo>
                  <a:pt x="2346176" y="2027461"/>
                  <a:pt x="2322083" y="2001647"/>
                  <a:pt x="2299597" y="1975833"/>
                </a:cubicBezTo>
                <a:cubicBezTo>
                  <a:pt x="2299597" y="1969380"/>
                  <a:pt x="2306021" y="1969380"/>
                  <a:pt x="2306021" y="1969380"/>
                </a:cubicBezTo>
                <a:close/>
                <a:moveTo>
                  <a:pt x="2906079" y="1967241"/>
                </a:moveTo>
                <a:lnTo>
                  <a:pt x="2904685" y="1968868"/>
                </a:lnTo>
                <a:lnTo>
                  <a:pt x="2903156" y="1970084"/>
                </a:lnTo>
                <a:close/>
                <a:moveTo>
                  <a:pt x="2652956" y="1962926"/>
                </a:moveTo>
                <a:cubicBezTo>
                  <a:pt x="2659380" y="1962926"/>
                  <a:pt x="2659380" y="1969380"/>
                  <a:pt x="2659380" y="1969380"/>
                </a:cubicBezTo>
                <a:lnTo>
                  <a:pt x="2661051" y="1972735"/>
                </a:lnTo>
                <a:lnTo>
                  <a:pt x="2666317" y="1975820"/>
                </a:lnTo>
                <a:lnTo>
                  <a:pt x="2686471" y="1984739"/>
                </a:lnTo>
                <a:lnTo>
                  <a:pt x="2672230" y="1973413"/>
                </a:lnTo>
                <a:cubicBezTo>
                  <a:pt x="2665805" y="1969380"/>
                  <a:pt x="2659380" y="1966153"/>
                  <a:pt x="2652956" y="1962926"/>
                </a:cubicBezTo>
                <a:close/>
                <a:moveTo>
                  <a:pt x="1524368" y="1957426"/>
                </a:moveTo>
                <a:lnTo>
                  <a:pt x="1535381" y="1976273"/>
                </a:lnTo>
                <a:lnTo>
                  <a:pt x="1556649" y="2007130"/>
                </a:lnTo>
                <a:lnTo>
                  <a:pt x="1541798" y="1995558"/>
                </a:lnTo>
                <a:lnTo>
                  <a:pt x="1525837" y="1967387"/>
                </a:lnTo>
                <a:lnTo>
                  <a:pt x="1524661" y="1961626"/>
                </a:lnTo>
                <a:close/>
                <a:moveTo>
                  <a:pt x="2930713" y="1948169"/>
                </a:moveTo>
                <a:lnTo>
                  <a:pt x="2929963" y="1950086"/>
                </a:lnTo>
                <a:cubicBezTo>
                  <a:pt x="2917102" y="1972603"/>
                  <a:pt x="2897811" y="1990295"/>
                  <a:pt x="2874501" y="2002358"/>
                </a:cubicBezTo>
                <a:lnTo>
                  <a:pt x="2859335" y="2007901"/>
                </a:lnTo>
                <a:lnTo>
                  <a:pt x="2888165" y="1984666"/>
                </a:lnTo>
                <a:lnTo>
                  <a:pt x="2900798" y="1972378"/>
                </a:lnTo>
                <a:lnTo>
                  <a:pt x="2904241" y="1969386"/>
                </a:lnTo>
                <a:lnTo>
                  <a:pt x="2904685" y="1968868"/>
                </a:lnTo>
                <a:close/>
                <a:moveTo>
                  <a:pt x="2922867" y="1947646"/>
                </a:moveTo>
                <a:lnTo>
                  <a:pt x="2917102" y="1956519"/>
                </a:lnTo>
                <a:lnTo>
                  <a:pt x="2906079" y="1967241"/>
                </a:lnTo>
                <a:close/>
                <a:moveTo>
                  <a:pt x="2048879" y="1946529"/>
                </a:moveTo>
                <a:lnTo>
                  <a:pt x="2050082" y="1950938"/>
                </a:lnTo>
                <a:lnTo>
                  <a:pt x="2043446" y="1979704"/>
                </a:lnTo>
                <a:lnTo>
                  <a:pt x="2039645" y="1986430"/>
                </a:lnTo>
                <a:lnTo>
                  <a:pt x="2037997" y="1988590"/>
                </a:lnTo>
                <a:lnTo>
                  <a:pt x="2023636" y="2001445"/>
                </a:lnTo>
                <a:cubicBezTo>
                  <a:pt x="2010814" y="2014272"/>
                  <a:pt x="1991580" y="2020685"/>
                  <a:pt x="1965936" y="2014272"/>
                </a:cubicBezTo>
                <a:cubicBezTo>
                  <a:pt x="1985169" y="2014272"/>
                  <a:pt x="2004402" y="2014272"/>
                  <a:pt x="2023636" y="1995031"/>
                </a:cubicBezTo>
                <a:cubicBezTo>
                  <a:pt x="2030047" y="1988618"/>
                  <a:pt x="2036458" y="1982204"/>
                  <a:pt x="2042869" y="1969377"/>
                </a:cubicBezTo>
                <a:cubicBezTo>
                  <a:pt x="2042869" y="1966170"/>
                  <a:pt x="2046074" y="1961360"/>
                  <a:pt x="2048479" y="1955748"/>
                </a:cubicBezTo>
                <a:close/>
                <a:moveTo>
                  <a:pt x="2054118" y="1946359"/>
                </a:moveTo>
                <a:lnTo>
                  <a:pt x="2055691" y="1950136"/>
                </a:lnTo>
                <a:lnTo>
                  <a:pt x="2055691" y="1962963"/>
                </a:lnTo>
                <a:cubicBezTo>
                  <a:pt x="2049280" y="1982204"/>
                  <a:pt x="2036458" y="2007858"/>
                  <a:pt x="2017225" y="2020685"/>
                </a:cubicBezTo>
                <a:lnTo>
                  <a:pt x="2012626" y="2024031"/>
                </a:lnTo>
                <a:lnTo>
                  <a:pt x="2010012" y="2025495"/>
                </a:lnTo>
                <a:lnTo>
                  <a:pt x="2001641" y="2026036"/>
                </a:lnTo>
                <a:lnTo>
                  <a:pt x="2019629" y="2012668"/>
                </a:lnTo>
                <a:lnTo>
                  <a:pt x="2037997" y="1988590"/>
                </a:lnTo>
                <a:lnTo>
                  <a:pt x="2038862" y="1987816"/>
                </a:lnTo>
                <a:lnTo>
                  <a:pt x="2039645" y="1986430"/>
                </a:lnTo>
                <a:lnTo>
                  <a:pt x="2042869" y="1982204"/>
                </a:lnTo>
                <a:lnTo>
                  <a:pt x="2043446" y="1979704"/>
                </a:lnTo>
                <a:lnTo>
                  <a:pt x="2049280" y="1969377"/>
                </a:lnTo>
                <a:cubicBezTo>
                  <a:pt x="2049280" y="1966170"/>
                  <a:pt x="2050883" y="1961360"/>
                  <a:pt x="2052486" y="1955748"/>
                </a:cubicBezTo>
                <a:close/>
                <a:moveTo>
                  <a:pt x="2925016" y="1945137"/>
                </a:moveTo>
                <a:lnTo>
                  <a:pt x="2922867" y="1947646"/>
                </a:lnTo>
                <a:lnTo>
                  <a:pt x="2923843" y="1946143"/>
                </a:lnTo>
                <a:close/>
                <a:moveTo>
                  <a:pt x="1523094" y="1939135"/>
                </a:moveTo>
                <a:lnTo>
                  <a:pt x="1523307" y="1939692"/>
                </a:lnTo>
                <a:lnTo>
                  <a:pt x="1523177" y="1940329"/>
                </a:lnTo>
                <a:close/>
                <a:moveTo>
                  <a:pt x="2055691" y="1934977"/>
                </a:moveTo>
                <a:lnTo>
                  <a:pt x="2060499" y="1938913"/>
                </a:lnTo>
                <a:cubicBezTo>
                  <a:pt x="2065308" y="1945326"/>
                  <a:pt x="2068513" y="1953343"/>
                  <a:pt x="2068513" y="1962963"/>
                </a:cubicBezTo>
                <a:cubicBezTo>
                  <a:pt x="2062102" y="1969377"/>
                  <a:pt x="2062102" y="1982204"/>
                  <a:pt x="2055691" y="1995031"/>
                </a:cubicBezTo>
                <a:cubicBezTo>
                  <a:pt x="2049280" y="2001445"/>
                  <a:pt x="2042869" y="2014272"/>
                  <a:pt x="2030047" y="2020685"/>
                </a:cubicBezTo>
                <a:lnTo>
                  <a:pt x="2008775" y="2026833"/>
                </a:lnTo>
                <a:lnTo>
                  <a:pt x="2012626" y="2024031"/>
                </a:lnTo>
                <a:lnTo>
                  <a:pt x="2030047" y="2014272"/>
                </a:lnTo>
                <a:cubicBezTo>
                  <a:pt x="2036458" y="2007858"/>
                  <a:pt x="2049280" y="1995031"/>
                  <a:pt x="2055691" y="1982204"/>
                </a:cubicBezTo>
                <a:cubicBezTo>
                  <a:pt x="2055691" y="1975791"/>
                  <a:pt x="2062102" y="1962963"/>
                  <a:pt x="2055691" y="1950136"/>
                </a:cubicBezTo>
                <a:lnTo>
                  <a:pt x="2055691" y="1944524"/>
                </a:lnTo>
                <a:lnTo>
                  <a:pt x="2055691" y="1937309"/>
                </a:lnTo>
                <a:close/>
                <a:moveTo>
                  <a:pt x="2045358" y="1933612"/>
                </a:moveTo>
                <a:lnTo>
                  <a:pt x="2049256" y="1937866"/>
                </a:lnTo>
                <a:lnTo>
                  <a:pt x="2048879" y="1946529"/>
                </a:lnTo>
                <a:close/>
                <a:moveTo>
                  <a:pt x="2938082" y="1929345"/>
                </a:moveTo>
                <a:lnTo>
                  <a:pt x="2936986" y="1932145"/>
                </a:lnTo>
                <a:lnTo>
                  <a:pt x="2932374" y="1938827"/>
                </a:lnTo>
                <a:lnTo>
                  <a:pt x="2925016" y="1945137"/>
                </a:lnTo>
                <a:lnTo>
                  <a:pt x="2933178" y="1935610"/>
                </a:lnTo>
                <a:lnTo>
                  <a:pt x="2933497" y="1934173"/>
                </a:lnTo>
                <a:close/>
                <a:moveTo>
                  <a:pt x="2052486" y="1927689"/>
                </a:moveTo>
                <a:lnTo>
                  <a:pt x="2055691" y="1930896"/>
                </a:lnTo>
                <a:lnTo>
                  <a:pt x="2055691" y="1934977"/>
                </a:lnTo>
                <a:lnTo>
                  <a:pt x="2054623" y="1934103"/>
                </a:lnTo>
                <a:close/>
                <a:moveTo>
                  <a:pt x="2045808" y="1926888"/>
                </a:moveTo>
                <a:lnTo>
                  <a:pt x="2054623" y="1934103"/>
                </a:lnTo>
                <a:lnTo>
                  <a:pt x="2055691" y="1937309"/>
                </a:lnTo>
                <a:lnTo>
                  <a:pt x="2054118" y="1946359"/>
                </a:lnTo>
                <a:lnTo>
                  <a:pt x="2051684" y="1940516"/>
                </a:lnTo>
                <a:lnTo>
                  <a:pt x="2049256" y="1937866"/>
                </a:lnTo>
                <a:lnTo>
                  <a:pt x="2049280" y="1937309"/>
                </a:lnTo>
                <a:close/>
                <a:moveTo>
                  <a:pt x="2036871" y="1920344"/>
                </a:moveTo>
                <a:lnTo>
                  <a:pt x="2044472" y="1922879"/>
                </a:lnTo>
                <a:lnTo>
                  <a:pt x="2045808" y="1926888"/>
                </a:lnTo>
                <a:lnTo>
                  <a:pt x="2042869" y="1924482"/>
                </a:lnTo>
                <a:close/>
                <a:moveTo>
                  <a:pt x="1874629" y="1917983"/>
                </a:moveTo>
                <a:lnTo>
                  <a:pt x="1856639" y="1943889"/>
                </a:lnTo>
                <a:cubicBezTo>
                  <a:pt x="1850204" y="1956767"/>
                  <a:pt x="1837334" y="1976086"/>
                  <a:pt x="1830899" y="1988965"/>
                </a:cubicBezTo>
                <a:cubicBezTo>
                  <a:pt x="1824464" y="1998624"/>
                  <a:pt x="1819637" y="2006673"/>
                  <a:pt x="1815615" y="2013917"/>
                </a:cubicBezTo>
                <a:lnTo>
                  <a:pt x="1814453" y="2016153"/>
                </a:lnTo>
                <a:lnTo>
                  <a:pt x="1815615" y="2012308"/>
                </a:lnTo>
                <a:cubicBezTo>
                  <a:pt x="1819637" y="2001844"/>
                  <a:pt x="1824464" y="1992184"/>
                  <a:pt x="1830899" y="1982525"/>
                </a:cubicBezTo>
                <a:cubicBezTo>
                  <a:pt x="1843769" y="1963207"/>
                  <a:pt x="1856639" y="1943889"/>
                  <a:pt x="1869509" y="1924570"/>
                </a:cubicBezTo>
                <a:close/>
                <a:moveTo>
                  <a:pt x="2235350" y="1917751"/>
                </a:moveTo>
                <a:cubicBezTo>
                  <a:pt x="2254624" y="1924205"/>
                  <a:pt x="2261048" y="1943565"/>
                  <a:pt x="2273898" y="1956473"/>
                </a:cubicBezTo>
                <a:cubicBezTo>
                  <a:pt x="2293172" y="1975833"/>
                  <a:pt x="2306021" y="1995194"/>
                  <a:pt x="2325296" y="2014554"/>
                </a:cubicBezTo>
                <a:cubicBezTo>
                  <a:pt x="2344570" y="2033915"/>
                  <a:pt x="2363844" y="2053276"/>
                  <a:pt x="2383118" y="2066183"/>
                </a:cubicBezTo>
                <a:lnTo>
                  <a:pt x="2401781" y="2078681"/>
                </a:lnTo>
                <a:lnTo>
                  <a:pt x="2437214" y="2109736"/>
                </a:lnTo>
                <a:lnTo>
                  <a:pt x="2419257" y="2100871"/>
                </a:lnTo>
                <a:cubicBezTo>
                  <a:pt x="2403998" y="2091997"/>
                  <a:pt x="2389543" y="2082316"/>
                  <a:pt x="2376693" y="2072636"/>
                </a:cubicBezTo>
                <a:cubicBezTo>
                  <a:pt x="2350994" y="2046822"/>
                  <a:pt x="2325296" y="2021008"/>
                  <a:pt x="2299597" y="1995194"/>
                </a:cubicBezTo>
                <a:cubicBezTo>
                  <a:pt x="2286747" y="1982287"/>
                  <a:pt x="2273898" y="1969380"/>
                  <a:pt x="2261048" y="1956473"/>
                </a:cubicBezTo>
                <a:cubicBezTo>
                  <a:pt x="2257836" y="1950019"/>
                  <a:pt x="2254624" y="1943565"/>
                  <a:pt x="2250608" y="1937919"/>
                </a:cubicBezTo>
                <a:lnTo>
                  <a:pt x="2236561" y="1925293"/>
                </a:lnTo>
                <a:close/>
                <a:moveTo>
                  <a:pt x="2228925" y="1917751"/>
                </a:moveTo>
                <a:cubicBezTo>
                  <a:pt x="2228925" y="1917751"/>
                  <a:pt x="2235350" y="1917751"/>
                  <a:pt x="2235350" y="1917751"/>
                </a:cubicBezTo>
                <a:cubicBezTo>
                  <a:pt x="2235350" y="1917751"/>
                  <a:pt x="2235350" y="1924205"/>
                  <a:pt x="2235350" y="1924205"/>
                </a:cubicBezTo>
                <a:lnTo>
                  <a:pt x="2236561" y="1925293"/>
                </a:lnTo>
                <a:lnTo>
                  <a:pt x="2239365" y="1942759"/>
                </a:lnTo>
                <a:cubicBezTo>
                  <a:pt x="2241774" y="1950019"/>
                  <a:pt x="2244987" y="1956472"/>
                  <a:pt x="2248199" y="1962926"/>
                </a:cubicBezTo>
                <a:lnTo>
                  <a:pt x="2255738" y="1974286"/>
                </a:lnTo>
                <a:lnTo>
                  <a:pt x="2263431" y="1980621"/>
                </a:lnTo>
                <a:cubicBezTo>
                  <a:pt x="2272277" y="1989415"/>
                  <a:pt x="2280319" y="1999008"/>
                  <a:pt x="2286752" y="2008601"/>
                </a:cubicBezTo>
                <a:cubicBezTo>
                  <a:pt x="2296403" y="2018194"/>
                  <a:pt x="2306053" y="2027787"/>
                  <a:pt x="2314899" y="2037380"/>
                </a:cubicBezTo>
                <a:lnTo>
                  <a:pt x="2326574" y="2051788"/>
                </a:lnTo>
                <a:lnTo>
                  <a:pt x="2321333" y="2047773"/>
                </a:lnTo>
                <a:lnTo>
                  <a:pt x="2309773" y="2040741"/>
                </a:lnTo>
                <a:lnTo>
                  <a:pt x="2286752" y="2014997"/>
                </a:lnTo>
                <a:lnTo>
                  <a:pt x="2273449" y="2000970"/>
                </a:lnTo>
                <a:lnTo>
                  <a:pt x="2273898" y="2001647"/>
                </a:lnTo>
                <a:lnTo>
                  <a:pt x="2285701" y="2018309"/>
                </a:lnTo>
                <a:lnTo>
                  <a:pt x="2290773" y="2023790"/>
                </a:lnTo>
                <a:lnTo>
                  <a:pt x="2308385" y="2039897"/>
                </a:lnTo>
                <a:lnTo>
                  <a:pt x="2295395" y="2031995"/>
                </a:lnTo>
                <a:lnTo>
                  <a:pt x="2302822" y="2042480"/>
                </a:lnTo>
                <a:lnTo>
                  <a:pt x="2314899" y="2048572"/>
                </a:lnTo>
                <a:lnTo>
                  <a:pt x="2320591" y="2052839"/>
                </a:lnTo>
                <a:lnTo>
                  <a:pt x="2338221" y="2072555"/>
                </a:lnTo>
                <a:lnTo>
                  <a:pt x="2377811" y="2105515"/>
                </a:lnTo>
                <a:lnTo>
                  <a:pt x="2396123" y="2123718"/>
                </a:lnTo>
                <a:lnTo>
                  <a:pt x="2412590" y="2133721"/>
                </a:lnTo>
                <a:lnTo>
                  <a:pt x="2434448" y="2150289"/>
                </a:lnTo>
                <a:lnTo>
                  <a:pt x="2425074" y="2147701"/>
                </a:lnTo>
                <a:cubicBezTo>
                  <a:pt x="2415423" y="2142904"/>
                  <a:pt x="2405773" y="2136509"/>
                  <a:pt x="2396123" y="2130113"/>
                </a:cubicBezTo>
                <a:cubicBezTo>
                  <a:pt x="2383256" y="2117323"/>
                  <a:pt x="2363955" y="2098136"/>
                  <a:pt x="2344654" y="2085346"/>
                </a:cubicBezTo>
                <a:lnTo>
                  <a:pt x="2311865" y="2053620"/>
                </a:lnTo>
                <a:lnTo>
                  <a:pt x="2338145" y="2085543"/>
                </a:lnTo>
                <a:cubicBezTo>
                  <a:pt x="2363844" y="2104904"/>
                  <a:pt x="2389543" y="2130718"/>
                  <a:pt x="2415241" y="2150079"/>
                </a:cubicBezTo>
                <a:cubicBezTo>
                  <a:pt x="2453790" y="2174280"/>
                  <a:pt x="2503180" y="2194850"/>
                  <a:pt x="2552569" y="2195455"/>
                </a:cubicBezTo>
                <a:lnTo>
                  <a:pt x="2583097" y="2191308"/>
                </a:lnTo>
                <a:lnTo>
                  <a:pt x="2601558" y="2195254"/>
                </a:lnTo>
                <a:lnTo>
                  <a:pt x="2609919" y="2194370"/>
                </a:lnTo>
                <a:lnTo>
                  <a:pt x="2604971" y="2196867"/>
                </a:lnTo>
                <a:cubicBezTo>
                  <a:pt x="2561002" y="2210177"/>
                  <a:pt x="2511612" y="2201707"/>
                  <a:pt x="2473064" y="2182347"/>
                </a:cubicBezTo>
                <a:cubicBezTo>
                  <a:pt x="2440940" y="2169439"/>
                  <a:pt x="2415241" y="2156532"/>
                  <a:pt x="2389543" y="2137172"/>
                </a:cubicBezTo>
                <a:cubicBezTo>
                  <a:pt x="2363844" y="2111358"/>
                  <a:pt x="2338145" y="2091997"/>
                  <a:pt x="2312446" y="2066183"/>
                </a:cubicBezTo>
                <a:cubicBezTo>
                  <a:pt x="2309234" y="2059729"/>
                  <a:pt x="2304415" y="2053276"/>
                  <a:pt x="2299597" y="2046822"/>
                </a:cubicBezTo>
                <a:lnTo>
                  <a:pt x="2293641" y="2037849"/>
                </a:lnTo>
                <a:lnTo>
                  <a:pt x="2261018" y="2021392"/>
                </a:lnTo>
                <a:cubicBezTo>
                  <a:pt x="2261018" y="2014997"/>
                  <a:pt x="2261018" y="2014997"/>
                  <a:pt x="2267452" y="2014997"/>
                </a:cubicBezTo>
                <a:lnTo>
                  <a:pt x="2281097" y="2023297"/>
                </a:lnTo>
                <a:lnTo>
                  <a:pt x="2284340" y="2026988"/>
                </a:lnTo>
                <a:lnTo>
                  <a:pt x="2290190" y="2032648"/>
                </a:lnTo>
                <a:lnTo>
                  <a:pt x="2286747" y="2027461"/>
                </a:lnTo>
                <a:lnTo>
                  <a:pt x="2285647" y="2026065"/>
                </a:lnTo>
                <a:lnTo>
                  <a:pt x="2281097" y="2023297"/>
                </a:lnTo>
                <a:lnTo>
                  <a:pt x="2228850" y="1963834"/>
                </a:lnTo>
                <a:lnTo>
                  <a:pt x="2249216" y="1978887"/>
                </a:lnTo>
                <a:lnTo>
                  <a:pt x="2264837" y="1995766"/>
                </a:lnTo>
                <a:lnTo>
                  <a:pt x="2261048" y="1988740"/>
                </a:lnTo>
                <a:lnTo>
                  <a:pt x="2259423" y="1986432"/>
                </a:lnTo>
                <a:lnTo>
                  <a:pt x="2249216" y="1978887"/>
                </a:lnTo>
                <a:lnTo>
                  <a:pt x="2235284" y="1963834"/>
                </a:lnTo>
                <a:cubicBezTo>
                  <a:pt x="2235284" y="1963834"/>
                  <a:pt x="2228850" y="1963834"/>
                  <a:pt x="2228850" y="1963834"/>
                </a:cubicBezTo>
                <a:cubicBezTo>
                  <a:pt x="2228850" y="1963834"/>
                  <a:pt x="2228850" y="1957438"/>
                  <a:pt x="2235284" y="1957438"/>
                </a:cubicBezTo>
                <a:lnTo>
                  <a:pt x="2244148" y="1964739"/>
                </a:lnTo>
                <a:lnTo>
                  <a:pt x="2237759" y="1955666"/>
                </a:lnTo>
                <a:cubicBezTo>
                  <a:pt x="2230531" y="1943565"/>
                  <a:pt x="2225713" y="1930658"/>
                  <a:pt x="2228925" y="1917751"/>
                </a:cubicBezTo>
                <a:close/>
                <a:moveTo>
                  <a:pt x="2937435" y="1916444"/>
                </a:moveTo>
                <a:lnTo>
                  <a:pt x="2933497" y="1934173"/>
                </a:lnTo>
                <a:lnTo>
                  <a:pt x="2927551" y="1940435"/>
                </a:lnTo>
                <a:lnTo>
                  <a:pt x="2923843" y="1946143"/>
                </a:lnTo>
                <a:lnTo>
                  <a:pt x="2904241" y="1962953"/>
                </a:lnTo>
                <a:lnTo>
                  <a:pt x="2873894" y="1985169"/>
                </a:lnTo>
                <a:lnTo>
                  <a:pt x="2885754" y="1975820"/>
                </a:lnTo>
                <a:lnTo>
                  <a:pt x="2892300" y="1968335"/>
                </a:lnTo>
                <a:lnTo>
                  <a:pt x="2892988" y="1967778"/>
                </a:lnTo>
                <a:lnTo>
                  <a:pt x="2893575" y="1966876"/>
                </a:lnTo>
                <a:lnTo>
                  <a:pt x="2936393" y="1917918"/>
                </a:lnTo>
                <a:close/>
                <a:moveTo>
                  <a:pt x="2139781" y="1911691"/>
                </a:moveTo>
                <a:lnTo>
                  <a:pt x="2139781" y="1952743"/>
                </a:lnTo>
                <a:cubicBezTo>
                  <a:pt x="2133346" y="1985745"/>
                  <a:pt x="2120476" y="2017942"/>
                  <a:pt x="2101171" y="2046920"/>
                </a:cubicBezTo>
                <a:cubicBezTo>
                  <a:pt x="2094736" y="2053359"/>
                  <a:pt x="2081866" y="2059798"/>
                  <a:pt x="2075431" y="2066238"/>
                </a:cubicBezTo>
                <a:cubicBezTo>
                  <a:pt x="2068996" y="2072677"/>
                  <a:pt x="2068996" y="2066238"/>
                  <a:pt x="2068996" y="2066238"/>
                </a:cubicBezTo>
                <a:cubicBezTo>
                  <a:pt x="2081866" y="2059798"/>
                  <a:pt x="2088301" y="2046920"/>
                  <a:pt x="2094736" y="2040480"/>
                </a:cubicBezTo>
                <a:cubicBezTo>
                  <a:pt x="2094736" y="2040480"/>
                  <a:pt x="2101171" y="2040480"/>
                  <a:pt x="2101171" y="2040480"/>
                </a:cubicBezTo>
                <a:cubicBezTo>
                  <a:pt x="2110823" y="2021162"/>
                  <a:pt x="2120476" y="2000234"/>
                  <a:pt x="2127715" y="1978501"/>
                </a:cubicBezTo>
                <a:close/>
                <a:moveTo>
                  <a:pt x="2593675" y="1911686"/>
                </a:moveTo>
                <a:lnTo>
                  <a:pt x="2602013" y="1917918"/>
                </a:lnTo>
                <a:cubicBezTo>
                  <a:pt x="2624519" y="1934002"/>
                  <a:pt x="2648633" y="1948477"/>
                  <a:pt x="2673551" y="1961344"/>
                </a:cubicBezTo>
                <a:lnTo>
                  <a:pt x="2736244" y="1989075"/>
                </a:lnTo>
                <a:lnTo>
                  <a:pt x="2730621" y="1988687"/>
                </a:lnTo>
                <a:lnTo>
                  <a:pt x="2730621" y="1990990"/>
                </a:lnTo>
                <a:lnTo>
                  <a:pt x="2682404" y="1971186"/>
                </a:lnTo>
                <a:lnTo>
                  <a:pt x="2678916" y="1969508"/>
                </a:lnTo>
                <a:lnTo>
                  <a:pt x="2614858" y="1928461"/>
                </a:lnTo>
                <a:lnTo>
                  <a:pt x="2595208" y="1913001"/>
                </a:lnTo>
                <a:close/>
                <a:moveTo>
                  <a:pt x="2030363" y="1908330"/>
                </a:moveTo>
                <a:lnTo>
                  <a:pt x="2037259" y="1910854"/>
                </a:lnTo>
                <a:cubicBezTo>
                  <a:pt x="2042468" y="1913659"/>
                  <a:pt x="2047076" y="1917067"/>
                  <a:pt x="2050382" y="1921376"/>
                </a:cubicBezTo>
                <a:lnTo>
                  <a:pt x="2052486" y="1927689"/>
                </a:lnTo>
                <a:lnTo>
                  <a:pt x="2036458" y="1911655"/>
                </a:lnTo>
                <a:close/>
                <a:moveTo>
                  <a:pt x="1996908" y="1904850"/>
                </a:moveTo>
                <a:lnTo>
                  <a:pt x="1997991" y="1905242"/>
                </a:lnTo>
                <a:cubicBezTo>
                  <a:pt x="2010814" y="1905242"/>
                  <a:pt x="2023636" y="1911655"/>
                  <a:pt x="2030047" y="1918069"/>
                </a:cubicBezTo>
                <a:lnTo>
                  <a:pt x="2034689" y="1919617"/>
                </a:lnTo>
                <a:lnTo>
                  <a:pt x="2042869" y="1924482"/>
                </a:lnTo>
                <a:lnTo>
                  <a:pt x="2045358" y="1933612"/>
                </a:lnTo>
                <a:lnTo>
                  <a:pt x="2042869" y="1930896"/>
                </a:lnTo>
                <a:cubicBezTo>
                  <a:pt x="2036458" y="1924482"/>
                  <a:pt x="2026841" y="1919672"/>
                  <a:pt x="2016423" y="1914862"/>
                </a:cubicBezTo>
                <a:close/>
                <a:moveTo>
                  <a:pt x="1982914" y="1899795"/>
                </a:moveTo>
                <a:lnTo>
                  <a:pt x="1990489" y="1901557"/>
                </a:lnTo>
                <a:lnTo>
                  <a:pt x="1996908" y="1904850"/>
                </a:lnTo>
                <a:close/>
                <a:moveTo>
                  <a:pt x="1996304" y="1895115"/>
                </a:moveTo>
                <a:lnTo>
                  <a:pt x="2010012" y="1897225"/>
                </a:lnTo>
                <a:lnTo>
                  <a:pt x="2030363" y="1908330"/>
                </a:lnTo>
                <a:lnTo>
                  <a:pt x="2004402" y="1898828"/>
                </a:lnTo>
                <a:lnTo>
                  <a:pt x="1999060" y="1896691"/>
                </a:lnTo>
                <a:close/>
                <a:moveTo>
                  <a:pt x="1965141" y="1894459"/>
                </a:moveTo>
                <a:lnTo>
                  <a:pt x="1969142" y="1894820"/>
                </a:lnTo>
                <a:lnTo>
                  <a:pt x="1982914" y="1899795"/>
                </a:lnTo>
                <a:lnTo>
                  <a:pt x="1978758" y="1898828"/>
                </a:lnTo>
                <a:cubicBezTo>
                  <a:pt x="1972347" y="1898828"/>
                  <a:pt x="1965936" y="1898828"/>
                  <a:pt x="1959525" y="1905242"/>
                </a:cubicBezTo>
                <a:cubicBezTo>
                  <a:pt x="1953114" y="1911655"/>
                  <a:pt x="1946703" y="1918069"/>
                  <a:pt x="1940292" y="1930896"/>
                </a:cubicBezTo>
                <a:cubicBezTo>
                  <a:pt x="1933881" y="1950136"/>
                  <a:pt x="1927470" y="1969377"/>
                  <a:pt x="1933881" y="1995031"/>
                </a:cubicBezTo>
                <a:cubicBezTo>
                  <a:pt x="1933881" y="2001445"/>
                  <a:pt x="1940292" y="2007858"/>
                  <a:pt x="1946703" y="2014272"/>
                </a:cubicBezTo>
                <a:cubicBezTo>
                  <a:pt x="1959525" y="2020685"/>
                  <a:pt x="1972347" y="2027099"/>
                  <a:pt x="1985169" y="2027099"/>
                </a:cubicBezTo>
                <a:lnTo>
                  <a:pt x="2001641" y="2026036"/>
                </a:lnTo>
                <a:lnTo>
                  <a:pt x="1995346" y="2030714"/>
                </a:lnTo>
                <a:lnTo>
                  <a:pt x="1993985" y="2031107"/>
                </a:lnTo>
                <a:cubicBezTo>
                  <a:pt x="1980361" y="2031909"/>
                  <a:pt x="1965936" y="2030306"/>
                  <a:pt x="1953114" y="2027099"/>
                </a:cubicBezTo>
                <a:cubicBezTo>
                  <a:pt x="1946703" y="2020685"/>
                  <a:pt x="1940292" y="2014272"/>
                  <a:pt x="1933881" y="2007858"/>
                </a:cubicBezTo>
                <a:cubicBezTo>
                  <a:pt x="1927470" y="2001445"/>
                  <a:pt x="1927470" y="1988618"/>
                  <a:pt x="1927470" y="1982204"/>
                </a:cubicBezTo>
                <a:cubicBezTo>
                  <a:pt x="1921058" y="1962963"/>
                  <a:pt x="1927470" y="1937309"/>
                  <a:pt x="1940292" y="1918069"/>
                </a:cubicBezTo>
                <a:cubicBezTo>
                  <a:pt x="1940292" y="1911655"/>
                  <a:pt x="1946703" y="1905242"/>
                  <a:pt x="1959525" y="1898828"/>
                </a:cubicBezTo>
                <a:close/>
                <a:moveTo>
                  <a:pt x="1988860" y="1893970"/>
                </a:moveTo>
                <a:lnTo>
                  <a:pt x="1994385" y="1894820"/>
                </a:lnTo>
                <a:lnTo>
                  <a:pt x="1999060" y="1896691"/>
                </a:lnTo>
                <a:lnTo>
                  <a:pt x="2019629" y="1908449"/>
                </a:lnTo>
                <a:lnTo>
                  <a:pt x="2036871" y="1920344"/>
                </a:lnTo>
                <a:lnTo>
                  <a:pt x="2034689" y="1919617"/>
                </a:lnTo>
                <a:lnTo>
                  <a:pt x="2013218" y="1906845"/>
                </a:lnTo>
                <a:lnTo>
                  <a:pt x="1990489" y="1901557"/>
                </a:lnTo>
                <a:lnTo>
                  <a:pt x="1985169" y="1898828"/>
                </a:lnTo>
                <a:cubicBezTo>
                  <a:pt x="1985169" y="1898828"/>
                  <a:pt x="1985169" y="1897225"/>
                  <a:pt x="1985971" y="1895621"/>
                </a:cubicBezTo>
                <a:close/>
                <a:moveTo>
                  <a:pt x="1991580" y="1892415"/>
                </a:moveTo>
                <a:lnTo>
                  <a:pt x="1996304" y="1895115"/>
                </a:lnTo>
                <a:lnTo>
                  <a:pt x="1994385" y="1894820"/>
                </a:lnTo>
                <a:lnTo>
                  <a:pt x="1990260" y="1893169"/>
                </a:lnTo>
                <a:close/>
                <a:moveTo>
                  <a:pt x="1322405" y="1890848"/>
                </a:moveTo>
                <a:lnTo>
                  <a:pt x="1323367" y="1893658"/>
                </a:lnTo>
                <a:lnTo>
                  <a:pt x="1322663" y="1892631"/>
                </a:lnTo>
                <a:close/>
                <a:moveTo>
                  <a:pt x="1972347" y="1886001"/>
                </a:moveTo>
                <a:cubicBezTo>
                  <a:pt x="1978758" y="1889208"/>
                  <a:pt x="1983567" y="1890811"/>
                  <a:pt x="1988375" y="1892415"/>
                </a:cubicBezTo>
                <a:lnTo>
                  <a:pt x="1990260" y="1893169"/>
                </a:lnTo>
                <a:lnTo>
                  <a:pt x="1988860" y="1893970"/>
                </a:lnTo>
                <a:lnTo>
                  <a:pt x="1978758" y="1892415"/>
                </a:lnTo>
                <a:cubicBezTo>
                  <a:pt x="1975553" y="1892415"/>
                  <a:pt x="1970744" y="1892415"/>
                  <a:pt x="1966737" y="1893216"/>
                </a:cubicBezTo>
                <a:lnTo>
                  <a:pt x="1965141" y="1894459"/>
                </a:lnTo>
                <a:lnTo>
                  <a:pt x="1954717" y="1893517"/>
                </a:lnTo>
                <a:cubicBezTo>
                  <a:pt x="1949908" y="1894018"/>
                  <a:pt x="1945100" y="1895621"/>
                  <a:pt x="1940292" y="1898828"/>
                </a:cubicBezTo>
                <a:cubicBezTo>
                  <a:pt x="1921058" y="1911655"/>
                  <a:pt x="1914647" y="1930896"/>
                  <a:pt x="1908236" y="1950136"/>
                </a:cubicBezTo>
                <a:cubicBezTo>
                  <a:pt x="1908236" y="1975791"/>
                  <a:pt x="1908236" y="2001445"/>
                  <a:pt x="1921058" y="2020685"/>
                </a:cubicBezTo>
                <a:cubicBezTo>
                  <a:pt x="1940292" y="2033512"/>
                  <a:pt x="1965936" y="2046339"/>
                  <a:pt x="1991580" y="2033512"/>
                </a:cubicBezTo>
                <a:lnTo>
                  <a:pt x="1995346" y="2030714"/>
                </a:lnTo>
                <a:lnTo>
                  <a:pt x="2008775" y="2026833"/>
                </a:lnTo>
                <a:lnTo>
                  <a:pt x="1990779" y="2039926"/>
                </a:lnTo>
                <a:cubicBezTo>
                  <a:pt x="1980361" y="2043133"/>
                  <a:pt x="1969142" y="2043133"/>
                  <a:pt x="1959525" y="2039926"/>
                </a:cubicBezTo>
                <a:cubicBezTo>
                  <a:pt x="1933881" y="2039926"/>
                  <a:pt x="1914647" y="2027099"/>
                  <a:pt x="1908236" y="2001445"/>
                </a:cubicBezTo>
                <a:cubicBezTo>
                  <a:pt x="1901825" y="1982204"/>
                  <a:pt x="1901825" y="1956550"/>
                  <a:pt x="1908236" y="1937309"/>
                </a:cubicBezTo>
                <a:cubicBezTo>
                  <a:pt x="1914647" y="1918069"/>
                  <a:pt x="1921058" y="1898828"/>
                  <a:pt x="1940292" y="1892415"/>
                </a:cubicBezTo>
                <a:cubicBezTo>
                  <a:pt x="1953114" y="1886001"/>
                  <a:pt x="1959525" y="1886001"/>
                  <a:pt x="1972347" y="1886001"/>
                </a:cubicBezTo>
                <a:close/>
                <a:moveTo>
                  <a:pt x="1904159" y="1879990"/>
                </a:moveTo>
                <a:lnTo>
                  <a:pt x="1874629" y="1917983"/>
                </a:lnTo>
                <a:lnTo>
                  <a:pt x="1889618" y="1896398"/>
                </a:lnTo>
                <a:close/>
                <a:moveTo>
                  <a:pt x="1920407" y="1879847"/>
                </a:moveTo>
                <a:cubicBezTo>
                  <a:pt x="1920407" y="1879847"/>
                  <a:pt x="1920407" y="1879847"/>
                  <a:pt x="1926824" y="1879847"/>
                </a:cubicBezTo>
                <a:cubicBezTo>
                  <a:pt x="1926824" y="1886276"/>
                  <a:pt x="1920407" y="1886276"/>
                  <a:pt x="1920407" y="1879847"/>
                </a:cubicBezTo>
                <a:close/>
                <a:moveTo>
                  <a:pt x="1836025" y="1866721"/>
                </a:moveTo>
                <a:lnTo>
                  <a:pt x="1824972" y="1886586"/>
                </a:lnTo>
                <a:lnTo>
                  <a:pt x="1810207" y="1902221"/>
                </a:lnTo>
                <a:lnTo>
                  <a:pt x="1792755" y="1918753"/>
                </a:lnTo>
                <a:cubicBezTo>
                  <a:pt x="1773425" y="1931620"/>
                  <a:pt x="1741208" y="1950921"/>
                  <a:pt x="1715434" y="1944488"/>
                </a:cubicBezTo>
                <a:lnTo>
                  <a:pt x="1684742" y="1930479"/>
                </a:lnTo>
                <a:lnTo>
                  <a:pt x="1677681" y="1908686"/>
                </a:lnTo>
                <a:lnTo>
                  <a:pt x="1695299" y="1930816"/>
                </a:lnTo>
                <a:cubicBezTo>
                  <a:pt x="1705769" y="1938054"/>
                  <a:pt x="1718656" y="1941271"/>
                  <a:pt x="1734764" y="1938054"/>
                </a:cubicBezTo>
                <a:cubicBezTo>
                  <a:pt x="1760538" y="1938054"/>
                  <a:pt x="1786311" y="1918753"/>
                  <a:pt x="1805641" y="1899453"/>
                </a:cubicBezTo>
                <a:close/>
                <a:moveTo>
                  <a:pt x="1843977" y="1863224"/>
                </a:moveTo>
                <a:lnTo>
                  <a:pt x="1843496" y="1864068"/>
                </a:lnTo>
                <a:cubicBezTo>
                  <a:pt x="1836248" y="1875327"/>
                  <a:pt x="1828193" y="1886585"/>
                  <a:pt x="1818528" y="1899453"/>
                </a:cubicBezTo>
                <a:cubicBezTo>
                  <a:pt x="1805641" y="1918753"/>
                  <a:pt x="1779868" y="1938054"/>
                  <a:pt x="1754094" y="1950921"/>
                </a:cubicBezTo>
                <a:cubicBezTo>
                  <a:pt x="1741208" y="1963788"/>
                  <a:pt x="1715434" y="1963788"/>
                  <a:pt x="1702547" y="1957355"/>
                </a:cubicBezTo>
                <a:cubicBezTo>
                  <a:pt x="1692882" y="1950921"/>
                  <a:pt x="1684828" y="1942879"/>
                  <a:pt x="1679190" y="1934033"/>
                </a:cubicBezTo>
                <a:lnTo>
                  <a:pt x="1672597" y="1913088"/>
                </a:lnTo>
                <a:lnTo>
                  <a:pt x="1683721" y="1930012"/>
                </a:lnTo>
                <a:lnTo>
                  <a:pt x="1684742" y="1930479"/>
                </a:lnTo>
                <a:lnTo>
                  <a:pt x="1685634" y="1933229"/>
                </a:lnTo>
                <a:cubicBezTo>
                  <a:pt x="1691272" y="1941271"/>
                  <a:pt x="1699326" y="1947705"/>
                  <a:pt x="1708991" y="1950921"/>
                </a:cubicBezTo>
                <a:cubicBezTo>
                  <a:pt x="1728321" y="1957355"/>
                  <a:pt x="1754094" y="1950921"/>
                  <a:pt x="1766981" y="1938054"/>
                </a:cubicBezTo>
                <a:cubicBezTo>
                  <a:pt x="1779868" y="1931620"/>
                  <a:pt x="1789533" y="1923578"/>
                  <a:pt x="1798393" y="1914732"/>
                </a:cubicBezTo>
                <a:lnTo>
                  <a:pt x="1810207" y="1902221"/>
                </a:lnTo>
                <a:lnTo>
                  <a:pt x="1824166" y="1888998"/>
                </a:lnTo>
                <a:close/>
                <a:moveTo>
                  <a:pt x="1924482" y="1857057"/>
                </a:moveTo>
                <a:lnTo>
                  <a:pt x="1920407" y="1861655"/>
                </a:lnTo>
                <a:lnTo>
                  <a:pt x="1920407" y="1869028"/>
                </a:lnTo>
                <a:lnTo>
                  <a:pt x="1924981" y="1861918"/>
                </a:lnTo>
                <a:close/>
                <a:moveTo>
                  <a:pt x="2971890" y="1856632"/>
                </a:moveTo>
                <a:lnTo>
                  <a:pt x="2973368" y="1860820"/>
                </a:lnTo>
                <a:cubicBezTo>
                  <a:pt x="2973368" y="1866449"/>
                  <a:pt x="2971760" y="1872883"/>
                  <a:pt x="2968545" y="1879316"/>
                </a:cubicBezTo>
                <a:cubicBezTo>
                  <a:pt x="2962114" y="1905051"/>
                  <a:pt x="2949254" y="1924351"/>
                  <a:pt x="2936393" y="1943652"/>
                </a:cubicBezTo>
                <a:lnTo>
                  <a:pt x="2930713" y="1948169"/>
                </a:lnTo>
                <a:lnTo>
                  <a:pt x="2936986" y="1932145"/>
                </a:lnTo>
                <a:lnTo>
                  <a:pt x="2941143" y="1926121"/>
                </a:lnTo>
                <a:lnTo>
                  <a:pt x="2942823" y="1924351"/>
                </a:lnTo>
                <a:cubicBezTo>
                  <a:pt x="2946038" y="1921135"/>
                  <a:pt x="2949254" y="1916309"/>
                  <a:pt x="2952469" y="1910680"/>
                </a:cubicBezTo>
                <a:lnTo>
                  <a:pt x="2954539" y="1906710"/>
                </a:lnTo>
                <a:lnTo>
                  <a:pt x="2955684" y="1905051"/>
                </a:lnTo>
                <a:lnTo>
                  <a:pt x="2956179" y="1903565"/>
                </a:lnTo>
                <a:lnTo>
                  <a:pt x="2962114" y="1892184"/>
                </a:lnTo>
                <a:cubicBezTo>
                  <a:pt x="2968545" y="1882533"/>
                  <a:pt x="2971760" y="1872883"/>
                  <a:pt x="2972564" y="1862428"/>
                </a:cubicBezTo>
                <a:close/>
                <a:moveTo>
                  <a:pt x="2111673" y="1855350"/>
                </a:moveTo>
                <a:lnTo>
                  <a:pt x="2112231" y="1856252"/>
                </a:lnTo>
                <a:cubicBezTo>
                  <a:pt x="2127313" y="1887946"/>
                  <a:pt x="2133346" y="1927790"/>
                  <a:pt x="2114041" y="1956767"/>
                </a:cubicBezTo>
                <a:cubicBezTo>
                  <a:pt x="2114041" y="1956767"/>
                  <a:pt x="2107606" y="1956767"/>
                  <a:pt x="2107606" y="1950328"/>
                </a:cubicBezTo>
                <a:cubicBezTo>
                  <a:pt x="2114041" y="1950328"/>
                  <a:pt x="2114041" y="1950328"/>
                  <a:pt x="2114041" y="1950328"/>
                </a:cubicBezTo>
                <a:lnTo>
                  <a:pt x="2113052" y="1938460"/>
                </a:lnTo>
                <a:lnTo>
                  <a:pt x="2120074" y="1923162"/>
                </a:lnTo>
                <a:cubicBezTo>
                  <a:pt x="2122085" y="1913301"/>
                  <a:pt x="2122085" y="1902837"/>
                  <a:pt x="2120476" y="1892373"/>
                </a:cubicBezTo>
                <a:lnTo>
                  <a:pt x="2113386" y="1868774"/>
                </a:lnTo>
                <a:lnTo>
                  <a:pt x="2113236" y="1863395"/>
                </a:lnTo>
                <a:close/>
                <a:moveTo>
                  <a:pt x="2966667" y="1855176"/>
                </a:moveTo>
                <a:lnTo>
                  <a:pt x="2968545" y="1866449"/>
                </a:lnTo>
                <a:lnTo>
                  <a:pt x="2956179" y="1903565"/>
                </a:lnTo>
                <a:lnTo>
                  <a:pt x="2954539" y="1906710"/>
                </a:lnTo>
                <a:lnTo>
                  <a:pt x="2941143" y="1926121"/>
                </a:lnTo>
                <a:lnTo>
                  <a:pt x="2938082" y="1929345"/>
                </a:lnTo>
                <a:lnTo>
                  <a:pt x="2945034" y="1911585"/>
                </a:lnTo>
                <a:lnTo>
                  <a:pt x="2944942" y="1905825"/>
                </a:lnTo>
                <a:lnTo>
                  <a:pt x="2959703" y="1884946"/>
                </a:lnTo>
                <a:close/>
                <a:moveTo>
                  <a:pt x="2106147" y="1853218"/>
                </a:moveTo>
                <a:lnTo>
                  <a:pt x="2111226" y="1861584"/>
                </a:lnTo>
                <a:lnTo>
                  <a:pt x="2113386" y="1868774"/>
                </a:lnTo>
                <a:lnTo>
                  <a:pt x="2114041" y="1892373"/>
                </a:lnTo>
                <a:cubicBezTo>
                  <a:pt x="2114041" y="1902032"/>
                  <a:pt x="2112432" y="1911691"/>
                  <a:pt x="2111628" y="1921351"/>
                </a:cubicBezTo>
                <a:lnTo>
                  <a:pt x="2113052" y="1938460"/>
                </a:lnTo>
                <a:lnTo>
                  <a:pt x="2107606" y="1950328"/>
                </a:lnTo>
                <a:cubicBezTo>
                  <a:pt x="2107606" y="1950328"/>
                  <a:pt x="2107606" y="1943889"/>
                  <a:pt x="2107606" y="1943889"/>
                </a:cubicBezTo>
                <a:cubicBezTo>
                  <a:pt x="2101171" y="1924570"/>
                  <a:pt x="2107606" y="1905252"/>
                  <a:pt x="2107606" y="1879494"/>
                </a:cubicBezTo>
                <a:close/>
                <a:moveTo>
                  <a:pt x="2926045" y="1843160"/>
                </a:moveTo>
                <a:lnTo>
                  <a:pt x="2933982" y="1854386"/>
                </a:lnTo>
                <a:lnTo>
                  <a:pt x="2936006" y="1863043"/>
                </a:lnTo>
                <a:lnTo>
                  <a:pt x="2931570" y="1897813"/>
                </a:lnTo>
                <a:cubicBezTo>
                  <a:pt x="2928355" y="1909876"/>
                  <a:pt x="2923532" y="1921134"/>
                  <a:pt x="2917102" y="1930785"/>
                </a:cubicBezTo>
                <a:lnTo>
                  <a:pt x="2893575" y="1966876"/>
                </a:lnTo>
                <a:lnTo>
                  <a:pt x="2892300" y="1968335"/>
                </a:lnTo>
                <a:lnTo>
                  <a:pt x="2867247" y="1988626"/>
                </a:lnTo>
                <a:lnTo>
                  <a:pt x="2833507" y="2001554"/>
                </a:lnTo>
                <a:lnTo>
                  <a:pt x="2807112" y="2008560"/>
                </a:lnTo>
                <a:lnTo>
                  <a:pt x="2780405" y="2008075"/>
                </a:lnTo>
                <a:lnTo>
                  <a:pt x="2756342" y="2001554"/>
                </a:lnTo>
                <a:lnTo>
                  <a:pt x="2746499" y="1997511"/>
                </a:lnTo>
                <a:lnTo>
                  <a:pt x="2770007" y="2001051"/>
                </a:lnTo>
                <a:lnTo>
                  <a:pt x="2782907" y="2000426"/>
                </a:lnTo>
                <a:lnTo>
                  <a:pt x="2794924" y="2002358"/>
                </a:lnTo>
                <a:cubicBezTo>
                  <a:pt x="2811000" y="2003162"/>
                  <a:pt x="2827077" y="2001554"/>
                  <a:pt x="2839937" y="1995120"/>
                </a:cubicBezTo>
                <a:cubicBezTo>
                  <a:pt x="2856013" y="1991903"/>
                  <a:pt x="2868874" y="1983862"/>
                  <a:pt x="2879323" y="1973407"/>
                </a:cubicBezTo>
                <a:lnTo>
                  <a:pt x="2894905" y="1950778"/>
                </a:lnTo>
                <a:lnTo>
                  <a:pt x="2908260" y="1935610"/>
                </a:lnTo>
                <a:lnTo>
                  <a:pt x="2916561" y="1912006"/>
                </a:lnTo>
                <a:lnTo>
                  <a:pt x="2921925" y="1901030"/>
                </a:lnTo>
                <a:cubicBezTo>
                  <a:pt x="2926747" y="1887358"/>
                  <a:pt x="2929963" y="1872883"/>
                  <a:pt x="2929963" y="1860016"/>
                </a:cubicBezTo>
                <a:close/>
                <a:moveTo>
                  <a:pt x="1928259" y="1840201"/>
                </a:moveTo>
                <a:lnTo>
                  <a:pt x="1925906" y="1842877"/>
                </a:lnTo>
                <a:lnTo>
                  <a:pt x="1927424" y="1840857"/>
                </a:lnTo>
                <a:close/>
                <a:moveTo>
                  <a:pt x="2930587" y="1835038"/>
                </a:moveTo>
                <a:lnTo>
                  <a:pt x="2931771" y="1836996"/>
                </a:lnTo>
                <a:cubicBezTo>
                  <a:pt x="2937599" y="1848958"/>
                  <a:pt x="2942019" y="1861222"/>
                  <a:pt x="2944431" y="1873687"/>
                </a:cubicBezTo>
                <a:lnTo>
                  <a:pt x="2944942" y="1905825"/>
                </a:lnTo>
                <a:lnTo>
                  <a:pt x="2937435" y="1916444"/>
                </a:lnTo>
                <a:lnTo>
                  <a:pt x="2942823" y="1892184"/>
                </a:lnTo>
                <a:lnTo>
                  <a:pt x="2936006" y="1863043"/>
                </a:lnTo>
                <a:lnTo>
                  <a:pt x="2936393" y="1860016"/>
                </a:lnTo>
                <a:close/>
                <a:moveTo>
                  <a:pt x="2963033" y="1833362"/>
                </a:moveTo>
                <a:lnTo>
                  <a:pt x="2968545" y="1847149"/>
                </a:lnTo>
                <a:lnTo>
                  <a:pt x="2966667" y="1855176"/>
                </a:lnTo>
                <a:close/>
                <a:moveTo>
                  <a:pt x="1863632" y="1828684"/>
                </a:moveTo>
                <a:cubicBezTo>
                  <a:pt x="1863632" y="1841551"/>
                  <a:pt x="1857188" y="1847984"/>
                  <a:pt x="1850745" y="1854418"/>
                </a:cubicBezTo>
                <a:lnTo>
                  <a:pt x="1843977" y="1863224"/>
                </a:lnTo>
                <a:close/>
                <a:moveTo>
                  <a:pt x="1857188" y="1828684"/>
                </a:moveTo>
                <a:cubicBezTo>
                  <a:pt x="1850745" y="1841551"/>
                  <a:pt x="1844302" y="1854418"/>
                  <a:pt x="1836247" y="1866481"/>
                </a:cubicBezTo>
                <a:lnTo>
                  <a:pt x="1836025" y="1866721"/>
                </a:lnTo>
                <a:close/>
                <a:moveTo>
                  <a:pt x="1862826" y="1826271"/>
                </a:moveTo>
                <a:cubicBezTo>
                  <a:pt x="1863632" y="1827075"/>
                  <a:pt x="1863632" y="1828684"/>
                  <a:pt x="1863632" y="1828684"/>
                </a:cubicBezTo>
                <a:cubicBezTo>
                  <a:pt x="1863632" y="1828684"/>
                  <a:pt x="1863632" y="1828684"/>
                  <a:pt x="1857188" y="1828684"/>
                </a:cubicBezTo>
                <a:cubicBezTo>
                  <a:pt x="1860410" y="1825467"/>
                  <a:pt x="1862021" y="1825467"/>
                  <a:pt x="1862826" y="1826271"/>
                </a:cubicBezTo>
                <a:close/>
                <a:moveTo>
                  <a:pt x="2959675" y="1824964"/>
                </a:moveTo>
                <a:lnTo>
                  <a:pt x="2962114" y="1827848"/>
                </a:lnTo>
                <a:lnTo>
                  <a:pt x="2963033" y="1833362"/>
                </a:lnTo>
                <a:close/>
                <a:moveTo>
                  <a:pt x="3032056" y="1811418"/>
                </a:moveTo>
                <a:lnTo>
                  <a:pt x="3032476" y="1814563"/>
                </a:lnTo>
                <a:lnTo>
                  <a:pt x="3030265" y="1812355"/>
                </a:lnTo>
                <a:close/>
                <a:moveTo>
                  <a:pt x="2956119" y="1809496"/>
                </a:moveTo>
                <a:lnTo>
                  <a:pt x="2968545" y="1827848"/>
                </a:lnTo>
                <a:lnTo>
                  <a:pt x="2971890" y="1856632"/>
                </a:lnTo>
                <a:lnTo>
                  <a:pt x="2968545" y="1847149"/>
                </a:lnTo>
                <a:cubicBezTo>
                  <a:pt x="2968545" y="1840715"/>
                  <a:pt x="2966937" y="1834282"/>
                  <a:pt x="2964526" y="1827848"/>
                </a:cubicBezTo>
                <a:close/>
                <a:moveTo>
                  <a:pt x="3026558" y="1808652"/>
                </a:moveTo>
                <a:lnTo>
                  <a:pt x="3029260" y="1811351"/>
                </a:lnTo>
                <a:lnTo>
                  <a:pt x="3030265" y="1812355"/>
                </a:lnTo>
                <a:lnTo>
                  <a:pt x="3026044" y="1814563"/>
                </a:lnTo>
                <a:close/>
                <a:moveTo>
                  <a:pt x="1863957" y="1808083"/>
                </a:moveTo>
                <a:lnTo>
                  <a:pt x="1865191" y="1808345"/>
                </a:lnTo>
                <a:lnTo>
                  <a:pt x="1863632" y="1809383"/>
                </a:lnTo>
                <a:close/>
                <a:moveTo>
                  <a:pt x="2955106" y="1808000"/>
                </a:moveTo>
                <a:lnTo>
                  <a:pt x="2955684" y="1808547"/>
                </a:lnTo>
                <a:lnTo>
                  <a:pt x="2956119" y="1809496"/>
                </a:lnTo>
                <a:close/>
                <a:moveTo>
                  <a:pt x="3026630" y="1807825"/>
                </a:moveTo>
                <a:lnTo>
                  <a:pt x="3026558" y="1808652"/>
                </a:lnTo>
                <a:lnTo>
                  <a:pt x="3026044" y="1808138"/>
                </a:lnTo>
                <a:close/>
                <a:moveTo>
                  <a:pt x="2046617" y="1803855"/>
                </a:moveTo>
                <a:lnTo>
                  <a:pt x="2070604" y="1807855"/>
                </a:lnTo>
                <a:cubicBezTo>
                  <a:pt x="2080257" y="1811880"/>
                  <a:pt x="2088301" y="1818320"/>
                  <a:pt x="2094736" y="1827979"/>
                </a:cubicBezTo>
                <a:lnTo>
                  <a:pt x="2101464" y="1838851"/>
                </a:lnTo>
                <a:lnTo>
                  <a:pt x="2105997" y="1850517"/>
                </a:lnTo>
                <a:lnTo>
                  <a:pt x="2106147" y="1853218"/>
                </a:lnTo>
                <a:lnTo>
                  <a:pt x="2094736" y="1834418"/>
                </a:lnTo>
                <a:cubicBezTo>
                  <a:pt x="2088301" y="1827979"/>
                  <a:pt x="2080257" y="1821539"/>
                  <a:pt x="2071409" y="1815905"/>
                </a:cubicBezTo>
                <a:close/>
                <a:moveTo>
                  <a:pt x="1870075" y="1802949"/>
                </a:moveTo>
                <a:cubicBezTo>
                  <a:pt x="1870075" y="1802949"/>
                  <a:pt x="1870075" y="1809383"/>
                  <a:pt x="1870075" y="1809383"/>
                </a:cubicBezTo>
                <a:lnTo>
                  <a:pt x="1865191" y="1808345"/>
                </a:lnTo>
                <a:lnTo>
                  <a:pt x="1868464" y="1806166"/>
                </a:lnTo>
                <a:lnTo>
                  <a:pt x="1866606" y="1804929"/>
                </a:lnTo>
                <a:close/>
                <a:moveTo>
                  <a:pt x="2043255" y="1802221"/>
                </a:moveTo>
                <a:lnTo>
                  <a:pt x="2046617" y="1803855"/>
                </a:lnTo>
                <a:lnTo>
                  <a:pt x="2039790" y="1802716"/>
                </a:lnTo>
                <a:close/>
                <a:moveTo>
                  <a:pt x="2461799" y="1802212"/>
                </a:moveTo>
                <a:lnTo>
                  <a:pt x="2472498" y="1808919"/>
                </a:lnTo>
                <a:lnTo>
                  <a:pt x="2474605" y="1810649"/>
                </a:lnTo>
                <a:lnTo>
                  <a:pt x="2481324" y="1818576"/>
                </a:lnTo>
                <a:lnTo>
                  <a:pt x="2517247" y="1866617"/>
                </a:lnTo>
                <a:lnTo>
                  <a:pt x="2518418" y="1866449"/>
                </a:lnTo>
                <a:cubicBezTo>
                  <a:pt x="2544140" y="1879316"/>
                  <a:pt x="2563431" y="1898617"/>
                  <a:pt x="2582722" y="1917918"/>
                </a:cubicBezTo>
                <a:cubicBezTo>
                  <a:pt x="2595583" y="1924351"/>
                  <a:pt x="2608444" y="1930785"/>
                  <a:pt x="2614874" y="1943652"/>
                </a:cubicBezTo>
                <a:cubicBezTo>
                  <a:pt x="2621304" y="1946869"/>
                  <a:pt x="2627735" y="1951694"/>
                  <a:pt x="2634165" y="1956519"/>
                </a:cubicBezTo>
                <a:lnTo>
                  <a:pt x="2639951" y="1960379"/>
                </a:lnTo>
                <a:lnTo>
                  <a:pt x="2633361" y="1956519"/>
                </a:lnTo>
                <a:cubicBezTo>
                  <a:pt x="2621304" y="1950086"/>
                  <a:pt x="2608443" y="1943652"/>
                  <a:pt x="2595583" y="1937218"/>
                </a:cubicBezTo>
                <a:cubicBezTo>
                  <a:pt x="2582722" y="1924351"/>
                  <a:pt x="2569861" y="1911484"/>
                  <a:pt x="2556197" y="1900225"/>
                </a:cubicBezTo>
                <a:lnTo>
                  <a:pt x="2522298" y="1879259"/>
                </a:lnTo>
                <a:lnTo>
                  <a:pt x="2518418" y="1872883"/>
                </a:lnTo>
                <a:lnTo>
                  <a:pt x="2517744" y="1872883"/>
                </a:lnTo>
                <a:lnTo>
                  <a:pt x="2517431" y="1873301"/>
                </a:lnTo>
                <a:lnTo>
                  <a:pt x="2517114" y="1872883"/>
                </a:lnTo>
                <a:lnTo>
                  <a:pt x="2511988" y="1872883"/>
                </a:lnTo>
                <a:cubicBezTo>
                  <a:pt x="2511988" y="1869666"/>
                  <a:pt x="2511988" y="1868058"/>
                  <a:pt x="2512792" y="1867254"/>
                </a:cubicBezTo>
                <a:lnTo>
                  <a:pt x="2512833" y="1867248"/>
                </a:lnTo>
                <a:lnTo>
                  <a:pt x="2478917" y="1822600"/>
                </a:lnTo>
                <a:close/>
                <a:moveTo>
                  <a:pt x="2937010" y="1798165"/>
                </a:moveTo>
                <a:lnTo>
                  <a:pt x="2917666" y="1807449"/>
                </a:lnTo>
                <a:lnTo>
                  <a:pt x="2920470" y="1812169"/>
                </a:lnTo>
                <a:lnTo>
                  <a:pt x="2939666" y="1801305"/>
                </a:lnTo>
                <a:close/>
                <a:moveTo>
                  <a:pt x="1837944" y="1795781"/>
                </a:moveTo>
                <a:lnTo>
                  <a:pt x="1845107" y="1798928"/>
                </a:lnTo>
                <a:lnTo>
                  <a:pt x="1857048" y="1800851"/>
                </a:lnTo>
                <a:lnTo>
                  <a:pt x="1863632" y="1802949"/>
                </a:lnTo>
                <a:lnTo>
                  <a:pt x="1866606" y="1804929"/>
                </a:lnTo>
                <a:lnTo>
                  <a:pt x="1864437" y="1806166"/>
                </a:lnTo>
                <a:lnTo>
                  <a:pt x="1863957" y="1808083"/>
                </a:lnTo>
                <a:lnTo>
                  <a:pt x="1859314" y="1807097"/>
                </a:lnTo>
                <a:close/>
                <a:moveTo>
                  <a:pt x="2942122" y="1795712"/>
                </a:moveTo>
                <a:lnTo>
                  <a:pt x="2938135" y="1797625"/>
                </a:lnTo>
                <a:lnTo>
                  <a:pt x="2940838" y="1800641"/>
                </a:lnTo>
                <a:lnTo>
                  <a:pt x="2944901" y="1798342"/>
                </a:lnTo>
                <a:close/>
                <a:moveTo>
                  <a:pt x="1829510" y="1792076"/>
                </a:moveTo>
                <a:lnTo>
                  <a:pt x="1833117" y="1793225"/>
                </a:lnTo>
                <a:lnTo>
                  <a:pt x="1837944" y="1795781"/>
                </a:lnTo>
                <a:close/>
                <a:moveTo>
                  <a:pt x="2457191" y="1790100"/>
                </a:moveTo>
                <a:lnTo>
                  <a:pt x="2470384" y="1797618"/>
                </a:lnTo>
                <a:lnTo>
                  <a:pt x="2491755" y="1815357"/>
                </a:lnTo>
                <a:lnTo>
                  <a:pt x="2516718" y="1838249"/>
                </a:lnTo>
                <a:lnTo>
                  <a:pt x="2543107" y="1866863"/>
                </a:lnTo>
                <a:cubicBezTo>
                  <a:pt x="2530269" y="1857206"/>
                  <a:pt x="2519036" y="1847548"/>
                  <a:pt x="2507802" y="1837891"/>
                </a:cubicBezTo>
                <a:lnTo>
                  <a:pt x="2503636" y="1834472"/>
                </a:lnTo>
                <a:lnTo>
                  <a:pt x="2593675" y="1911686"/>
                </a:lnTo>
                <a:lnTo>
                  <a:pt x="2590924" y="1909630"/>
                </a:lnTo>
                <a:lnTo>
                  <a:pt x="2551374" y="1878512"/>
                </a:lnTo>
                <a:lnTo>
                  <a:pt x="2487960" y="1821608"/>
                </a:lnTo>
                <a:lnTo>
                  <a:pt x="2481332" y="1816168"/>
                </a:lnTo>
                <a:lnTo>
                  <a:pt x="2535298" y="1868058"/>
                </a:lnTo>
                <a:lnTo>
                  <a:pt x="2590924" y="1909630"/>
                </a:lnTo>
                <a:lnTo>
                  <a:pt x="2595208" y="1913001"/>
                </a:lnTo>
                <a:lnTo>
                  <a:pt x="2608444" y="1924351"/>
                </a:lnTo>
                <a:lnTo>
                  <a:pt x="2614858" y="1928461"/>
                </a:lnTo>
                <a:lnTo>
                  <a:pt x="2634165" y="1943652"/>
                </a:lnTo>
                <a:lnTo>
                  <a:pt x="2655505" y="1957961"/>
                </a:lnTo>
                <a:lnTo>
                  <a:pt x="2658276" y="1959580"/>
                </a:lnTo>
                <a:lnTo>
                  <a:pt x="2678916" y="1969508"/>
                </a:lnTo>
                <a:lnTo>
                  <a:pt x="2679982" y="1970190"/>
                </a:lnTo>
                <a:lnTo>
                  <a:pt x="2682404" y="1971186"/>
                </a:lnTo>
                <a:lnTo>
                  <a:pt x="2692039" y="1975820"/>
                </a:lnTo>
                <a:lnTo>
                  <a:pt x="2730621" y="1992893"/>
                </a:lnTo>
                <a:lnTo>
                  <a:pt x="2730621" y="1995120"/>
                </a:lnTo>
                <a:lnTo>
                  <a:pt x="2741134" y="1996703"/>
                </a:lnTo>
                <a:lnTo>
                  <a:pt x="2775633" y="2007988"/>
                </a:lnTo>
                <a:lnTo>
                  <a:pt x="2780405" y="2008075"/>
                </a:lnTo>
                <a:lnTo>
                  <a:pt x="2794527" y="2011901"/>
                </a:lnTo>
                <a:lnTo>
                  <a:pt x="2794121" y="2012009"/>
                </a:lnTo>
                <a:cubicBezTo>
                  <a:pt x="2780456" y="2012813"/>
                  <a:pt x="2765988" y="2011204"/>
                  <a:pt x="2749912" y="2007988"/>
                </a:cubicBezTo>
                <a:lnTo>
                  <a:pt x="2716119" y="1996934"/>
                </a:lnTo>
                <a:lnTo>
                  <a:pt x="2709722" y="1994316"/>
                </a:lnTo>
                <a:lnTo>
                  <a:pt x="2703668" y="1990257"/>
                </a:lnTo>
                <a:lnTo>
                  <a:pt x="2708732" y="1994518"/>
                </a:lnTo>
                <a:lnTo>
                  <a:pt x="2716119" y="1996934"/>
                </a:lnTo>
                <a:lnTo>
                  <a:pt x="2740734" y="2007009"/>
                </a:lnTo>
                <a:lnTo>
                  <a:pt x="2710987" y="1996416"/>
                </a:lnTo>
                <a:lnTo>
                  <a:pt x="2717203" y="2001647"/>
                </a:lnTo>
                <a:lnTo>
                  <a:pt x="2720915" y="2004630"/>
                </a:lnTo>
                <a:lnTo>
                  <a:pt x="2753931" y="2015225"/>
                </a:lnTo>
                <a:lnTo>
                  <a:pt x="2767821" y="2014990"/>
                </a:lnTo>
                <a:lnTo>
                  <a:pt x="2775279" y="2016604"/>
                </a:lnTo>
                <a:lnTo>
                  <a:pt x="2782064" y="2018442"/>
                </a:lnTo>
                <a:lnTo>
                  <a:pt x="2783219" y="2018322"/>
                </a:lnTo>
                <a:lnTo>
                  <a:pt x="2794925" y="2020855"/>
                </a:lnTo>
                <a:cubicBezTo>
                  <a:pt x="2809393" y="2020855"/>
                  <a:pt x="2823460" y="2019246"/>
                  <a:pt x="2836823" y="2016130"/>
                </a:cubicBezTo>
                <a:lnTo>
                  <a:pt x="2859335" y="2007901"/>
                </a:lnTo>
                <a:lnTo>
                  <a:pt x="2859228" y="2007988"/>
                </a:lnTo>
                <a:cubicBezTo>
                  <a:pt x="2833507" y="2020855"/>
                  <a:pt x="2807785" y="2027288"/>
                  <a:pt x="2782064" y="2027288"/>
                </a:cubicBezTo>
                <a:cubicBezTo>
                  <a:pt x="2765988" y="2024072"/>
                  <a:pt x="2749912" y="2019246"/>
                  <a:pt x="2733836" y="2013617"/>
                </a:cubicBezTo>
                <a:lnTo>
                  <a:pt x="2729804" y="2012070"/>
                </a:lnTo>
                <a:lnTo>
                  <a:pt x="2736477" y="2021008"/>
                </a:lnTo>
                <a:cubicBezTo>
                  <a:pt x="2742901" y="2027461"/>
                  <a:pt x="2742901" y="2033915"/>
                  <a:pt x="2742901" y="2046822"/>
                </a:cubicBezTo>
                <a:cubicBezTo>
                  <a:pt x="2736477" y="2072636"/>
                  <a:pt x="2717203" y="2091997"/>
                  <a:pt x="2697928" y="2111358"/>
                </a:cubicBezTo>
                <a:cubicBezTo>
                  <a:pt x="2691504" y="2124265"/>
                  <a:pt x="2685079" y="2135558"/>
                  <a:pt x="2677048" y="2146045"/>
                </a:cubicBezTo>
                <a:lnTo>
                  <a:pt x="2668966" y="2153950"/>
                </a:lnTo>
                <a:lnTo>
                  <a:pt x="2661020" y="2157438"/>
                </a:lnTo>
                <a:lnTo>
                  <a:pt x="2667363" y="2147999"/>
                </a:lnTo>
                <a:lnTo>
                  <a:pt x="2672230" y="2143625"/>
                </a:lnTo>
                <a:cubicBezTo>
                  <a:pt x="2685079" y="2130718"/>
                  <a:pt x="2691504" y="2117811"/>
                  <a:pt x="2697928" y="2104904"/>
                </a:cubicBezTo>
                <a:cubicBezTo>
                  <a:pt x="2704353" y="2098450"/>
                  <a:pt x="2717203" y="2085543"/>
                  <a:pt x="2723627" y="2072636"/>
                </a:cubicBezTo>
                <a:cubicBezTo>
                  <a:pt x="2730052" y="2059729"/>
                  <a:pt x="2736477" y="2046822"/>
                  <a:pt x="2736477" y="2033915"/>
                </a:cubicBezTo>
                <a:cubicBezTo>
                  <a:pt x="2736477" y="2027461"/>
                  <a:pt x="2736477" y="2027461"/>
                  <a:pt x="2730052" y="2021008"/>
                </a:cubicBezTo>
                <a:cubicBezTo>
                  <a:pt x="2730052" y="2021008"/>
                  <a:pt x="2723627" y="2014554"/>
                  <a:pt x="2723627" y="2014554"/>
                </a:cubicBezTo>
                <a:lnTo>
                  <a:pt x="2708234" y="2003798"/>
                </a:lnTo>
                <a:lnTo>
                  <a:pt x="2685608" y="1995120"/>
                </a:lnTo>
                <a:lnTo>
                  <a:pt x="2666337" y="1983356"/>
                </a:lnTo>
                <a:lnTo>
                  <a:pt x="2675442" y="2001647"/>
                </a:lnTo>
                <a:cubicBezTo>
                  <a:pt x="2681867" y="2011328"/>
                  <a:pt x="2688291" y="2021008"/>
                  <a:pt x="2691504" y="2033915"/>
                </a:cubicBezTo>
                <a:cubicBezTo>
                  <a:pt x="2697928" y="2059729"/>
                  <a:pt x="2697928" y="2079090"/>
                  <a:pt x="2691504" y="2104904"/>
                </a:cubicBezTo>
                <a:cubicBezTo>
                  <a:pt x="2685079" y="2114584"/>
                  <a:pt x="2680260" y="2125878"/>
                  <a:pt x="2674639" y="2137172"/>
                </a:cubicBezTo>
                <a:lnTo>
                  <a:pt x="2667363" y="2147999"/>
                </a:lnTo>
                <a:lnTo>
                  <a:pt x="2655797" y="2158394"/>
                </a:lnTo>
                <a:lnTo>
                  <a:pt x="2671426" y="2133138"/>
                </a:lnTo>
                <a:cubicBezTo>
                  <a:pt x="2677048" y="2122651"/>
                  <a:pt x="2681867" y="2111357"/>
                  <a:pt x="2685079" y="2098450"/>
                </a:cubicBezTo>
                <a:cubicBezTo>
                  <a:pt x="2691504" y="2072636"/>
                  <a:pt x="2691504" y="2046822"/>
                  <a:pt x="2685079" y="2027461"/>
                </a:cubicBezTo>
                <a:cubicBezTo>
                  <a:pt x="2678655" y="2014554"/>
                  <a:pt x="2672230" y="2004874"/>
                  <a:pt x="2665805" y="1995194"/>
                </a:cubicBezTo>
                <a:lnTo>
                  <a:pt x="2654733" y="1976658"/>
                </a:lnTo>
                <a:lnTo>
                  <a:pt x="2608444" y="1950086"/>
                </a:lnTo>
                <a:cubicBezTo>
                  <a:pt x="2589152" y="1937218"/>
                  <a:pt x="2569861" y="1924351"/>
                  <a:pt x="2550570" y="1917918"/>
                </a:cubicBezTo>
                <a:cubicBezTo>
                  <a:pt x="2537709" y="1905051"/>
                  <a:pt x="2518418" y="1892184"/>
                  <a:pt x="2511988" y="1872883"/>
                </a:cubicBezTo>
                <a:lnTo>
                  <a:pt x="2522298" y="1879259"/>
                </a:lnTo>
                <a:lnTo>
                  <a:pt x="2529671" y="1891379"/>
                </a:lnTo>
                <a:cubicBezTo>
                  <a:pt x="2536102" y="1897009"/>
                  <a:pt x="2544140" y="1901834"/>
                  <a:pt x="2550570" y="1905051"/>
                </a:cubicBezTo>
                <a:cubicBezTo>
                  <a:pt x="2569861" y="1917918"/>
                  <a:pt x="2582722" y="1924351"/>
                  <a:pt x="2595583" y="1937218"/>
                </a:cubicBezTo>
                <a:cubicBezTo>
                  <a:pt x="2608443" y="1946869"/>
                  <a:pt x="2622912" y="1956519"/>
                  <a:pt x="2638184" y="1966169"/>
                </a:cubicBezTo>
                <a:lnTo>
                  <a:pt x="2654370" y="1976051"/>
                </a:lnTo>
                <a:lnTo>
                  <a:pt x="2648359" y="1965986"/>
                </a:lnTo>
                <a:lnTo>
                  <a:pt x="2639951" y="1960379"/>
                </a:lnTo>
                <a:lnTo>
                  <a:pt x="2647730" y="1964935"/>
                </a:lnTo>
                <a:lnTo>
                  <a:pt x="2646531" y="1962926"/>
                </a:lnTo>
                <a:cubicBezTo>
                  <a:pt x="2646531" y="1962926"/>
                  <a:pt x="2648137" y="1961313"/>
                  <a:pt x="2649743" y="1959699"/>
                </a:cubicBezTo>
                <a:lnTo>
                  <a:pt x="2652587" y="1956843"/>
                </a:lnTo>
                <a:lnTo>
                  <a:pt x="2650241" y="1955715"/>
                </a:lnTo>
                <a:cubicBezTo>
                  <a:pt x="2635773" y="1948477"/>
                  <a:pt x="2621304" y="1940435"/>
                  <a:pt x="2608444" y="1930785"/>
                </a:cubicBezTo>
                <a:cubicBezTo>
                  <a:pt x="2582722" y="1914701"/>
                  <a:pt x="2558608" y="1897009"/>
                  <a:pt x="2536102" y="1876904"/>
                </a:cubicBezTo>
                <a:lnTo>
                  <a:pt x="2477547" y="1813062"/>
                </a:lnTo>
                <a:lnTo>
                  <a:pt x="2474605" y="1810649"/>
                </a:lnTo>
                <a:close/>
                <a:moveTo>
                  <a:pt x="1303291" y="1789537"/>
                </a:moveTo>
                <a:lnTo>
                  <a:pt x="1299082" y="1797824"/>
                </a:lnTo>
                <a:lnTo>
                  <a:pt x="1284901" y="1804035"/>
                </a:lnTo>
                <a:cubicBezTo>
                  <a:pt x="1279304" y="1808867"/>
                  <a:pt x="1274506" y="1815311"/>
                  <a:pt x="1271308" y="1821754"/>
                </a:cubicBezTo>
                <a:lnTo>
                  <a:pt x="1263083" y="1828382"/>
                </a:lnTo>
                <a:lnTo>
                  <a:pt x="1250696" y="1829629"/>
                </a:lnTo>
                <a:lnTo>
                  <a:pt x="1261713" y="1818532"/>
                </a:lnTo>
                <a:cubicBezTo>
                  <a:pt x="1266510" y="1813700"/>
                  <a:pt x="1271308" y="1808867"/>
                  <a:pt x="1277704" y="1802424"/>
                </a:cubicBezTo>
                <a:cubicBezTo>
                  <a:pt x="1284101" y="1795981"/>
                  <a:pt x="1290498" y="1789537"/>
                  <a:pt x="1303291" y="1789537"/>
                </a:cubicBezTo>
                <a:close/>
                <a:moveTo>
                  <a:pt x="1303291" y="1789537"/>
                </a:moveTo>
                <a:cubicBezTo>
                  <a:pt x="1303291" y="1789537"/>
                  <a:pt x="1309688" y="1789537"/>
                  <a:pt x="1309688" y="1789537"/>
                </a:cubicBezTo>
                <a:cubicBezTo>
                  <a:pt x="1306490" y="1808867"/>
                  <a:pt x="1296895" y="1820143"/>
                  <a:pt x="1284101" y="1826587"/>
                </a:cubicBezTo>
                <a:lnTo>
                  <a:pt x="1259911" y="1830938"/>
                </a:lnTo>
                <a:lnTo>
                  <a:pt x="1263083" y="1828382"/>
                </a:lnTo>
                <a:lnTo>
                  <a:pt x="1264911" y="1828197"/>
                </a:lnTo>
                <a:cubicBezTo>
                  <a:pt x="1274506" y="1825781"/>
                  <a:pt x="1283301" y="1821754"/>
                  <a:pt x="1290098" y="1815512"/>
                </a:cubicBezTo>
                <a:lnTo>
                  <a:pt x="1299082" y="1797824"/>
                </a:lnTo>
                <a:lnTo>
                  <a:pt x="1303291" y="1795981"/>
                </a:lnTo>
                <a:cubicBezTo>
                  <a:pt x="1303291" y="1789537"/>
                  <a:pt x="1303291" y="1789537"/>
                  <a:pt x="1303291" y="1789537"/>
                </a:cubicBezTo>
                <a:close/>
                <a:moveTo>
                  <a:pt x="1823833" y="1789324"/>
                </a:moveTo>
                <a:lnTo>
                  <a:pt x="1824972" y="1790082"/>
                </a:lnTo>
                <a:lnTo>
                  <a:pt x="1829510" y="1792076"/>
                </a:lnTo>
                <a:lnTo>
                  <a:pt x="1825777" y="1790886"/>
                </a:lnTo>
                <a:close/>
                <a:moveTo>
                  <a:pt x="2038140" y="1789004"/>
                </a:moveTo>
                <a:lnTo>
                  <a:pt x="2068996" y="1795781"/>
                </a:lnTo>
                <a:cubicBezTo>
                  <a:pt x="2088301" y="1802221"/>
                  <a:pt x="2101171" y="1815100"/>
                  <a:pt x="2107606" y="1834418"/>
                </a:cubicBezTo>
                <a:lnTo>
                  <a:pt x="2111673" y="1855350"/>
                </a:lnTo>
                <a:lnTo>
                  <a:pt x="2101464" y="1838851"/>
                </a:lnTo>
                <a:lnTo>
                  <a:pt x="2094736" y="1821539"/>
                </a:lnTo>
                <a:cubicBezTo>
                  <a:pt x="2088301" y="1802221"/>
                  <a:pt x="2068996" y="1795781"/>
                  <a:pt x="2043255" y="1795781"/>
                </a:cubicBezTo>
                <a:cubicBezTo>
                  <a:pt x="2017515" y="1795781"/>
                  <a:pt x="1991775" y="1802221"/>
                  <a:pt x="1972470" y="1815100"/>
                </a:cubicBezTo>
                <a:lnTo>
                  <a:pt x="1954071" y="1827812"/>
                </a:lnTo>
                <a:lnTo>
                  <a:pt x="1956382" y="1825564"/>
                </a:lnTo>
                <a:cubicBezTo>
                  <a:pt x="1966035" y="1816710"/>
                  <a:pt x="1975687" y="1808660"/>
                  <a:pt x="1985340" y="1802221"/>
                </a:cubicBezTo>
                <a:lnTo>
                  <a:pt x="2005417" y="1794400"/>
                </a:lnTo>
                <a:lnTo>
                  <a:pt x="2031090" y="1789481"/>
                </a:lnTo>
                <a:close/>
                <a:moveTo>
                  <a:pt x="1816382" y="1784364"/>
                </a:moveTo>
                <a:lnTo>
                  <a:pt x="1820133" y="1786350"/>
                </a:lnTo>
                <a:lnTo>
                  <a:pt x="1823833" y="1789324"/>
                </a:lnTo>
                <a:close/>
                <a:moveTo>
                  <a:pt x="1799198" y="1783649"/>
                </a:moveTo>
                <a:cubicBezTo>
                  <a:pt x="1808863" y="1790082"/>
                  <a:pt x="1820139" y="1796516"/>
                  <a:pt x="1832220" y="1801341"/>
                </a:cubicBezTo>
                <a:lnTo>
                  <a:pt x="1859314" y="1807097"/>
                </a:lnTo>
                <a:lnTo>
                  <a:pt x="1863632" y="1809383"/>
                </a:lnTo>
                <a:cubicBezTo>
                  <a:pt x="1837858" y="1809383"/>
                  <a:pt x="1818528" y="1796516"/>
                  <a:pt x="1799198" y="1783649"/>
                </a:cubicBezTo>
                <a:close/>
                <a:moveTo>
                  <a:pt x="2417246" y="1779511"/>
                </a:moveTo>
                <a:lnTo>
                  <a:pt x="2441576" y="1808213"/>
                </a:lnTo>
                <a:cubicBezTo>
                  <a:pt x="2441576" y="1808213"/>
                  <a:pt x="2441576" y="1814563"/>
                  <a:pt x="2435147" y="1808213"/>
                </a:cubicBezTo>
                <a:lnTo>
                  <a:pt x="2413581" y="1781772"/>
                </a:lnTo>
                <a:lnTo>
                  <a:pt x="2416060" y="1781722"/>
                </a:lnTo>
                <a:close/>
                <a:moveTo>
                  <a:pt x="1615629" y="1778970"/>
                </a:moveTo>
                <a:lnTo>
                  <a:pt x="1603563" y="1793867"/>
                </a:lnTo>
                <a:lnTo>
                  <a:pt x="1584131" y="1824909"/>
                </a:lnTo>
                <a:lnTo>
                  <a:pt x="1611730" y="1788731"/>
                </a:lnTo>
                <a:close/>
                <a:moveTo>
                  <a:pt x="1807915" y="1778729"/>
                </a:moveTo>
                <a:lnTo>
                  <a:pt x="1816382" y="1784364"/>
                </a:lnTo>
                <a:lnTo>
                  <a:pt x="1810474" y="1781236"/>
                </a:lnTo>
                <a:close/>
                <a:moveTo>
                  <a:pt x="2440403" y="1776728"/>
                </a:moveTo>
                <a:lnTo>
                  <a:pt x="2453483" y="1785724"/>
                </a:lnTo>
                <a:lnTo>
                  <a:pt x="2457191" y="1790100"/>
                </a:lnTo>
                <a:lnTo>
                  <a:pt x="2446527" y="1784023"/>
                </a:lnTo>
                <a:close/>
                <a:moveTo>
                  <a:pt x="2049690" y="1776463"/>
                </a:moveTo>
                <a:cubicBezTo>
                  <a:pt x="2068996" y="1776463"/>
                  <a:pt x="2088301" y="1782903"/>
                  <a:pt x="2101171" y="1795781"/>
                </a:cubicBezTo>
                <a:cubicBezTo>
                  <a:pt x="2120476" y="1808660"/>
                  <a:pt x="2133346" y="1834418"/>
                  <a:pt x="2139781" y="1853736"/>
                </a:cubicBezTo>
                <a:lnTo>
                  <a:pt x="2139781" y="1911691"/>
                </a:lnTo>
                <a:lnTo>
                  <a:pt x="2133346" y="1855346"/>
                </a:lnTo>
                <a:cubicBezTo>
                  <a:pt x="2128520" y="1837638"/>
                  <a:pt x="2120476" y="1821539"/>
                  <a:pt x="2107606" y="1808660"/>
                </a:cubicBezTo>
                <a:cubicBezTo>
                  <a:pt x="2093127" y="1796586"/>
                  <a:pt x="2077743" y="1789946"/>
                  <a:pt x="2062133" y="1787380"/>
                </a:cubicBezTo>
                <a:lnTo>
                  <a:pt x="2038140" y="1789004"/>
                </a:lnTo>
                <a:lnTo>
                  <a:pt x="2036016" y="1788537"/>
                </a:lnTo>
                <a:lnTo>
                  <a:pt x="2031090" y="1789481"/>
                </a:lnTo>
                <a:lnTo>
                  <a:pt x="2015303" y="1790549"/>
                </a:lnTo>
                <a:lnTo>
                  <a:pt x="2005417" y="1794400"/>
                </a:lnTo>
                <a:lnTo>
                  <a:pt x="1998210" y="1795781"/>
                </a:lnTo>
                <a:lnTo>
                  <a:pt x="1968050" y="1808915"/>
                </a:lnTo>
                <a:lnTo>
                  <a:pt x="1983731" y="1796586"/>
                </a:lnTo>
                <a:cubicBezTo>
                  <a:pt x="2004645" y="1784512"/>
                  <a:pt x="2027168" y="1776463"/>
                  <a:pt x="2049690" y="1776463"/>
                </a:cubicBezTo>
                <a:close/>
                <a:moveTo>
                  <a:pt x="2440403" y="1770290"/>
                </a:moveTo>
                <a:cubicBezTo>
                  <a:pt x="2440403" y="1776728"/>
                  <a:pt x="2440403" y="1776728"/>
                  <a:pt x="2440403" y="1776728"/>
                </a:cubicBezTo>
                <a:cubicBezTo>
                  <a:pt x="2433983" y="1776728"/>
                  <a:pt x="2440403" y="1770290"/>
                  <a:pt x="2440403" y="1770290"/>
                </a:cubicBezTo>
                <a:close/>
                <a:moveTo>
                  <a:pt x="2440403" y="1770290"/>
                </a:moveTo>
                <a:cubicBezTo>
                  <a:pt x="2459660" y="1783166"/>
                  <a:pt x="2478917" y="1796042"/>
                  <a:pt x="2498174" y="1815357"/>
                </a:cubicBezTo>
                <a:cubicBezTo>
                  <a:pt x="2517431" y="1828234"/>
                  <a:pt x="2530269" y="1847548"/>
                  <a:pt x="2543107" y="1866863"/>
                </a:cubicBezTo>
                <a:cubicBezTo>
                  <a:pt x="2536688" y="1857206"/>
                  <a:pt x="2528664" y="1849158"/>
                  <a:pt x="2519838" y="1841110"/>
                </a:cubicBezTo>
                <a:lnTo>
                  <a:pt x="2516718" y="1838249"/>
                </a:lnTo>
                <a:lnTo>
                  <a:pt x="2513419" y="1834672"/>
                </a:lnTo>
                <a:cubicBezTo>
                  <a:pt x="2502988" y="1823405"/>
                  <a:pt x="2491755" y="1812138"/>
                  <a:pt x="2478917" y="1802481"/>
                </a:cubicBezTo>
                <a:lnTo>
                  <a:pt x="2470384" y="1797618"/>
                </a:lnTo>
                <a:lnTo>
                  <a:pt x="2468486" y="1796042"/>
                </a:lnTo>
                <a:lnTo>
                  <a:pt x="2453483" y="1785724"/>
                </a:lnTo>
                <a:close/>
                <a:moveTo>
                  <a:pt x="3025313" y="1763129"/>
                </a:moveTo>
                <a:cubicBezTo>
                  <a:pt x="3006065" y="1782417"/>
                  <a:pt x="2986816" y="1801705"/>
                  <a:pt x="2967568" y="1808135"/>
                </a:cubicBezTo>
                <a:cubicBezTo>
                  <a:pt x="2961151" y="1808135"/>
                  <a:pt x="2961151" y="1801705"/>
                  <a:pt x="2967568" y="1801705"/>
                </a:cubicBezTo>
                <a:cubicBezTo>
                  <a:pt x="2986816" y="1795276"/>
                  <a:pt x="3006065" y="1775988"/>
                  <a:pt x="3025313" y="1763129"/>
                </a:cubicBezTo>
                <a:close/>
                <a:moveTo>
                  <a:pt x="2408307" y="1757413"/>
                </a:moveTo>
                <a:cubicBezTo>
                  <a:pt x="2417936" y="1767070"/>
                  <a:pt x="2430774" y="1775118"/>
                  <a:pt x="2443612" y="1782361"/>
                </a:cubicBezTo>
                <a:lnTo>
                  <a:pt x="2446527" y="1784023"/>
                </a:lnTo>
                <a:lnTo>
                  <a:pt x="2461799" y="1802212"/>
                </a:lnTo>
                <a:lnTo>
                  <a:pt x="2440402" y="1788799"/>
                </a:lnTo>
                <a:lnTo>
                  <a:pt x="2420544" y="1773363"/>
                </a:lnTo>
                <a:lnTo>
                  <a:pt x="2417246" y="1779511"/>
                </a:lnTo>
                <a:lnTo>
                  <a:pt x="2412644" y="1774082"/>
                </a:lnTo>
                <a:lnTo>
                  <a:pt x="2411672" y="1773096"/>
                </a:lnTo>
                <a:lnTo>
                  <a:pt x="2415859" y="1770113"/>
                </a:lnTo>
                <a:lnTo>
                  <a:pt x="2416032" y="1769856"/>
                </a:lnTo>
                <a:lnTo>
                  <a:pt x="2408307" y="1763851"/>
                </a:lnTo>
                <a:cubicBezTo>
                  <a:pt x="2401888" y="1763851"/>
                  <a:pt x="2408307" y="1757413"/>
                  <a:pt x="2408307" y="1757413"/>
                </a:cubicBezTo>
                <a:close/>
                <a:moveTo>
                  <a:pt x="1765491" y="1755749"/>
                </a:moveTo>
                <a:lnTo>
                  <a:pt x="1769397" y="1757110"/>
                </a:lnTo>
                <a:cubicBezTo>
                  <a:pt x="1779868" y="1764348"/>
                  <a:pt x="1789533" y="1773998"/>
                  <a:pt x="1799198" y="1783649"/>
                </a:cubicBezTo>
                <a:cubicBezTo>
                  <a:pt x="1786311" y="1770782"/>
                  <a:pt x="1773425" y="1764348"/>
                  <a:pt x="1766981" y="1757914"/>
                </a:cubicBezTo>
                <a:close/>
                <a:moveTo>
                  <a:pt x="2858841" y="1755516"/>
                </a:moveTo>
                <a:lnTo>
                  <a:pt x="2881735" y="1773967"/>
                </a:lnTo>
                <a:lnTo>
                  <a:pt x="2904494" y="1796105"/>
                </a:lnTo>
                <a:lnTo>
                  <a:pt x="2921925" y="1825435"/>
                </a:lnTo>
                <a:lnTo>
                  <a:pt x="2926045" y="1843160"/>
                </a:lnTo>
                <a:lnTo>
                  <a:pt x="2910671" y="1821414"/>
                </a:lnTo>
                <a:lnTo>
                  <a:pt x="2895126" y="1804410"/>
                </a:lnTo>
                <a:lnTo>
                  <a:pt x="2874199" y="1772158"/>
                </a:lnTo>
                <a:close/>
                <a:moveTo>
                  <a:pt x="1772888" y="1750945"/>
                </a:moveTo>
                <a:lnTo>
                  <a:pt x="1792755" y="1764348"/>
                </a:lnTo>
                <a:lnTo>
                  <a:pt x="1795456" y="1766519"/>
                </a:lnTo>
                <a:lnTo>
                  <a:pt x="1807915" y="1778729"/>
                </a:lnTo>
                <a:lnTo>
                  <a:pt x="1805642" y="1777215"/>
                </a:lnTo>
                <a:cubicBezTo>
                  <a:pt x="1799198" y="1772390"/>
                  <a:pt x="1792755" y="1767565"/>
                  <a:pt x="1786311" y="1764348"/>
                </a:cubicBezTo>
                <a:close/>
                <a:moveTo>
                  <a:pt x="1715270" y="1748940"/>
                </a:moveTo>
                <a:lnTo>
                  <a:pt x="1703353" y="1767565"/>
                </a:lnTo>
                <a:cubicBezTo>
                  <a:pt x="1697715" y="1777215"/>
                  <a:pt x="1692882" y="1786866"/>
                  <a:pt x="1689661" y="1796516"/>
                </a:cubicBezTo>
                <a:cubicBezTo>
                  <a:pt x="1676774" y="1809383"/>
                  <a:pt x="1670330" y="1822250"/>
                  <a:pt x="1670330" y="1841551"/>
                </a:cubicBezTo>
                <a:cubicBezTo>
                  <a:pt x="1670330" y="1860851"/>
                  <a:pt x="1670330" y="1886586"/>
                  <a:pt x="1676774" y="1905886"/>
                </a:cubicBezTo>
                <a:lnTo>
                  <a:pt x="1677681" y="1908686"/>
                </a:lnTo>
                <a:lnTo>
                  <a:pt x="1670330" y="1899453"/>
                </a:lnTo>
                <a:cubicBezTo>
                  <a:pt x="1667109" y="1886585"/>
                  <a:pt x="1665498" y="1873718"/>
                  <a:pt x="1664693" y="1861655"/>
                </a:cubicBezTo>
                <a:lnTo>
                  <a:pt x="1664167" y="1840152"/>
                </a:lnTo>
                <a:lnTo>
                  <a:pt x="1667914" y="1821446"/>
                </a:lnTo>
                <a:cubicBezTo>
                  <a:pt x="1670330" y="1814208"/>
                  <a:pt x="1673552" y="1806166"/>
                  <a:pt x="1676774" y="1796516"/>
                </a:cubicBezTo>
                <a:cubicBezTo>
                  <a:pt x="1683217" y="1786866"/>
                  <a:pt x="1688050" y="1778823"/>
                  <a:pt x="1692882" y="1770782"/>
                </a:cubicBezTo>
                <a:lnTo>
                  <a:pt x="1704922" y="1751548"/>
                </a:lnTo>
                <a:lnTo>
                  <a:pt x="1705568" y="1750878"/>
                </a:lnTo>
                <a:close/>
                <a:moveTo>
                  <a:pt x="2836293" y="1744857"/>
                </a:moveTo>
                <a:lnTo>
                  <a:pt x="2850387" y="1755471"/>
                </a:lnTo>
                <a:lnTo>
                  <a:pt x="2895126" y="1804410"/>
                </a:lnTo>
                <a:lnTo>
                  <a:pt x="2897811" y="1808547"/>
                </a:lnTo>
                <a:cubicBezTo>
                  <a:pt x="2910671" y="1834282"/>
                  <a:pt x="2923532" y="1866449"/>
                  <a:pt x="2923532" y="1892184"/>
                </a:cubicBezTo>
                <a:lnTo>
                  <a:pt x="2916561" y="1912006"/>
                </a:lnTo>
                <a:lnTo>
                  <a:pt x="2904241" y="1937218"/>
                </a:lnTo>
                <a:lnTo>
                  <a:pt x="2894905" y="1950778"/>
                </a:lnTo>
                <a:lnTo>
                  <a:pt x="2878520" y="1969386"/>
                </a:lnTo>
                <a:cubicBezTo>
                  <a:pt x="2859229" y="1985470"/>
                  <a:pt x="2835115" y="1995121"/>
                  <a:pt x="2809393" y="1999142"/>
                </a:cubicBezTo>
                <a:lnTo>
                  <a:pt x="2782907" y="2000426"/>
                </a:lnTo>
                <a:lnTo>
                  <a:pt x="2749912" y="1995120"/>
                </a:lnTo>
                <a:lnTo>
                  <a:pt x="2736244" y="1989075"/>
                </a:lnTo>
                <a:lnTo>
                  <a:pt x="2800551" y="1993512"/>
                </a:lnTo>
                <a:cubicBezTo>
                  <a:pt x="2823861" y="1990295"/>
                  <a:pt x="2846368" y="1982253"/>
                  <a:pt x="2865659" y="1969386"/>
                </a:cubicBezTo>
                <a:cubicBezTo>
                  <a:pt x="2891380" y="1956519"/>
                  <a:pt x="2904241" y="1930785"/>
                  <a:pt x="2910671" y="1911484"/>
                </a:cubicBezTo>
                <a:cubicBezTo>
                  <a:pt x="2917102" y="1885750"/>
                  <a:pt x="2910671" y="1860016"/>
                  <a:pt x="2904241" y="1834282"/>
                </a:cubicBezTo>
                <a:cubicBezTo>
                  <a:pt x="2891380" y="1805331"/>
                  <a:pt x="2872089" y="1779596"/>
                  <a:pt x="2849583" y="1756275"/>
                </a:cubicBezTo>
                <a:close/>
                <a:moveTo>
                  <a:pt x="1117787" y="1744433"/>
                </a:moveTo>
                <a:cubicBezTo>
                  <a:pt x="1124183" y="1770207"/>
                  <a:pt x="1130580" y="1795981"/>
                  <a:pt x="1149770" y="1808867"/>
                </a:cubicBezTo>
                <a:cubicBezTo>
                  <a:pt x="1159365" y="1815311"/>
                  <a:pt x="1168960" y="1820143"/>
                  <a:pt x="1178555" y="1823365"/>
                </a:cubicBezTo>
                <a:lnTo>
                  <a:pt x="1184077" y="1824292"/>
                </a:lnTo>
                <a:lnTo>
                  <a:pt x="1186551" y="1825781"/>
                </a:lnTo>
                <a:cubicBezTo>
                  <a:pt x="1195347" y="1829406"/>
                  <a:pt x="1204542" y="1831620"/>
                  <a:pt x="1213537" y="1832124"/>
                </a:cubicBezTo>
                <a:lnTo>
                  <a:pt x="1225945" y="1830234"/>
                </a:lnTo>
                <a:lnTo>
                  <a:pt x="1234926" y="1831218"/>
                </a:lnTo>
                <a:lnTo>
                  <a:pt x="1250696" y="1829629"/>
                </a:lnTo>
                <a:lnTo>
                  <a:pt x="1247111" y="1833240"/>
                </a:lnTo>
                <a:lnTo>
                  <a:pt x="1239324" y="1834641"/>
                </a:lnTo>
                <a:cubicBezTo>
                  <a:pt x="1200944" y="1841084"/>
                  <a:pt x="1156167" y="1828197"/>
                  <a:pt x="1130580" y="1795981"/>
                </a:cubicBezTo>
                <a:cubicBezTo>
                  <a:pt x="1124183" y="1786316"/>
                  <a:pt x="1119386" y="1775040"/>
                  <a:pt x="1116187" y="1762958"/>
                </a:cubicBezTo>
                <a:lnTo>
                  <a:pt x="1115106" y="1754425"/>
                </a:lnTo>
                <a:close/>
                <a:moveTo>
                  <a:pt x="2852798" y="1744212"/>
                </a:moveTo>
                <a:lnTo>
                  <a:pt x="2869013" y="1752323"/>
                </a:lnTo>
                <a:lnTo>
                  <a:pt x="2887361" y="1767533"/>
                </a:lnTo>
                <a:cubicBezTo>
                  <a:pt x="2896203" y="1776380"/>
                  <a:pt x="2904241" y="1786030"/>
                  <a:pt x="2910671" y="1795680"/>
                </a:cubicBezTo>
                <a:lnTo>
                  <a:pt x="2917604" y="1807345"/>
                </a:lnTo>
                <a:lnTo>
                  <a:pt x="2935852" y="1796796"/>
                </a:lnTo>
                <a:lnTo>
                  <a:pt x="2935589" y="1796484"/>
                </a:lnTo>
                <a:lnTo>
                  <a:pt x="2923532" y="1786278"/>
                </a:lnTo>
                <a:lnTo>
                  <a:pt x="2936393" y="1795680"/>
                </a:lnTo>
                <a:lnTo>
                  <a:pt x="2936867" y="1796209"/>
                </a:lnTo>
                <a:lnTo>
                  <a:pt x="2940455" y="1794135"/>
                </a:lnTo>
                <a:lnTo>
                  <a:pt x="2925943" y="1780401"/>
                </a:lnTo>
                <a:cubicBezTo>
                  <a:pt x="2915494" y="1771554"/>
                  <a:pt x="2904241" y="1763512"/>
                  <a:pt x="2891380" y="1757079"/>
                </a:cubicBezTo>
                <a:lnTo>
                  <a:pt x="2889772" y="1755748"/>
                </a:lnTo>
                <a:lnTo>
                  <a:pt x="2929963" y="1782813"/>
                </a:lnTo>
                <a:lnTo>
                  <a:pt x="2941519" y="1793519"/>
                </a:lnTo>
                <a:lnTo>
                  <a:pt x="2978424" y="1772184"/>
                </a:lnTo>
                <a:lnTo>
                  <a:pt x="2959146" y="1787541"/>
                </a:lnTo>
                <a:lnTo>
                  <a:pt x="2943284" y="1795154"/>
                </a:lnTo>
                <a:lnTo>
                  <a:pt x="2946033" y="1797701"/>
                </a:lnTo>
                <a:lnTo>
                  <a:pt x="2985004" y="1775644"/>
                </a:lnTo>
                <a:lnTo>
                  <a:pt x="2959547" y="1794472"/>
                </a:lnTo>
                <a:lnTo>
                  <a:pt x="2948221" y="1799727"/>
                </a:lnTo>
                <a:lnTo>
                  <a:pt x="2951665" y="1802918"/>
                </a:lnTo>
                <a:lnTo>
                  <a:pt x="2955106" y="1808000"/>
                </a:lnTo>
                <a:lnTo>
                  <a:pt x="2946975" y="1800305"/>
                </a:lnTo>
                <a:lnTo>
                  <a:pt x="2942427" y="1802415"/>
                </a:lnTo>
                <a:lnTo>
                  <a:pt x="2957292" y="1819002"/>
                </a:lnTo>
                <a:lnTo>
                  <a:pt x="2959675" y="1824964"/>
                </a:lnTo>
                <a:lnTo>
                  <a:pt x="2941118" y="1803022"/>
                </a:lnTo>
                <a:lnTo>
                  <a:pt x="2920672" y="1812507"/>
                </a:lnTo>
                <a:lnTo>
                  <a:pt x="2928355" y="1825435"/>
                </a:lnTo>
                <a:lnTo>
                  <a:pt x="2930587" y="1835038"/>
                </a:lnTo>
                <a:lnTo>
                  <a:pt x="2917772" y="1813853"/>
                </a:lnTo>
                <a:lnTo>
                  <a:pt x="2916238" y="1814564"/>
                </a:lnTo>
                <a:lnTo>
                  <a:pt x="2917701" y="1813736"/>
                </a:lnTo>
                <a:lnTo>
                  <a:pt x="2910671" y="1802114"/>
                </a:lnTo>
                <a:lnTo>
                  <a:pt x="2904494" y="1796105"/>
                </a:lnTo>
                <a:lnTo>
                  <a:pt x="2904241" y="1795680"/>
                </a:lnTo>
                <a:cubicBezTo>
                  <a:pt x="2891380" y="1776380"/>
                  <a:pt x="2872089" y="1757079"/>
                  <a:pt x="2852798" y="1744212"/>
                </a:cubicBezTo>
                <a:close/>
                <a:moveTo>
                  <a:pt x="1709744" y="1744128"/>
                </a:moveTo>
                <a:lnTo>
                  <a:pt x="1708991" y="1745047"/>
                </a:lnTo>
                <a:lnTo>
                  <a:pt x="1704922" y="1751548"/>
                </a:lnTo>
                <a:lnTo>
                  <a:pt x="1684828" y="1772390"/>
                </a:lnTo>
                <a:cubicBezTo>
                  <a:pt x="1673552" y="1790082"/>
                  <a:pt x="1667109" y="1812600"/>
                  <a:pt x="1663887" y="1828684"/>
                </a:cubicBezTo>
                <a:lnTo>
                  <a:pt x="1664167" y="1840152"/>
                </a:lnTo>
                <a:lnTo>
                  <a:pt x="1663887" y="1841551"/>
                </a:lnTo>
                <a:cubicBezTo>
                  <a:pt x="1663887" y="1867285"/>
                  <a:pt x="1663887" y="1886586"/>
                  <a:pt x="1670330" y="1905886"/>
                </a:cubicBezTo>
                <a:lnTo>
                  <a:pt x="1672597" y="1913088"/>
                </a:lnTo>
                <a:lnTo>
                  <a:pt x="1664693" y="1901061"/>
                </a:lnTo>
                <a:cubicBezTo>
                  <a:pt x="1655833" y="1878544"/>
                  <a:pt x="1654222" y="1851201"/>
                  <a:pt x="1657444" y="1828684"/>
                </a:cubicBezTo>
                <a:cubicBezTo>
                  <a:pt x="1663887" y="1809383"/>
                  <a:pt x="1670330" y="1790082"/>
                  <a:pt x="1683217" y="1770782"/>
                </a:cubicBezTo>
                <a:cubicBezTo>
                  <a:pt x="1686439" y="1761131"/>
                  <a:pt x="1691272" y="1753089"/>
                  <a:pt x="1698520" y="1747460"/>
                </a:cubicBezTo>
                <a:close/>
                <a:moveTo>
                  <a:pt x="1618132" y="1744006"/>
                </a:moveTo>
                <a:lnTo>
                  <a:pt x="1580301" y="1789850"/>
                </a:lnTo>
                <a:cubicBezTo>
                  <a:pt x="1561049" y="1815563"/>
                  <a:pt x="1548215" y="1834848"/>
                  <a:pt x="1535381" y="1860562"/>
                </a:cubicBezTo>
                <a:cubicBezTo>
                  <a:pt x="1528964" y="1873419"/>
                  <a:pt x="1524151" y="1886276"/>
                  <a:pt x="1521745" y="1899132"/>
                </a:cubicBezTo>
                <a:lnTo>
                  <a:pt x="1522253" y="1923579"/>
                </a:lnTo>
                <a:lnTo>
                  <a:pt x="1521179" y="1927492"/>
                </a:lnTo>
                <a:lnTo>
                  <a:pt x="1522320" y="1926767"/>
                </a:lnTo>
                <a:lnTo>
                  <a:pt x="1522253" y="1923579"/>
                </a:lnTo>
                <a:lnTo>
                  <a:pt x="1528964" y="1899132"/>
                </a:lnTo>
                <a:cubicBezTo>
                  <a:pt x="1535381" y="1886275"/>
                  <a:pt x="1543403" y="1873419"/>
                  <a:pt x="1551424" y="1860562"/>
                </a:cubicBezTo>
                <a:lnTo>
                  <a:pt x="1551744" y="1860012"/>
                </a:lnTo>
                <a:lnTo>
                  <a:pt x="1548923" y="1859608"/>
                </a:lnTo>
                <a:cubicBezTo>
                  <a:pt x="1548118" y="1858803"/>
                  <a:pt x="1548118" y="1857192"/>
                  <a:pt x="1548118" y="1853970"/>
                </a:cubicBezTo>
                <a:lnTo>
                  <a:pt x="1561537" y="1843195"/>
                </a:lnTo>
                <a:lnTo>
                  <a:pt x="1573884" y="1821992"/>
                </a:lnTo>
                <a:cubicBezTo>
                  <a:pt x="1583510" y="1809135"/>
                  <a:pt x="1594740" y="1794671"/>
                  <a:pt x="1605970" y="1780207"/>
                </a:cubicBezTo>
                <a:lnTo>
                  <a:pt x="1623473" y="1757413"/>
                </a:lnTo>
                <a:lnTo>
                  <a:pt x="1622123" y="1757413"/>
                </a:lnTo>
                <a:cubicBezTo>
                  <a:pt x="1620514" y="1757413"/>
                  <a:pt x="1618905" y="1757413"/>
                  <a:pt x="1618905" y="1757413"/>
                </a:cubicBezTo>
                <a:close/>
                <a:moveTo>
                  <a:pt x="1529323" y="1743159"/>
                </a:moveTo>
                <a:lnTo>
                  <a:pt x="1529130" y="1750150"/>
                </a:lnTo>
                <a:lnTo>
                  <a:pt x="1515732" y="1777144"/>
                </a:lnTo>
                <a:cubicBezTo>
                  <a:pt x="1502900" y="1783607"/>
                  <a:pt x="1496483" y="1796534"/>
                  <a:pt x="1490067" y="1802998"/>
                </a:cubicBezTo>
                <a:lnTo>
                  <a:pt x="1487394" y="1805421"/>
                </a:lnTo>
                <a:lnTo>
                  <a:pt x="1477235" y="1809461"/>
                </a:lnTo>
                <a:lnTo>
                  <a:pt x="1470578" y="1808865"/>
                </a:lnTo>
                <a:lnTo>
                  <a:pt x="1477235" y="1802998"/>
                </a:lnTo>
                <a:cubicBezTo>
                  <a:pt x="1490067" y="1796534"/>
                  <a:pt x="1496483" y="1783607"/>
                  <a:pt x="1502900" y="1777144"/>
                </a:cubicBezTo>
                <a:cubicBezTo>
                  <a:pt x="1515732" y="1764217"/>
                  <a:pt x="1522148" y="1757754"/>
                  <a:pt x="1528564" y="1744827"/>
                </a:cubicBezTo>
                <a:close/>
                <a:moveTo>
                  <a:pt x="1629146" y="1740043"/>
                </a:moveTo>
                <a:lnTo>
                  <a:pt x="1626680" y="1751301"/>
                </a:lnTo>
                <a:lnTo>
                  <a:pt x="1628740" y="1746145"/>
                </a:lnTo>
                <a:close/>
                <a:moveTo>
                  <a:pt x="1113276" y="1739988"/>
                </a:moveTo>
                <a:lnTo>
                  <a:pt x="1115106" y="1754425"/>
                </a:lnTo>
                <a:lnTo>
                  <a:pt x="1109791" y="1774234"/>
                </a:lnTo>
                <a:cubicBezTo>
                  <a:pt x="1108192" y="1784705"/>
                  <a:pt x="1108192" y="1795981"/>
                  <a:pt x="1111390" y="1808867"/>
                </a:cubicBezTo>
                <a:cubicBezTo>
                  <a:pt x="1124183" y="1828197"/>
                  <a:pt x="1136977" y="1847528"/>
                  <a:pt x="1156167" y="1853971"/>
                </a:cubicBezTo>
                <a:cubicBezTo>
                  <a:pt x="1175357" y="1860414"/>
                  <a:pt x="1188150" y="1860414"/>
                  <a:pt x="1207340" y="1853971"/>
                </a:cubicBezTo>
                <a:cubicBezTo>
                  <a:pt x="1220134" y="1847528"/>
                  <a:pt x="1239324" y="1841084"/>
                  <a:pt x="1245721" y="1834641"/>
                </a:cubicBezTo>
                <a:lnTo>
                  <a:pt x="1247111" y="1833240"/>
                </a:lnTo>
                <a:lnTo>
                  <a:pt x="1259911" y="1830938"/>
                </a:lnTo>
                <a:lnTo>
                  <a:pt x="1255316" y="1834641"/>
                </a:lnTo>
                <a:cubicBezTo>
                  <a:pt x="1250518" y="1839473"/>
                  <a:pt x="1245721" y="1844306"/>
                  <a:pt x="1239324" y="1847528"/>
                </a:cubicBezTo>
                <a:cubicBezTo>
                  <a:pt x="1213737" y="1860414"/>
                  <a:pt x="1181754" y="1873301"/>
                  <a:pt x="1156167" y="1860414"/>
                </a:cubicBezTo>
                <a:cubicBezTo>
                  <a:pt x="1136977" y="1847528"/>
                  <a:pt x="1117787" y="1834641"/>
                  <a:pt x="1111390" y="1815311"/>
                </a:cubicBezTo>
                <a:cubicBezTo>
                  <a:pt x="1101795" y="1795981"/>
                  <a:pt x="1101795" y="1773429"/>
                  <a:pt x="1107392" y="1751682"/>
                </a:cubicBezTo>
                <a:close/>
                <a:moveTo>
                  <a:pt x="1534980" y="1738363"/>
                </a:moveTo>
                <a:lnTo>
                  <a:pt x="1538188" y="1744827"/>
                </a:lnTo>
                <a:cubicBezTo>
                  <a:pt x="1541397" y="1756138"/>
                  <a:pt x="1541397" y="1767449"/>
                  <a:pt x="1534980" y="1777144"/>
                </a:cubicBezTo>
                <a:cubicBezTo>
                  <a:pt x="1528564" y="1802998"/>
                  <a:pt x="1502900" y="1809461"/>
                  <a:pt x="1483651" y="1815924"/>
                </a:cubicBezTo>
                <a:lnTo>
                  <a:pt x="1476194" y="1815575"/>
                </a:lnTo>
                <a:lnTo>
                  <a:pt x="1487394" y="1805421"/>
                </a:lnTo>
                <a:lnTo>
                  <a:pt x="1507712" y="1797342"/>
                </a:lnTo>
                <a:cubicBezTo>
                  <a:pt x="1517336" y="1791687"/>
                  <a:pt x="1525356" y="1783607"/>
                  <a:pt x="1528564" y="1770681"/>
                </a:cubicBezTo>
                <a:lnTo>
                  <a:pt x="1529130" y="1750150"/>
                </a:lnTo>
                <a:lnTo>
                  <a:pt x="1534980" y="1738364"/>
                </a:lnTo>
                <a:close/>
                <a:moveTo>
                  <a:pt x="1746544" y="1738111"/>
                </a:moveTo>
                <a:lnTo>
                  <a:pt x="1757196" y="1742092"/>
                </a:lnTo>
                <a:lnTo>
                  <a:pt x="1758121" y="1745047"/>
                </a:lnTo>
                <a:lnTo>
                  <a:pt x="1765491" y="1755749"/>
                </a:lnTo>
                <a:lnTo>
                  <a:pt x="1734764" y="1745047"/>
                </a:lnTo>
                <a:lnTo>
                  <a:pt x="1715270" y="1748940"/>
                </a:lnTo>
                <a:lnTo>
                  <a:pt x="1720366" y="1740975"/>
                </a:lnTo>
                <a:lnTo>
                  <a:pt x="1728321" y="1738614"/>
                </a:lnTo>
                <a:cubicBezTo>
                  <a:pt x="1734764" y="1737005"/>
                  <a:pt x="1740805" y="1737005"/>
                  <a:pt x="1746544" y="1738111"/>
                </a:cubicBezTo>
                <a:close/>
                <a:moveTo>
                  <a:pt x="3031348" y="1734610"/>
                </a:moveTo>
                <a:lnTo>
                  <a:pt x="3002856" y="1765540"/>
                </a:lnTo>
                <a:lnTo>
                  <a:pt x="2985004" y="1775644"/>
                </a:lnTo>
                <a:lnTo>
                  <a:pt x="2993232" y="1769558"/>
                </a:lnTo>
                <a:cubicBezTo>
                  <a:pt x="3006065" y="1756700"/>
                  <a:pt x="3017293" y="1745448"/>
                  <a:pt x="3029323" y="1735804"/>
                </a:cubicBezTo>
                <a:close/>
                <a:moveTo>
                  <a:pt x="1627019" y="1733237"/>
                </a:moveTo>
                <a:lnTo>
                  <a:pt x="1623953" y="1736953"/>
                </a:lnTo>
                <a:lnTo>
                  <a:pt x="1624196" y="1739406"/>
                </a:lnTo>
                <a:lnTo>
                  <a:pt x="1618905" y="1750967"/>
                </a:lnTo>
                <a:cubicBezTo>
                  <a:pt x="1625341" y="1750967"/>
                  <a:pt x="1625341" y="1750967"/>
                  <a:pt x="1625341" y="1750967"/>
                </a:cubicBezTo>
                <a:lnTo>
                  <a:pt x="1624196" y="1739406"/>
                </a:lnTo>
                <a:close/>
                <a:moveTo>
                  <a:pt x="1766981" y="1732180"/>
                </a:moveTo>
                <a:cubicBezTo>
                  <a:pt x="1799198" y="1764348"/>
                  <a:pt x="1824972" y="1790082"/>
                  <a:pt x="1870075" y="1802949"/>
                </a:cubicBezTo>
                <a:lnTo>
                  <a:pt x="1857048" y="1800851"/>
                </a:lnTo>
                <a:lnTo>
                  <a:pt x="1833117" y="1793225"/>
                </a:lnTo>
                <a:lnTo>
                  <a:pt x="1820133" y="1786350"/>
                </a:lnTo>
                <a:lnTo>
                  <a:pt x="1795456" y="1766519"/>
                </a:lnTo>
                <a:lnTo>
                  <a:pt x="1766981" y="1738614"/>
                </a:lnTo>
                <a:cubicBezTo>
                  <a:pt x="1760538" y="1738614"/>
                  <a:pt x="1766981" y="1732180"/>
                  <a:pt x="1766981" y="1732180"/>
                </a:cubicBezTo>
                <a:close/>
                <a:moveTo>
                  <a:pt x="2842692" y="1729322"/>
                </a:moveTo>
                <a:lnTo>
                  <a:pt x="2846368" y="1731345"/>
                </a:lnTo>
                <a:lnTo>
                  <a:pt x="2868334" y="1743601"/>
                </a:lnTo>
                <a:lnTo>
                  <a:pt x="2904241" y="1769946"/>
                </a:lnTo>
                <a:lnTo>
                  <a:pt x="2923532" y="1786278"/>
                </a:lnTo>
                <a:lnTo>
                  <a:pt x="2894596" y="1765121"/>
                </a:lnTo>
                <a:lnTo>
                  <a:pt x="2869013" y="1752323"/>
                </a:lnTo>
                <a:lnTo>
                  <a:pt x="2859228" y="1744212"/>
                </a:lnTo>
                <a:close/>
                <a:moveTo>
                  <a:pt x="3029410" y="1728600"/>
                </a:moveTo>
                <a:lnTo>
                  <a:pt x="2999648" y="1759914"/>
                </a:lnTo>
                <a:lnTo>
                  <a:pt x="2978424" y="1772184"/>
                </a:lnTo>
                <a:lnTo>
                  <a:pt x="2994836" y="1759111"/>
                </a:lnTo>
                <a:cubicBezTo>
                  <a:pt x="3006065" y="1749065"/>
                  <a:pt x="3016892" y="1738818"/>
                  <a:pt x="3028120" y="1729475"/>
                </a:cubicBezTo>
                <a:close/>
                <a:moveTo>
                  <a:pt x="2814442" y="1721187"/>
                </a:moveTo>
                <a:lnTo>
                  <a:pt x="2842174" y="1737834"/>
                </a:lnTo>
                <a:lnTo>
                  <a:pt x="2843956" y="1739387"/>
                </a:lnTo>
                <a:lnTo>
                  <a:pt x="2858841" y="1755516"/>
                </a:lnTo>
                <a:lnTo>
                  <a:pt x="2852798" y="1750645"/>
                </a:lnTo>
                <a:cubicBezTo>
                  <a:pt x="2839938" y="1740995"/>
                  <a:pt x="2827077" y="1731345"/>
                  <a:pt x="2815020" y="1721694"/>
                </a:cubicBezTo>
                <a:close/>
                <a:moveTo>
                  <a:pt x="2312988" y="1719313"/>
                </a:moveTo>
                <a:lnTo>
                  <a:pt x="2324020" y="1722559"/>
                </a:lnTo>
                <a:lnTo>
                  <a:pt x="2326651" y="1728044"/>
                </a:lnTo>
                <a:cubicBezTo>
                  <a:pt x="2330669" y="1732013"/>
                  <a:pt x="2335491" y="1735188"/>
                  <a:pt x="2338706" y="1738363"/>
                </a:cubicBezTo>
                <a:cubicBezTo>
                  <a:pt x="2345135" y="1744713"/>
                  <a:pt x="2357994" y="1757413"/>
                  <a:pt x="2370853" y="1763763"/>
                </a:cubicBezTo>
                <a:cubicBezTo>
                  <a:pt x="2374068" y="1763763"/>
                  <a:pt x="2385319" y="1768526"/>
                  <a:pt x="2395767" y="1771701"/>
                </a:cubicBezTo>
                <a:lnTo>
                  <a:pt x="2406038" y="1773744"/>
                </a:lnTo>
                <a:lnTo>
                  <a:pt x="2411840" y="1779638"/>
                </a:lnTo>
                <a:lnTo>
                  <a:pt x="2413581" y="1781772"/>
                </a:lnTo>
                <a:lnTo>
                  <a:pt x="2401393" y="1782019"/>
                </a:lnTo>
                <a:cubicBezTo>
                  <a:pt x="2390141" y="1779638"/>
                  <a:pt x="2377282" y="1773288"/>
                  <a:pt x="2370853" y="1770113"/>
                </a:cubicBezTo>
                <a:cubicBezTo>
                  <a:pt x="2357994" y="1763763"/>
                  <a:pt x="2345135" y="1751063"/>
                  <a:pt x="2332276" y="1744713"/>
                </a:cubicBezTo>
                <a:cubicBezTo>
                  <a:pt x="2325847" y="1738363"/>
                  <a:pt x="2312988" y="1725663"/>
                  <a:pt x="2312988" y="1719313"/>
                </a:cubicBezTo>
                <a:close/>
                <a:moveTo>
                  <a:pt x="1747651" y="1719313"/>
                </a:moveTo>
                <a:cubicBezTo>
                  <a:pt x="1754094" y="1719313"/>
                  <a:pt x="1754094" y="1725747"/>
                  <a:pt x="1760538" y="1732180"/>
                </a:cubicBezTo>
                <a:cubicBezTo>
                  <a:pt x="1760538" y="1738614"/>
                  <a:pt x="1760538" y="1745047"/>
                  <a:pt x="1766981" y="1745047"/>
                </a:cubicBezTo>
                <a:lnTo>
                  <a:pt x="1772888" y="1750945"/>
                </a:lnTo>
                <a:lnTo>
                  <a:pt x="1762954" y="1744243"/>
                </a:lnTo>
                <a:lnTo>
                  <a:pt x="1757196" y="1742092"/>
                </a:lnTo>
                <a:lnTo>
                  <a:pt x="1754094" y="1732180"/>
                </a:lnTo>
                <a:cubicBezTo>
                  <a:pt x="1754094" y="1732180"/>
                  <a:pt x="1747651" y="1725747"/>
                  <a:pt x="1747651" y="1725747"/>
                </a:cubicBezTo>
                <a:cubicBezTo>
                  <a:pt x="1741208" y="1725747"/>
                  <a:pt x="1741208" y="1725747"/>
                  <a:pt x="1741208" y="1725747"/>
                </a:cubicBezTo>
                <a:cubicBezTo>
                  <a:pt x="1728321" y="1732180"/>
                  <a:pt x="1721877" y="1738614"/>
                  <a:pt x="1721877" y="1738614"/>
                </a:cubicBezTo>
                <a:lnTo>
                  <a:pt x="1720366" y="1740975"/>
                </a:lnTo>
                <a:lnTo>
                  <a:pt x="1709744" y="1744128"/>
                </a:lnTo>
                <a:lnTo>
                  <a:pt x="1723488" y="1727355"/>
                </a:lnTo>
                <a:cubicBezTo>
                  <a:pt x="1729932" y="1722530"/>
                  <a:pt x="1737986" y="1719313"/>
                  <a:pt x="1747651" y="1719313"/>
                </a:cubicBezTo>
                <a:close/>
                <a:moveTo>
                  <a:pt x="2320401" y="1715013"/>
                </a:moveTo>
                <a:lnTo>
                  <a:pt x="2353172" y="1724076"/>
                </a:lnTo>
                <a:cubicBezTo>
                  <a:pt x="2364423" y="1730426"/>
                  <a:pt x="2374068" y="1738363"/>
                  <a:pt x="2383712" y="1744713"/>
                </a:cubicBezTo>
                <a:lnTo>
                  <a:pt x="2411672" y="1773096"/>
                </a:lnTo>
                <a:lnTo>
                  <a:pt x="2409731" y="1774479"/>
                </a:lnTo>
                <a:lnTo>
                  <a:pt x="2406038" y="1773744"/>
                </a:lnTo>
                <a:lnTo>
                  <a:pt x="2383712" y="1751063"/>
                </a:lnTo>
                <a:cubicBezTo>
                  <a:pt x="2374068" y="1744713"/>
                  <a:pt x="2362816" y="1736776"/>
                  <a:pt x="2350761" y="1730426"/>
                </a:cubicBezTo>
                <a:lnTo>
                  <a:pt x="2324020" y="1722559"/>
                </a:lnTo>
                <a:close/>
                <a:moveTo>
                  <a:pt x="3065369" y="1714557"/>
                </a:moveTo>
                <a:lnTo>
                  <a:pt x="3052582" y="1739019"/>
                </a:lnTo>
                <a:cubicBezTo>
                  <a:pt x="3044562" y="1748663"/>
                  <a:pt x="3034937" y="1756700"/>
                  <a:pt x="3025313" y="1763129"/>
                </a:cubicBezTo>
                <a:cubicBezTo>
                  <a:pt x="3031729" y="1753485"/>
                  <a:pt x="3039749" y="1743841"/>
                  <a:pt x="3046968" y="1734197"/>
                </a:cubicBezTo>
                <a:lnTo>
                  <a:pt x="3054761" y="1720810"/>
                </a:lnTo>
                <a:close/>
                <a:moveTo>
                  <a:pt x="2814746" y="1713944"/>
                </a:moveTo>
                <a:lnTo>
                  <a:pt x="2818030" y="1715751"/>
                </a:lnTo>
                <a:lnTo>
                  <a:pt x="2852798" y="1744212"/>
                </a:lnTo>
                <a:lnTo>
                  <a:pt x="2842174" y="1737834"/>
                </a:lnTo>
                <a:close/>
                <a:moveTo>
                  <a:pt x="2319418" y="1712963"/>
                </a:moveTo>
                <a:lnTo>
                  <a:pt x="2320401" y="1715013"/>
                </a:lnTo>
                <a:lnTo>
                  <a:pt x="2319170" y="1714673"/>
                </a:lnTo>
                <a:close/>
                <a:moveTo>
                  <a:pt x="2312988" y="1712963"/>
                </a:moveTo>
                <a:lnTo>
                  <a:pt x="2319170" y="1714673"/>
                </a:lnTo>
                <a:lnTo>
                  <a:pt x="2318614" y="1718519"/>
                </a:lnTo>
                <a:cubicBezTo>
                  <a:pt x="2317810" y="1719313"/>
                  <a:pt x="2316203" y="1719313"/>
                  <a:pt x="2312988" y="1719313"/>
                </a:cubicBezTo>
                <a:cubicBezTo>
                  <a:pt x="2312988" y="1712963"/>
                  <a:pt x="2312988" y="1712963"/>
                  <a:pt x="2312988" y="1712963"/>
                </a:cubicBezTo>
                <a:close/>
                <a:moveTo>
                  <a:pt x="3068021" y="1709484"/>
                </a:moveTo>
                <a:lnTo>
                  <a:pt x="3070226" y="1711694"/>
                </a:lnTo>
                <a:lnTo>
                  <a:pt x="3065369" y="1714557"/>
                </a:lnTo>
                <a:close/>
                <a:moveTo>
                  <a:pt x="3063810" y="1705264"/>
                </a:moveTo>
                <a:lnTo>
                  <a:pt x="3054761" y="1720810"/>
                </a:lnTo>
                <a:lnTo>
                  <a:pt x="3031348" y="1734610"/>
                </a:lnTo>
                <a:lnTo>
                  <a:pt x="3049337" y="1715083"/>
                </a:lnTo>
                <a:close/>
                <a:moveTo>
                  <a:pt x="3063810" y="1705264"/>
                </a:moveTo>
                <a:cubicBezTo>
                  <a:pt x="3063810" y="1705264"/>
                  <a:pt x="3070226" y="1705264"/>
                  <a:pt x="3070226" y="1705264"/>
                </a:cubicBezTo>
                <a:lnTo>
                  <a:pt x="3068021" y="1709484"/>
                </a:lnTo>
                <a:lnTo>
                  <a:pt x="3064612" y="1706068"/>
                </a:lnTo>
                <a:cubicBezTo>
                  <a:pt x="3063810" y="1705264"/>
                  <a:pt x="3063810" y="1705264"/>
                  <a:pt x="3063810" y="1705264"/>
                </a:cubicBezTo>
                <a:close/>
                <a:moveTo>
                  <a:pt x="1139379" y="1704624"/>
                </a:moveTo>
                <a:lnTo>
                  <a:pt x="1137776" y="1721882"/>
                </a:lnTo>
                <a:cubicBezTo>
                  <a:pt x="1135378" y="1742823"/>
                  <a:pt x="1133778" y="1763764"/>
                  <a:pt x="1143373" y="1783094"/>
                </a:cubicBezTo>
                <a:cubicBezTo>
                  <a:pt x="1162564" y="1815311"/>
                  <a:pt x="1207340" y="1834641"/>
                  <a:pt x="1239324" y="1821754"/>
                </a:cubicBezTo>
                <a:cubicBezTo>
                  <a:pt x="1245721" y="1815311"/>
                  <a:pt x="1245721" y="1821754"/>
                  <a:pt x="1239324" y="1828197"/>
                </a:cubicBezTo>
                <a:lnTo>
                  <a:pt x="1225945" y="1830234"/>
                </a:lnTo>
                <a:lnTo>
                  <a:pt x="1207340" y="1828197"/>
                </a:lnTo>
                <a:lnTo>
                  <a:pt x="1184077" y="1824292"/>
                </a:lnTo>
                <a:lnTo>
                  <a:pt x="1161964" y="1810982"/>
                </a:lnTo>
                <a:cubicBezTo>
                  <a:pt x="1154568" y="1804840"/>
                  <a:pt x="1148171" y="1797591"/>
                  <a:pt x="1143373" y="1789537"/>
                </a:cubicBezTo>
                <a:cubicBezTo>
                  <a:pt x="1130580" y="1770207"/>
                  <a:pt x="1130580" y="1750877"/>
                  <a:pt x="1130580" y="1725103"/>
                </a:cubicBezTo>
                <a:lnTo>
                  <a:pt x="1131308" y="1715321"/>
                </a:lnTo>
                <a:close/>
                <a:moveTo>
                  <a:pt x="1132284" y="1702212"/>
                </a:moveTo>
                <a:lnTo>
                  <a:pt x="1131308" y="1715321"/>
                </a:lnTo>
                <a:lnTo>
                  <a:pt x="1128181" y="1719465"/>
                </a:lnTo>
                <a:cubicBezTo>
                  <a:pt x="1124183" y="1726714"/>
                  <a:pt x="1120985" y="1734768"/>
                  <a:pt x="1117787" y="1744433"/>
                </a:cubicBezTo>
                <a:lnTo>
                  <a:pt x="1118245" y="1730112"/>
                </a:lnTo>
                <a:close/>
                <a:moveTo>
                  <a:pt x="1504103" y="1699987"/>
                </a:moveTo>
                <a:lnTo>
                  <a:pt x="1514128" y="1703354"/>
                </a:lnTo>
                <a:lnTo>
                  <a:pt x="1522148" y="1712510"/>
                </a:lnTo>
                <a:lnTo>
                  <a:pt x="1533167" y="1734710"/>
                </a:lnTo>
                <a:lnTo>
                  <a:pt x="1529323" y="1743159"/>
                </a:lnTo>
                <a:lnTo>
                  <a:pt x="1529366" y="1741595"/>
                </a:lnTo>
                <a:cubicBezTo>
                  <a:pt x="1526960" y="1731900"/>
                  <a:pt x="1522148" y="1722205"/>
                  <a:pt x="1515732" y="1712510"/>
                </a:cubicBezTo>
                <a:close/>
                <a:moveTo>
                  <a:pt x="2772768" y="1696170"/>
                </a:moveTo>
                <a:lnTo>
                  <a:pt x="2795519" y="1709827"/>
                </a:lnTo>
                <a:lnTo>
                  <a:pt x="2836293" y="1744857"/>
                </a:lnTo>
                <a:lnTo>
                  <a:pt x="2775633" y="1699177"/>
                </a:lnTo>
                <a:close/>
                <a:moveTo>
                  <a:pt x="1140292" y="1694795"/>
                </a:moveTo>
                <a:lnTo>
                  <a:pt x="1142574" y="1696108"/>
                </a:lnTo>
                <a:cubicBezTo>
                  <a:pt x="1143373" y="1697719"/>
                  <a:pt x="1143373" y="1699330"/>
                  <a:pt x="1143373" y="1699330"/>
                </a:cubicBezTo>
                <a:lnTo>
                  <a:pt x="1139379" y="1704624"/>
                </a:lnTo>
                <a:close/>
                <a:moveTo>
                  <a:pt x="1505928" y="1693991"/>
                </a:moveTo>
                <a:lnTo>
                  <a:pt x="1525356" y="1699583"/>
                </a:lnTo>
                <a:cubicBezTo>
                  <a:pt x="1533376" y="1701199"/>
                  <a:pt x="1541397" y="1702815"/>
                  <a:pt x="1547813" y="1706047"/>
                </a:cubicBezTo>
                <a:cubicBezTo>
                  <a:pt x="1547813" y="1712510"/>
                  <a:pt x="1546209" y="1718973"/>
                  <a:pt x="1543803" y="1724629"/>
                </a:cubicBezTo>
                <a:lnTo>
                  <a:pt x="1534980" y="1738363"/>
                </a:lnTo>
                <a:lnTo>
                  <a:pt x="1533167" y="1734710"/>
                </a:lnTo>
                <a:lnTo>
                  <a:pt x="1537387" y="1725437"/>
                </a:lnTo>
                <a:lnTo>
                  <a:pt x="1540147" y="1712090"/>
                </a:lnTo>
                <a:lnTo>
                  <a:pt x="1541397" y="1712510"/>
                </a:lnTo>
                <a:cubicBezTo>
                  <a:pt x="1541397" y="1712510"/>
                  <a:pt x="1541397" y="1706047"/>
                  <a:pt x="1541397" y="1706047"/>
                </a:cubicBezTo>
                <a:lnTo>
                  <a:pt x="1540147" y="1712090"/>
                </a:lnTo>
                <a:lnTo>
                  <a:pt x="1522148" y="1706047"/>
                </a:lnTo>
                <a:lnTo>
                  <a:pt x="1514128" y="1703354"/>
                </a:lnTo>
                <a:close/>
                <a:moveTo>
                  <a:pt x="3067018" y="1689995"/>
                </a:moveTo>
                <a:cubicBezTo>
                  <a:pt x="3068622" y="1690798"/>
                  <a:pt x="3070226" y="1692406"/>
                  <a:pt x="3070226" y="1692406"/>
                </a:cubicBezTo>
                <a:lnTo>
                  <a:pt x="3049337" y="1715083"/>
                </a:lnTo>
                <a:lnTo>
                  <a:pt x="3029410" y="1728600"/>
                </a:lnTo>
                <a:lnTo>
                  <a:pt x="3063810" y="1692406"/>
                </a:lnTo>
                <a:cubicBezTo>
                  <a:pt x="3063810" y="1689191"/>
                  <a:pt x="3065414" y="1689191"/>
                  <a:pt x="3067018" y="1689995"/>
                </a:cubicBezTo>
                <a:close/>
                <a:moveTo>
                  <a:pt x="2754060" y="1676140"/>
                </a:moveTo>
                <a:lnTo>
                  <a:pt x="2789113" y="1698936"/>
                </a:lnTo>
                <a:lnTo>
                  <a:pt x="2814442" y="1721187"/>
                </a:lnTo>
                <a:lnTo>
                  <a:pt x="2795519" y="1709827"/>
                </a:lnTo>
                <a:lnTo>
                  <a:pt x="2775633" y="1692743"/>
                </a:lnTo>
                <a:close/>
                <a:moveTo>
                  <a:pt x="2752631" y="1675040"/>
                </a:moveTo>
                <a:lnTo>
                  <a:pt x="2754060" y="1676140"/>
                </a:lnTo>
                <a:lnTo>
                  <a:pt x="2753058" y="1675489"/>
                </a:lnTo>
                <a:close/>
                <a:moveTo>
                  <a:pt x="1478871" y="1674901"/>
                </a:moveTo>
                <a:lnTo>
                  <a:pt x="1498088" y="1685041"/>
                </a:lnTo>
                <a:lnTo>
                  <a:pt x="1505928" y="1693991"/>
                </a:lnTo>
                <a:lnTo>
                  <a:pt x="1502900" y="1693120"/>
                </a:lnTo>
                <a:cubicBezTo>
                  <a:pt x="1496484" y="1689888"/>
                  <a:pt x="1490067" y="1685041"/>
                  <a:pt x="1484453" y="1680193"/>
                </a:cubicBezTo>
                <a:close/>
                <a:moveTo>
                  <a:pt x="1188258" y="1672966"/>
                </a:moveTo>
                <a:lnTo>
                  <a:pt x="1217522" y="1701526"/>
                </a:lnTo>
                <a:lnTo>
                  <a:pt x="1219141" y="1702887"/>
                </a:lnTo>
                <a:lnTo>
                  <a:pt x="1219937" y="1703939"/>
                </a:lnTo>
                <a:cubicBezTo>
                  <a:pt x="1240064" y="1728059"/>
                  <a:pt x="1262607" y="1750571"/>
                  <a:pt x="1291590" y="1769868"/>
                </a:cubicBezTo>
                <a:lnTo>
                  <a:pt x="1291420" y="1770376"/>
                </a:lnTo>
                <a:lnTo>
                  <a:pt x="1270980" y="1757739"/>
                </a:lnTo>
                <a:lnTo>
                  <a:pt x="1234428" y="1726451"/>
                </a:lnTo>
                <a:cubicBezTo>
                  <a:pt x="1219132" y="1710371"/>
                  <a:pt x="1204640" y="1692682"/>
                  <a:pt x="1188538" y="1673386"/>
                </a:cubicBezTo>
                <a:close/>
                <a:moveTo>
                  <a:pt x="1622852" y="1669796"/>
                </a:moveTo>
                <a:lnTo>
                  <a:pt x="1622928" y="1671195"/>
                </a:lnTo>
                <a:cubicBezTo>
                  <a:pt x="1622525" y="1684490"/>
                  <a:pt x="1621520" y="1697987"/>
                  <a:pt x="1621419" y="1711383"/>
                </a:cubicBezTo>
                <a:lnTo>
                  <a:pt x="1622729" y="1724605"/>
                </a:lnTo>
                <a:lnTo>
                  <a:pt x="1630820" y="1714931"/>
                </a:lnTo>
                <a:lnTo>
                  <a:pt x="1631253" y="1708428"/>
                </a:lnTo>
                <a:lnTo>
                  <a:pt x="1628534" y="1688425"/>
                </a:lnTo>
                <a:close/>
                <a:moveTo>
                  <a:pt x="1464403" y="1667266"/>
                </a:moveTo>
                <a:cubicBezTo>
                  <a:pt x="1474027" y="1673730"/>
                  <a:pt x="1483651" y="1680193"/>
                  <a:pt x="1492473" y="1687464"/>
                </a:cubicBezTo>
                <a:lnTo>
                  <a:pt x="1504103" y="1699987"/>
                </a:lnTo>
                <a:lnTo>
                  <a:pt x="1502900" y="1699583"/>
                </a:lnTo>
                <a:cubicBezTo>
                  <a:pt x="1483651" y="1693120"/>
                  <a:pt x="1477235" y="1680193"/>
                  <a:pt x="1464403" y="1667266"/>
                </a:cubicBezTo>
                <a:close/>
                <a:moveTo>
                  <a:pt x="1467611" y="1664843"/>
                </a:moveTo>
                <a:cubicBezTo>
                  <a:pt x="1469215" y="1664035"/>
                  <a:pt x="1470819" y="1664035"/>
                  <a:pt x="1470819" y="1667266"/>
                </a:cubicBezTo>
                <a:lnTo>
                  <a:pt x="1478871" y="1674901"/>
                </a:lnTo>
                <a:lnTo>
                  <a:pt x="1464403" y="1667266"/>
                </a:lnTo>
                <a:cubicBezTo>
                  <a:pt x="1464403" y="1667266"/>
                  <a:pt x="1466007" y="1665650"/>
                  <a:pt x="1467611" y="1664843"/>
                </a:cubicBezTo>
                <a:close/>
                <a:moveTo>
                  <a:pt x="1136977" y="1660670"/>
                </a:moveTo>
                <a:cubicBezTo>
                  <a:pt x="1140175" y="1670335"/>
                  <a:pt x="1140975" y="1680402"/>
                  <a:pt x="1140675" y="1690672"/>
                </a:cubicBezTo>
                <a:lnTo>
                  <a:pt x="1140292" y="1694795"/>
                </a:lnTo>
                <a:lnTo>
                  <a:pt x="1136977" y="1692886"/>
                </a:lnTo>
                <a:lnTo>
                  <a:pt x="1132284" y="1702212"/>
                </a:lnTo>
                <a:lnTo>
                  <a:pt x="1132979" y="1692886"/>
                </a:lnTo>
                <a:lnTo>
                  <a:pt x="1131309" y="1670457"/>
                </a:lnTo>
                <a:close/>
                <a:moveTo>
                  <a:pt x="1459970" y="1657019"/>
                </a:moveTo>
                <a:lnTo>
                  <a:pt x="1447560" y="1682617"/>
                </a:lnTo>
                <a:cubicBezTo>
                  <a:pt x="1440342" y="1693120"/>
                  <a:pt x="1432322" y="1702815"/>
                  <a:pt x="1425906" y="1712510"/>
                </a:cubicBezTo>
                <a:cubicBezTo>
                  <a:pt x="1419489" y="1731900"/>
                  <a:pt x="1406657" y="1764217"/>
                  <a:pt x="1419489" y="1783607"/>
                </a:cubicBezTo>
                <a:cubicBezTo>
                  <a:pt x="1422698" y="1796534"/>
                  <a:pt x="1430718" y="1802997"/>
                  <a:pt x="1441144" y="1806229"/>
                </a:cubicBezTo>
                <a:lnTo>
                  <a:pt x="1470578" y="1808865"/>
                </a:lnTo>
                <a:lnTo>
                  <a:pt x="1464403" y="1814309"/>
                </a:lnTo>
                <a:lnTo>
                  <a:pt x="1460270" y="1814829"/>
                </a:lnTo>
                <a:lnTo>
                  <a:pt x="1449164" y="1814309"/>
                </a:lnTo>
                <a:lnTo>
                  <a:pt x="1425911" y="1805445"/>
                </a:lnTo>
                <a:lnTo>
                  <a:pt x="1421896" y="1803805"/>
                </a:lnTo>
                <a:lnTo>
                  <a:pt x="1408590" y="1780526"/>
                </a:lnTo>
                <a:lnTo>
                  <a:pt x="1406657" y="1767449"/>
                </a:lnTo>
                <a:cubicBezTo>
                  <a:pt x="1406657" y="1754522"/>
                  <a:pt x="1409865" y="1741595"/>
                  <a:pt x="1413073" y="1731900"/>
                </a:cubicBezTo>
                <a:cubicBezTo>
                  <a:pt x="1419490" y="1715742"/>
                  <a:pt x="1429114" y="1702815"/>
                  <a:pt x="1437936" y="1689888"/>
                </a:cubicBezTo>
                <a:lnTo>
                  <a:pt x="1451050" y="1662410"/>
                </a:lnTo>
                <a:close/>
                <a:moveTo>
                  <a:pt x="2741128" y="1655976"/>
                </a:moveTo>
                <a:lnTo>
                  <a:pt x="2769204" y="1675423"/>
                </a:lnTo>
                <a:lnTo>
                  <a:pt x="2782064" y="1686310"/>
                </a:lnTo>
                <a:lnTo>
                  <a:pt x="2797941" y="1699307"/>
                </a:lnTo>
                <a:lnTo>
                  <a:pt x="2814746" y="1713944"/>
                </a:lnTo>
                <a:lnTo>
                  <a:pt x="2798140" y="1704806"/>
                </a:lnTo>
                <a:lnTo>
                  <a:pt x="2789113" y="1698936"/>
                </a:lnTo>
                <a:lnTo>
                  <a:pt x="2782064" y="1692743"/>
                </a:lnTo>
                <a:close/>
                <a:moveTo>
                  <a:pt x="1130580" y="1654226"/>
                </a:moveTo>
                <a:cubicBezTo>
                  <a:pt x="1136977" y="1654226"/>
                  <a:pt x="1136977" y="1654226"/>
                  <a:pt x="1136977" y="1660670"/>
                </a:cubicBezTo>
                <a:cubicBezTo>
                  <a:pt x="1136977" y="1660670"/>
                  <a:pt x="1130580" y="1660670"/>
                  <a:pt x="1130580" y="1660670"/>
                </a:cubicBezTo>
                <a:lnTo>
                  <a:pt x="1131309" y="1670457"/>
                </a:lnTo>
                <a:lnTo>
                  <a:pt x="1125782" y="1680000"/>
                </a:lnTo>
                <a:cubicBezTo>
                  <a:pt x="1124183" y="1686443"/>
                  <a:pt x="1124183" y="1692886"/>
                  <a:pt x="1124183" y="1699330"/>
                </a:cubicBezTo>
                <a:cubicBezTo>
                  <a:pt x="1120985" y="1705773"/>
                  <a:pt x="1119386" y="1712217"/>
                  <a:pt x="1118586" y="1719465"/>
                </a:cubicBezTo>
                <a:lnTo>
                  <a:pt x="1118245" y="1730112"/>
                </a:lnTo>
                <a:lnTo>
                  <a:pt x="1113276" y="1739988"/>
                </a:lnTo>
                <a:lnTo>
                  <a:pt x="1111390" y="1725103"/>
                </a:lnTo>
                <a:cubicBezTo>
                  <a:pt x="1111390" y="1712217"/>
                  <a:pt x="1117787" y="1699330"/>
                  <a:pt x="1117787" y="1686443"/>
                </a:cubicBezTo>
                <a:cubicBezTo>
                  <a:pt x="1117787" y="1673556"/>
                  <a:pt x="1124183" y="1667113"/>
                  <a:pt x="1130580" y="1654226"/>
                </a:cubicBezTo>
                <a:close/>
                <a:moveTo>
                  <a:pt x="1462297" y="1652219"/>
                </a:moveTo>
                <a:lnTo>
                  <a:pt x="1464403" y="1654340"/>
                </a:lnTo>
                <a:lnTo>
                  <a:pt x="1459970" y="1657019"/>
                </a:lnTo>
                <a:close/>
                <a:moveTo>
                  <a:pt x="1457986" y="1647876"/>
                </a:moveTo>
                <a:lnTo>
                  <a:pt x="1451050" y="1662410"/>
                </a:lnTo>
                <a:lnTo>
                  <a:pt x="1428312" y="1676153"/>
                </a:lnTo>
                <a:cubicBezTo>
                  <a:pt x="1419489" y="1686656"/>
                  <a:pt x="1413073" y="1699583"/>
                  <a:pt x="1406657" y="1712510"/>
                </a:cubicBezTo>
                <a:cubicBezTo>
                  <a:pt x="1400241" y="1731900"/>
                  <a:pt x="1400241" y="1757754"/>
                  <a:pt x="1406657" y="1777144"/>
                </a:cubicBezTo>
                <a:lnTo>
                  <a:pt x="1408590" y="1780526"/>
                </a:lnTo>
                <a:lnTo>
                  <a:pt x="1409464" y="1786435"/>
                </a:lnTo>
                <a:cubicBezTo>
                  <a:pt x="1411469" y="1792495"/>
                  <a:pt x="1414677" y="1798150"/>
                  <a:pt x="1419489" y="1802998"/>
                </a:cubicBezTo>
                <a:lnTo>
                  <a:pt x="1425911" y="1805445"/>
                </a:lnTo>
                <a:lnTo>
                  <a:pt x="1451570" y="1815924"/>
                </a:lnTo>
                <a:lnTo>
                  <a:pt x="1460270" y="1814829"/>
                </a:lnTo>
                <a:lnTo>
                  <a:pt x="1476194" y="1815575"/>
                </a:lnTo>
                <a:lnTo>
                  <a:pt x="1474027" y="1817540"/>
                </a:lnTo>
                <a:cubicBezTo>
                  <a:pt x="1469215" y="1820772"/>
                  <a:pt x="1464403" y="1822388"/>
                  <a:pt x="1457986" y="1822388"/>
                </a:cubicBezTo>
                <a:cubicBezTo>
                  <a:pt x="1438738" y="1828851"/>
                  <a:pt x="1419489" y="1815924"/>
                  <a:pt x="1406657" y="1796534"/>
                </a:cubicBezTo>
                <a:cubicBezTo>
                  <a:pt x="1400241" y="1783607"/>
                  <a:pt x="1393825" y="1757754"/>
                  <a:pt x="1393825" y="1738364"/>
                </a:cubicBezTo>
                <a:cubicBezTo>
                  <a:pt x="1400241" y="1706047"/>
                  <a:pt x="1419489" y="1654340"/>
                  <a:pt x="1457986" y="1647876"/>
                </a:cubicBezTo>
                <a:close/>
                <a:moveTo>
                  <a:pt x="1457986" y="1647876"/>
                </a:moveTo>
                <a:cubicBezTo>
                  <a:pt x="1464403" y="1647876"/>
                  <a:pt x="1464403" y="1647876"/>
                  <a:pt x="1464403" y="1647876"/>
                </a:cubicBezTo>
                <a:lnTo>
                  <a:pt x="1462297" y="1652219"/>
                </a:lnTo>
                <a:lnTo>
                  <a:pt x="1458788" y="1648684"/>
                </a:lnTo>
                <a:cubicBezTo>
                  <a:pt x="1457986" y="1647876"/>
                  <a:pt x="1457986" y="1647876"/>
                  <a:pt x="1457986" y="1647876"/>
                </a:cubicBezTo>
                <a:close/>
                <a:moveTo>
                  <a:pt x="1857667" y="1619323"/>
                </a:moveTo>
                <a:lnTo>
                  <a:pt x="1881904" y="1622711"/>
                </a:lnTo>
                <a:lnTo>
                  <a:pt x="1888573" y="1628334"/>
                </a:lnTo>
                <a:lnTo>
                  <a:pt x="1881102" y="1624318"/>
                </a:lnTo>
                <a:close/>
                <a:moveTo>
                  <a:pt x="2700791" y="1617507"/>
                </a:moveTo>
                <a:lnTo>
                  <a:pt x="2707174" y="1622910"/>
                </a:lnTo>
                <a:lnTo>
                  <a:pt x="2711330" y="1629212"/>
                </a:lnTo>
                <a:lnTo>
                  <a:pt x="2741128" y="1655976"/>
                </a:lnTo>
                <a:lnTo>
                  <a:pt x="2733836" y="1650925"/>
                </a:lnTo>
                <a:lnTo>
                  <a:pt x="2721517" y="1642392"/>
                </a:lnTo>
                <a:lnTo>
                  <a:pt x="2709722" y="1630016"/>
                </a:lnTo>
                <a:close/>
                <a:moveTo>
                  <a:pt x="1876380" y="1616917"/>
                </a:moveTo>
                <a:lnTo>
                  <a:pt x="1888321" y="1621104"/>
                </a:lnTo>
                <a:cubicBezTo>
                  <a:pt x="1899551" y="1625925"/>
                  <a:pt x="1910781" y="1632354"/>
                  <a:pt x="1920407" y="1641996"/>
                </a:cubicBezTo>
                <a:cubicBezTo>
                  <a:pt x="1933241" y="1654853"/>
                  <a:pt x="1946075" y="1674138"/>
                  <a:pt x="1952492" y="1699852"/>
                </a:cubicBezTo>
                <a:cubicBezTo>
                  <a:pt x="1958909" y="1722352"/>
                  <a:pt x="1958909" y="1744851"/>
                  <a:pt x="1955701" y="1767350"/>
                </a:cubicBezTo>
                <a:lnTo>
                  <a:pt x="1941356" y="1827702"/>
                </a:lnTo>
                <a:lnTo>
                  <a:pt x="1965632" y="1809968"/>
                </a:lnTo>
                <a:lnTo>
                  <a:pt x="1968050" y="1808915"/>
                </a:lnTo>
                <a:lnTo>
                  <a:pt x="1940713" y="1830409"/>
                </a:lnTo>
                <a:lnTo>
                  <a:pt x="1939658" y="1834848"/>
                </a:lnTo>
                <a:lnTo>
                  <a:pt x="1935774" y="1834293"/>
                </a:lnTo>
                <a:lnTo>
                  <a:pt x="1928259" y="1840201"/>
                </a:lnTo>
                <a:lnTo>
                  <a:pt x="1933991" y="1833683"/>
                </a:lnTo>
                <a:lnTo>
                  <a:pt x="1933241" y="1828420"/>
                </a:lnTo>
                <a:cubicBezTo>
                  <a:pt x="1946075" y="1789850"/>
                  <a:pt x="1958909" y="1744851"/>
                  <a:pt x="1946075" y="1699852"/>
                </a:cubicBezTo>
                <a:cubicBezTo>
                  <a:pt x="1939658" y="1680567"/>
                  <a:pt x="1926824" y="1661282"/>
                  <a:pt x="1913990" y="1641996"/>
                </a:cubicBezTo>
                <a:lnTo>
                  <a:pt x="1903619" y="1636422"/>
                </a:lnTo>
                <a:lnTo>
                  <a:pt x="1903462" y="1636171"/>
                </a:lnTo>
                <a:close/>
                <a:moveTo>
                  <a:pt x="2702809" y="1616291"/>
                </a:moveTo>
                <a:lnTo>
                  <a:pt x="2711330" y="1621974"/>
                </a:lnTo>
                <a:cubicBezTo>
                  <a:pt x="2724191" y="1631625"/>
                  <a:pt x="2738659" y="1642883"/>
                  <a:pt x="2753127" y="1654142"/>
                </a:cubicBezTo>
                <a:lnTo>
                  <a:pt x="2772840" y="1669313"/>
                </a:lnTo>
                <a:lnTo>
                  <a:pt x="2807785" y="1699177"/>
                </a:lnTo>
                <a:lnTo>
                  <a:pt x="2815502" y="1704839"/>
                </a:lnTo>
                <a:lnTo>
                  <a:pt x="2827077" y="1715261"/>
                </a:lnTo>
                <a:lnTo>
                  <a:pt x="2842692" y="1729322"/>
                </a:lnTo>
                <a:lnTo>
                  <a:pt x="2818030" y="1715751"/>
                </a:lnTo>
                <a:lnTo>
                  <a:pt x="2817431" y="1715261"/>
                </a:lnTo>
                <a:lnTo>
                  <a:pt x="2797941" y="1699307"/>
                </a:lnTo>
                <a:lnTo>
                  <a:pt x="2775633" y="1679876"/>
                </a:lnTo>
                <a:lnTo>
                  <a:pt x="2769204" y="1675423"/>
                </a:lnTo>
                <a:lnTo>
                  <a:pt x="2740266" y="1650925"/>
                </a:lnTo>
                <a:lnTo>
                  <a:pt x="2707174" y="1622910"/>
                </a:lnTo>
                <a:close/>
                <a:moveTo>
                  <a:pt x="3147417" y="1616017"/>
                </a:moveTo>
                <a:cubicBezTo>
                  <a:pt x="3147417" y="1616017"/>
                  <a:pt x="3147417" y="1616017"/>
                  <a:pt x="3153867" y="1622476"/>
                </a:cubicBezTo>
                <a:cubicBezTo>
                  <a:pt x="3147417" y="1622476"/>
                  <a:pt x="3147417" y="1622476"/>
                  <a:pt x="3147417" y="1616017"/>
                </a:cubicBezTo>
                <a:close/>
                <a:moveTo>
                  <a:pt x="1873736" y="1615991"/>
                </a:moveTo>
                <a:lnTo>
                  <a:pt x="1875487" y="1616283"/>
                </a:lnTo>
                <a:lnTo>
                  <a:pt x="1876380" y="1616917"/>
                </a:lnTo>
                <a:close/>
                <a:moveTo>
                  <a:pt x="3127030" y="1607890"/>
                </a:moveTo>
                <a:lnTo>
                  <a:pt x="3121621" y="1616017"/>
                </a:lnTo>
                <a:cubicBezTo>
                  <a:pt x="3115171" y="1616017"/>
                  <a:pt x="3115171" y="1616017"/>
                  <a:pt x="3115171" y="1616017"/>
                </a:cubicBezTo>
                <a:close/>
                <a:moveTo>
                  <a:pt x="3125562" y="1602380"/>
                </a:moveTo>
                <a:lnTo>
                  <a:pt x="3115171" y="1616017"/>
                </a:lnTo>
                <a:lnTo>
                  <a:pt x="3123722" y="1603559"/>
                </a:lnTo>
                <a:close/>
                <a:moveTo>
                  <a:pt x="3108722" y="1596638"/>
                </a:moveTo>
                <a:lnTo>
                  <a:pt x="3113931" y="1599619"/>
                </a:lnTo>
                <a:lnTo>
                  <a:pt x="3111391" y="1601316"/>
                </a:lnTo>
                <a:close/>
                <a:moveTo>
                  <a:pt x="3120114" y="1595491"/>
                </a:moveTo>
                <a:lnTo>
                  <a:pt x="3115171" y="1603098"/>
                </a:lnTo>
                <a:cubicBezTo>
                  <a:pt x="3115171" y="1603098"/>
                  <a:pt x="3115171" y="1601483"/>
                  <a:pt x="3114365" y="1599868"/>
                </a:cubicBezTo>
                <a:lnTo>
                  <a:pt x="3113931" y="1599619"/>
                </a:lnTo>
                <a:close/>
                <a:moveTo>
                  <a:pt x="1578768" y="1583546"/>
                </a:moveTo>
                <a:lnTo>
                  <a:pt x="1581937" y="1585765"/>
                </a:lnTo>
                <a:lnTo>
                  <a:pt x="1597000" y="1606779"/>
                </a:lnTo>
                <a:lnTo>
                  <a:pt x="1599595" y="1609150"/>
                </a:lnTo>
                <a:lnTo>
                  <a:pt x="1606125" y="1619509"/>
                </a:lnTo>
                <a:lnTo>
                  <a:pt x="1610031" y="1624959"/>
                </a:lnTo>
                <a:lnTo>
                  <a:pt x="1593158" y="1589812"/>
                </a:lnTo>
                <a:close/>
                <a:moveTo>
                  <a:pt x="3431748" y="1582562"/>
                </a:moveTo>
                <a:lnTo>
                  <a:pt x="3431444" y="1583323"/>
                </a:lnTo>
                <a:lnTo>
                  <a:pt x="3429838" y="1584127"/>
                </a:lnTo>
                <a:close/>
                <a:moveTo>
                  <a:pt x="3402243" y="1578820"/>
                </a:moveTo>
                <a:lnTo>
                  <a:pt x="3411768" y="1581815"/>
                </a:lnTo>
                <a:lnTo>
                  <a:pt x="3416751" y="1580679"/>
                </a:lnTo>
                <a:lnTo>
                  <a:pt x="3429838" y="1584127"/>
                </a:lnTo>
                <a:lnTo>
                  <a:pt x="3419459" y="1589323"/>
                </a:lnTo>
                <a:lnTo>
                  <a:pt x="3410563" y="1586539"/>
                </a:lnTo>
                <a:lnTo>
                  <a:pt x="3404275" y="1582211"/>
                </a:lnTo>
                <a:close/>
                <a:moveTo>
                  <a:pt x="3431220" y="1576345"/>
                </a:moveTo>
                <a:lnTo>
                  <a:pt x="3429838" y="1577694"/>
                </a:lnTo>
                <a:lnTo>
                  <a:pt x="3416751" y="1580679"/>
                </a:lnTo>
                <a:lnTo>
                  <a:pt x="3414579" y="1580106"/>
                </a:lnTo>
                <a:lnTo>
                  <a:pt x="3411383" y="1577399"/>
                </a:lnTo>
                <a:lnTo>
                  <a:pt x="3416988" y="1577694"/>
                </a:lnTo>
                <a:close/>
                <a:moveTo>
                  <a:pt x="3407351" y="1573983"/>
                </a:moveTo>
                <a:lnTo>
                  <a:pt x="3416988" y="1577694"/>
                </a:lnTo>
                <a:lnTo>
                  <a:pt x="3407712" y="1574288"/>
                </a:lnTo>
                <a:close/>
                <a:moveTo>
                  <a:pt x="3394629" y="1573062"/>
                </a:moveTo>
                <a:lnTo>
                  <a:pt x="3400780" y="1576378"/>
                </a:lnTo>
                <a:lnTo>
                  <a:pt x="3402243" y="1578820"/>
                </a:lnTo>
                <a:lnTo>
                  <a:pt x="3397461" y="1577316"/>
                </a:lnTo>
                <a:close/>
                <a:moveTo>
                  <a:pt x="1515919" y="1572084"/>
                </a:moveTo>
                <a:lnTo>
                  <a:pt x="1535938" y="1575092"/>
                </a:lnTo>
                <a:lnTo>
                  <a:pt x="1509482" y="1576919"/>
                </a:lnTo>
                <a:cubicBezTo>
                  <a:pt x="1483736" y="1583365"/>
                  <a:pt x="1451553" y="1596258"/>
                  <a:pt x="1432243" y="1615596"/>
                </a:cubicBezTo>
                <a:lnTo>
                  <a:pt x="1448574" y="1598677"/>
                </a:lnTo>
                <a:lnTo>
                  <a:pt x="1451553" y="1596258"/>
                </a:lnTo>
                <a:cubicBezTo>
                  <a:pt x="1461208" y="1589812"/>
                  <a:pt x="1473276" y="1583365"/>
                  <a:pt x="1486552" y="1578128"/>
                </a:cubicBezTo>
                <a:lnTo>
                  <a:pt x="1501759" y="1574212"/>
                </a:lnTo>
                <a:close/>
                <a:moveTo>
                  <a:pt x="3436158" y="1571525"/>
                </a:moveTo>
                <a:lnTo>
                  <a:pt x="3434544" y="1575565"/>
                </a:lnTo>
                <a:lnTo>
                  <a:pt x="3433954" y="1576086"/>
                </a:lnTo>
                <a:lnTo>
                  <a:pt x="3431220" y="1576345"/>
                </a:lnTo>
                <a:close/>
                <a:moveTo>
                  <a:pt x="3172064" y="1571251"/>
                </a:moveTo>
                <a:lnTo>
                  <a:pt x="3170348" y="1581566"/>
                </a:lnTo>
                <a:lnTo>
                  <a:pt x="3147417" y="1616017"/>
                </a:lnTo>
                <a:cubicBezTo>
                  <a:pt x="3150642" y="1609557"/>
                  <a:pt x="3157091" y="1601483"/>
                  <a:pt x="3161928" y="1593408"/>
                </a:cubicBezTo>
                <a:lnTo>
                  <a:pt x="3166175" y="1573559"/>
                </a:lnTo>
                <a:close/>
                <a:moveTo>
                  <a:pt x="3172139" y="1570800"/>
                </a:moveTo>
                <a:lnTo>
                  <a:pt x="3173214" y="1570800"/>
                </a:lnTo>
                <a:lnTo>
                  <a:pt x="3172064" y="1571251"/>
                </a:lnTo>
                <a:close/>
                <a:moveTo>
                  <a:pt x="3395906" y="1569954"/>
                </a:moveTo>
                <a:lnTo>
                  <a:pt x="3407712" y="1574288"/>
                </a:lnTo>
                <a:lnTo>
                  <a:pt x="3411383" y="1577399"/>
                </a:lnTo>
                <a:lnTo>
                  <a:pt x="3401729" y="1576890"/>
                </a:lnTo>
                <a:lnTo>
                  <a:pt x="3400780" y="1576378"/>
                </a:lnTo>
                <a:lnTo>
                  <a:pt x="3397713" y="1571261"/>
                </a:lnTo>
                <a:close/>
                <a:moveTo>
                  <a:pt x="3441016" y="1569850"/>
                </a:moveTo>
                <a:lnTo>
                  <a:pt x="3438673" y="1576890"/>
                </a:lnTo>
                <a:lnTo>
                  <a:pt x="3431748" y="1582562"/>
                </a:lnTo>
                <a:lnTo>
                  <a:pt x="3434544" y="1575565"/>
                </a:lnTo>
                <a:close/>
                <a:moveTo>
                  <a:pt x="3136947" y="1569584"/>
                </a:moveTo>
                <a:lnTo>
                  <a:pt x="3135772" y="1571393"/>
                </a:lnTo>
                <a:lnTo>
                  <a:pt x="3108722" y="1596638"/>
                </a:lnTo>
                <a:lnTo>
                  <a:pt x="3125920" y="1575107"/>
                </a:lnTo>
                <a:close/>
                <a:moveTo>
                  <a:pt x="3172382" y="1569342"/>
                </a:moveTo>
                <a:lnTo>
                  <a:pt x="3173214" y="1570800"/>
                </a:lnTo>
                <a:lnTo>
                  <a:pt x="3172164" y="1570650"/>
                </a:lnTo>
                <a:close/>
                <a:moveTo>
                  <a:pt x="3391690" y="1566905"/>
                </a:moveTo>
                <a:lnTo>
                  <a:pt x="3395906" y="1569954"/>
                </a:lnTo>
                <a:lnTo>
                  <a:pt x="3392895" y="1568849"/>
                </a:lnTo>
                <a:close/>
                <a:moveTo>
                  <a:pt x="3166765" y="1564341"/>
                </a:moveTo>
                <a:cubicBezTo>
                  <a:pt x="3166765" y="1567571"/>
                  <a:pt x="3166765" y="1569186"/>
                  <a:pt x="3167571" y="1569993"/>
                </a:cubicBezTo>
                <a:lnTo>
                  <a:pt x="3172164" y="1570650"/>
                </a:lnTo>
                <a:lnTo>
                  <a:pt x="3172139" y="1570800"/>
                </a:lnTo>
                <a:lnTo>
                  <a:pt x="3166765" y="1570800"/>
                </a:lnTo>
                <a:lnTo>
                  <a:pt x="3166175" y="1573559"/>
                </a:lnTo>
                <a:lnTo>
                  <a:pt x="3154673" y="1578067"/>
                </a:lnTo>
                <a:cubicBezTo>
                  <a:pt x="3149030" y="1582104"/>
                  <a:pt x="3144193" y="1586949"/>
                  <a:pt x="3140968" y="1590179"/>
                </a:cubicBezTo>
                <a:cubicBezTo>
                  <a:pt x="3137744" y="1596638"/>
                  <a:pt x="3134519" y="1601483"/>
                  <a:pt x="3130488" y="1605520"/>
                </a:cubicBezTo>
                <a:lnTo>
                  <a:pt x="3127030" y="1607890"/>
                </a:lnTo>
                <a:lnTo>
                  <a:pt x="3134519" y="1596638"/>
                </a:lnTo>
                <a:lnTo>
                  <a:pt x="3125562" y="1602380"/>
                </a:lnTo>
                <a:lnTo>
                  <a:pt x="3133797" y="1591572"/>
                </a:lnTo>
                <a:lnTo>
                  <a:pt x="3138550" y="1585334"/>
                </a:lnTo>
                <a:cubicBezTo>
                  <a:pt x="3145805" y="1575645"/>
                  <a:pt x="3153867" y="1567571"/>
                  <a:pt x="3166765" y="1564341"/>
                </a:cubicBezTo>
                <a:close/>
                <a:moveTo>
                  <a:pt x="3166765" y="1564341"/>
                </a:moveTo>
                <a:cubicBezTo>
                  <a:pt x="3173214" y="1564341"/>
                  <a:pt x="3173214" y="1564341"/>
                  <a:pt x="3173214" y="1564341"/>
                </a:cubicBezTo>
                <a:lnTo>
                  <a:pt x="3172382" y="1569342"/>
                </a:lnTo>
                <a:lnTo>
                  <a:pt x="3169990" y="1565148"/>
                </a:lnTo>
                <a:cubicBezTo>
                  <a:pt x="3168377" y="1564341"/>
                  <a:pt x="3166765" y="1564341"/>
                  <a:pt x="3166765" y="1564341"/>
                </a:cubicBezTo>
                <a:close/>
                <a:moveTo>
                  <a:pt x="3438734" y="1563838"/>
                </a:moveTo>
                <a:lnTo>
                  <a:pt x="3437278" y="1568214"/>
                </a:lnTo>
                <a:lnTo>
                  <a:pt x="3416988" y="1577694"/>
                </a:lnTo>
                <a:cubicBezTo>
                  <a:pt x="3426626" y="1574478"/>
                  <a:pt x="3433051" y="1569653"/>
                  <a:pt x="3437869" y="1564828"/>
                </a:cubicBezTo>
                <a:close/>
                <a:moveTo>
                  <a:pt x="3443113" y="1563499"/>
                </a:moveTo>
                <a:lnTo>
                  <a:pt x="3442688" y="1564828"/>
                </a:lnTo>
                <a:lnTo>
                  <a:pt x="3442530" y="1565305"/>
                </a:lnTo>
                <a:lnTo>
                  <a:pt x="3436158" y="1571525"/>
                </a:lnTo>
                <a:lnTo>
                  <a:pt x="3436263" y="1571261"/>
                </a:lnTo>
                <a:lnTo>
                  <a:pt x="3437278" y="1568214"/>
                </a:lnTo>
                <a:lnTo>
                  <a:pt x="3441082" y="1566436"/>
                </a:lnTo>
                <a:close/>
                <a:moveTo>
                  <a:pt x="2613568" y="1561412"/>
                </a:moveTo>
                <a:lnTo>
                  <a:pt x="2651045" y="1589002"/>
                </a:lnTo>
                <a:lnTo>
                  <a:pt x="2653023" y="1590110"/>
                </a:lnTo>
                <a:lnTo>
                  <a:pt x="2692039" y="1621974"/>
                </a:lnTo>
                <a:lnTo>
                  <a:pt x="2721517" y="1642392"/>
                </a:lnTo>
                <a:lnTo>
                  <a:pt x="2752631" y="1675040"/>
                </a:lnTo>
                <a:lnTo>
                  <a:pt x="2733836" y="1660576"/>
                </a:lnTo>
                <a:cubicBezTo>
                  <a:pt x="2719368" y="1650925"/>
                  <a:pt x="2704900" y="1641275"/>
                  <a:pt x="2692039" y="1628408"/>
                </a:cubicBezTo>
                <a:lnTo>
                  <a:pt x="2650937" y="1595985"/>
                </a:lnTo>
                <a:close/>
                <a:moveTo>
                  <a:pt x="3448720" y="1559262"/>
                </a:moveTo>
                <a:lnTo>
                  <a:pt x="3445851" y="1565581"/>
                </a:lnTo>
                <a:lnTo>
                  <a:pt x="3441016" y="1569850"/>
                </a:lnTo>
                <a:lnTo>
                  <a:pt x="3442530" y="1565305"/>
                </a:lnTo>
                <a:close/>
                <a:moveTo>
                  <a:pt x="2608444" y="1557639"/>
                </a:moveTo>
                <a:lnTo>
                  <a:pt x="2613346" y="1561206"/>
                </a:lnTo>
                <a:lnTo>
                  <a:pt x="2613568" y="1561412"/>
                </a:lnTo>
                <a:close/>
                <a:moveTo>
                  <a:pt x="3456282" y="1551879"/>
                </a:moveTo>
                <a:lnTo>
                  <a:pt x="3455538" y="1558395"/>
                </a:lnTo>
                <a:cubicBezTo>
                  <a:pt x="3452326" y="1564828"/>
                  <a:pt x="3449113" y="1572869"/>
                  <a:pt x="3444295" y="1579302"/>
                </a:cubicBezTo>
                <a:lnTo>
                  <a:pt x="3438107" y="1582638"/>
                </a:lnTo>
                <a:lnTo>
                  <a:pt x="3445851" y="1565581"/>
                </a:lnTo>
                <a:lnTo>
                  <a:pt x="3446704" y="1564828"/>
                </a:lnTo>
                <a:lnTo>
                  <a:pt x="3449884" y="1558125"/>
                </a:lnTo>
                <a:close/>
                <a:moveTo>
                  <a:pt x="3380329" y="1551525"/>
                </a:moveTo>
                <a:lnTo>
                  <a:pt x="3380848" y="1551962"/>
                </a:lnTo>
                <a:lnTo>
                  <a:pt x="3387534" y="1560202"/>
                </a:lnTo>
                <a:lnTo>
                  <a:pt x="3391690" y="1566905"/>
                </a:lnTo>
                <a:lnTo>
                  <a:pt x="3389453" y="1565288"/>
                </a:lnTo>
                <a:lnTo>
                  <a:pt x="3384863" y="1558395"/>
                </a:lnTo>
                <a:lnTo>
                  <a:pt x="3381532" y="1555337"/>
                </a:lnTo>
                <a:close/>
                <a:moveTo>
                  <a:pt x="2659887" y="1551205"/>
                </a:moveTo>
                <a:cubicBezTo>
                  <a:pt x="2679178" y="1576939"/>
                  <a:pt x="2704899" y="1602674"/>
                  <a:pt x="2730621" y="1621974"/>
                </a:cubicBezTo>
                <a:cubicBezTo>
                  <a:pt x="2749912" y="1647709"/>
                  <a:pt x="2782064" y="1667009"/>
                  <a:pt x="2807785" y="1692743"/>
                </a:cubicBezTo>
                <a:cubicBezTo>
                  <a:pt x="2820646" y="1702394"/>
                  <a:pt x="2835114" y="1712044"/>
                  <a:pt x="2849583" y="1722499"/>
                </a:cubicBezTo>
                <a:lnTo>
                  <a:pt x="2889772" y="1755748"/>
                </a:lnTo>
                <a:lnTo>
                  <a:pt x="2888165" y="1754666"/>
                </a:lnTo>
                <a:lnTo>
                  <a:pt x="2868334" y="1743601"/>
                </a:lnTo>
                <a:lnTo>
                  <a:pt x="2856013" y="1734561"/>
                </a:lnTo>
                <a:lnTo>
                  <a:pt x="2815502" y="1704839"/>
                </a:lnTo>
                <a:lnTo>
                  <a:pt x="2794925" y="1686310"/>
                </a:lnTo>
                <a:lnTo>
                  <a:pt x="2772840" y="1669313"/>
                </a:lnTo>
                <a:lnTo>
                  <a:pt x="2769203" y="1666205"/>
                </a:lnTo>
                <a:cubicBezTo>
                  <a:pt x="2756342" y="1654142"/>
                  <a:pt x="2743481" y="1641275"/>
                  <a:pt x="2730621" y="1628408"/>
                </a:cubicBezTo>
                <a:cubicBezTo>
                  <a:pt x="2717760" y="1618757"/>
                  <a:pt x="2704899" y="1605890"/>
                  <a:pt x="2692039" y="1592219"/>
                </a:cubicBezTo>
                <a:lnTo>
                  <a:pt x="2674965" y="1574070"/>
                </a:lnTo>
                <a:close/>
                <a:moveTo>
                  <a:pt x="2653456" y="1551205"/>
                </a:moveTo>
                <a:lnTo>
                  <a:pt x="2674965" y="1574070"/>
                </a:lnTo>
                <a:lnTo>
                  <a:pt x="2702809" y="1616291"/>
                </a:lnTo>
                <a:lnTo>
                  <a:pt x="2697300" y="1612616"/>
                </a:lnTo>
                <a:close/>
                <a:moveTo>
                  <a:pt x="1509469" y="1551132"/>
                </a:moveTo>
                <a:cubicBezTo>
                  <a:pt x="1451494" y="1551132"/>
                  <a:pt x="1406403" y="1596235"/>
                  <a:pt x="1380637" y="1641339"/>
                </a:cubicBezTo>
                <a:cubicBezTo>
                  <a:pt x="1367754" y="1660669"/>
                  <a:pt x="1356481" y="1679999"/>
                  <a:pt x="1346819" y="1700135"/>
                </a:cubicBezTo>
                <a:lnTo>
                  <a:pt x="1333641" y="1734845"/>
                </a:lnTo>
                <a:lnTo>
                  <a:pt x="1342131" y="1718736"/>
                </a:lnTo>
                <a:cubicBezTo>
                  <a:pt x="1355004" y="1699397"/>
                  <a:pt x="1361440" y="1680059"/>
                  <a:pt x="1374314" y="1660720"/>
                </a:cubicBezTo>
                <a:cubicBezTo>
                  <a:pt x="1400060" y="1628489"/>
                  <a:pt x="1432243" y="1589812"/>
                  <a:pt x="1477299" y="1576919"/>
                </a:cubicBezTo>
                <a:cubicBezTo>
                  <a:pt x="1488563" y="1572084"/>
                  <a:pt x="1499827" y="1569264"/>
                  <a:pt x="1510890" y="1568358"/>
                </a:cubicBezTo>
                <a:lnTo>
                  <a:pt x="1520962" y="1569266"/>
                </a:lnTo>
                <a:lnTo>
                  <a:pt x="1501759" y="1574212"/>
                </a:lnTo>
                <a:lnTo>
                  <a:pt x="1483736" y="1576919"/>
                </a:lnTo>
                <a:cubicBezTo>
                  <a:pt x="1474081" y="1580142"/>
                  <a:pt x="1464426" y="1584977"/>
                  <a:pt x="1455576" y="1591423"/>
                </a:cubicBezTo>
                <a:lnTo>
                  <a:pt x="1448574" y="1598677"/>
                </a:lnTo>
                <a:lnTo>
                  <a:pt x="1416453" y="1624762"/>
                </a:lnTo>
                <a:lnTo>
                  <a:pt x="1393446" y="1653178"/>
                </a:lnTo>
                <a:lnTo>
                  <a:pt x="1383164" y="1663137"/>
                </a:lnTo>
                <a:cubicBezTo>
                  <a:pt x="1369486" y="1681670"/>
                  <a:pt x="1358222" y="1702620"/>
                  <a:pt x="1348567" y="1725182"/>
                </a:cubicBezTo>
                <a:lnTo>
                  <a:pt x="1322312" y="1773169"/>
                </a:lnTo>
                <a:lnTo>
                  <a:pt x="1331489" y="1779279"/>
                </a:lnTo>
                <a:lnTo>
                  <a:pt x="1348567" y="1738074"/>
                </a:lnTo>
                <a:cubicBezTo>
                  <a:pt x="1358222" y="1712290"/>
                  <a:pt x="1371095" y="1684893"/>
                  <a:pt x="1387991" y="1659914"/>
                </a:cubicBezTo>
                <a:lnTo>
                  <a:pt x="1393446" y="1653178"/>
                </a:lnTo>
                <a:lnTo>
                  <a:pt x="1432243" y="1615596"/>
                </a:lnTo>
                <a:cubicBezTo>
                  <a:pt x="1387187" y="1654274"/>
                  <a:pt x="1361440" y="1712290"/>
                  <a:pt x="1342131" y="1770306"/>
                </a:cubicBezTo>
                <a:cubicBezTo>
                  <a:pt x="1329257" y="1802537"/>
                  <a:pt x="1322821" y="1841214"/>
                  <a:pt x="1335694" y="1873445"/>
                </a:cubicBezTo>
                <a:cubicBezTo>
                  <a:pt x="1348567" y="1905676"/>
                  <a:pt x="1367877" y="1925015"/>
                  <a:pt x="1393623" y="1944353"/>
                </a:cubicBezTo>
                <a:cubicBezTo>
                  <a:pt x="1393623" y="1950800"/>
                  <a:pt x="1387187" y="1950800"/>
                  <a:pt x="1387187" y="1950800"/>
                </a:cubicBezTo>
                <a:cubicBezTo>
                  <a:pt x="1374314" y="1937907"/>
                  <a:pt x="1361440" y="1925015"/>
                  <a:pt x="1355004" y="1912122"/>
                </a:cubicBezTo>
                <a:cubicBezTo>
                  <a:pt x="1329257" y="1886337"/>
                  <a:pt x="1322821" y="1860553"/>
                  <a:pt x="1322821" y="1828321"/>
                </a:cubicBezTo>
                <a:lnTo>
                  <a:pt x="1329541" y="1788611"/>
                </a:lnTo>
                <a:lnTo>
                  <a:pt x="1328834" y="1788046"/>
                </a:lnTo>
                <a:lnTo>
                  <a:pt x="1329618" y="1788157"/>
                </a:lnTo>
                <a:lnTo>
                  <a:pt x="1330794" y="1781209"/>
                </a:lnTo>
                <a:lnTo>
                  <a:pt x="1320365" y="1778509"/>
                </a:lnTo>
                <a:lnTo>
                  <a:pt x="1319981" y="1780973"/>
                </a:lnTo>
                <a:lnTo>
                  <a:pt x="1328834" y="1788046"/>
                </a:lnTo>
                <a:lnTo>
                  <a:pt x="1319096" y="1786656"/>
                </a:lnTo>
                <a:lnTo>
                  <a:pt x="1313000" y="1825781"/>
                </a:lnTo>
                <a:lnTo>
                  <a:pt x="1322405" y="1890848"/>
                </a:lnTo>
                <a:lnTo>
                  <a:pt x="1309779" y="1853970"/>
                </a:lnTo>
                <a:lnTo>
                  <a:pt x="1311421" y="1808547"/>
                </a:lnTo>
                <a:lnTo>
                  <a:pt x="1303511" y="1847660"/>
                </a:lnTo>
                <a:cubicBezTo>
                  <a:pt x="1303511" y="1873445"/>
                  <a:pt x="1309948" y="1892784"/>
                  <a:pt x="1322821" y="1912122"/>
                </a:cubicBezTo>
                <a:cubicBezTo>
                  <a:pt x="1329257" y="1925015"/>
                  <a:pt x="1337303" y="1934684"/>
                  <a:pt x="1346958" y="1941936"/>
                </a:cubicBezTo>
                <a:lnTo>
                  <a:pt x="1369099" y="1951967"/>
                </a:lnTo>
                <a:lnTo>
                  <a:pt x="1329909" y="1912766"/>
                </a:lnTo>
                <a:lnTo>
                  <a:pt x="1323367" y="1893658"/>
                </a:lnTo>
                <a:lnTo>
                  <a:pt x="1341987" y="1920821"/>
                </a:lnTo>
                <a:cubicBezTo>
                  <a:pt x="1348429" y="1929680"/>
                  <a:pt x="1354871" y="1937734"/>
                  <a:pt x="1361312" y="1944178"/>
                </a:cubicBezTo>
                <a:lnTo>
                  <a:pt x="1387999" y="1957525"/>
                </a:lnTo>
                <a:lnTo>
                  <a:pt x="1422588" y="1958857"/>
                </a:lnTo>
                <a:cubicBezTo>
                  <a:pt x="1437071" y="1957246"/>
                  <a:pt x="1451553" y="1954023"/>
                  <a:pt x="1464426" y="1950800"/>
                </a:cubicBezTo>
                <a:cubicBezTo>
                  <a:pt x="1477299" y="1947577"/>
                  <a:pt x="1490172" y="1944353"/>
                  <a:pt x="1502241" y="1939519"/>
                </a:cubicBezTo>
                <a:lnTo>
                  <a:pt x="1516130" y="1930698"/>
                </a:lnTo>
                <a:lnTo>
                  <a:pt x="1516130" y="1905561"/>
                </a:lnTo>
                <a:cubicBezTo>
                  <a:pt x="1522547" y="1854134"/>
                  <a:pt x="1561049" y="1809135"/>
                  <a:pt x="1593135" y="1770564"/>
                </a:cubicBezTo>
                <a:cubicBezTo>
                  <a:pt x="1599553" y="1757708"/>
                  <a:pt x="1605970" y="1746458"/>
                  <a:pt x="1613189" y="1736012"/>
                </a:cubicBezTo>
                <a:lnTo>
                  <a:pt x="1617383" y="1730997"/>
                </a:lnTo>
                <a:lnTo>
                  <a:pt x="1616491" y="1715513"/>
                </a:lnTo>
                <a:cubicBezTo>
                  <a:pt x="1617296" y="1701009"/>
                  <a:pt x="1618905" y="1686505"/>
                  <a:pt x="1618905" y="1673612"/>
                </a:cubicBezTo>
                <a:lnTo>
                  <a:pt x="1615540" y="1648583"/>
                </a:lnTo>
                <a:lnTo>
                  <a:pt x="1595896" y="1613867"/>
                </a:lnTo>
                <a:lnTo>
                  <a:pt x="1584588" y="1600122"/>
                </a:lnTo>
                <a:lnTo>
                  <a:pt x="1582235" y="1597667"/>
                </a:lnTo>
                <a:lnTo>
                  <a:pt x="1548102" y="1576919"/>
                </a:lnTo>
                <a:lnTo>
                  <a:pt x="1535938" y="1575092"/>
                </a:lnTo>
                <a:lnTo>
                  <a:pt x="1549519" y="1574154"/>
                </a:lnTo>
                <a:lnTo>
                  <a:pt x="1567750" y="1582547"/>
                </a:lnTo>
                <a:lnTo>
                  <a:pt x="1561504" y="1576028"/>
                </a:lnTo>
                <a:lnTo>
                  <a:pt x="1556148" y="1573696"/>
                </a:lnTo>
                <a:lnTo>
                  <a:pt x="1549519" y="1574154"/>
                </a:lnTo>
                <a:lnTo>
                  <a:pt x="1543274" y="1571279"/>
                </a:lnTo>
                <a:lnTo>
                  <a:pt x="1520962" y="1569266"/>
                </a:lnTo>
                <a:lnTo>
                  <a:pt x="1528792" y="1567250"/>
                </a:lnTo>
                <a:lnTo>
                  <a:pt x="1554529" y="1569459"/>
                </a:lnTo>
                <a:lnTo>
                  <a:pt x="1533423" y="1556568"/>
                </a:lnTo>
                <a:cubicBezTo>
                  <a:pt x="1525573" y="1553145"/>
                  <a:pt x="1517521" y="1551132"/>
                  <a:pt x="1509469" y="1551132"/>
                </a:cubicBezTo>
                <a:close/>
                <a:moveTo>
                  <a:pt x="3375828" y="1550103"/>
                </a:moveTo>
                <a:lnTo>
                  <a:pt x="3381532" y="1555337"/>
                </a:lnTo>
                <a:lnTo>
                  <a:pt x="3383257" y="1560807"/>
                </a:lnTo>
                <a:lnTo>
                  <a:pt x="3389453" y="1565288"/>
                </a:lnTo>
                <a:lnTo>
                  <a:pt x="3394629" y="1573062"/>
                </a:lnTo>
                <a:lnTo>
                  <a:pt x="3391288" y="1571261"/>
                </a:lnTo>
                <a:cubicBezTo>
                  <a:pt x="3384863" y="1564828"/>
                  <a:pt x="3380045" y="1560003"/>
                  <a:pt x="3376029" y="1555983"/>
                </a:cubicBezTo>
                <a:lnTo>
                  <a:pt x="3372014" y="1551962"/>
                </a:lnTo>
                <a:lnTo>
                  <a:pt x="3396107" y="1576890"/>
                </a:lnTo>
                <a:lnTo>
                  <a:pt x="3397461" y="1577316"/>
                </a:lnTo>
                <a:lnTo>
                  <a:pt x="3397713" y="1577694"/>
                </a:lnTo>
                <a:lnTo>
                  <a:pt x="3404275" y="1582211"/>
                </a:lnTo>
                <a:lnTo>
                  <a:pt x="3404941" y="1583323"/>
                </a:lnTo>
                <a:cubicBezTo>
                  <a:pt x="3408957" y="1587344"/>
                  <a:pt x="3413776" y="1590560"/>
                  <a:pt x="3416988" y="1590560"/>
                </a:cubicBezTo>
                <a:lnTo>
                  <a:pt x="3419459" y="1589323"/>
                </a:lnTo>
                <a:lnTo>
                  <a:pt x="3423413" y="1590560"/>
                </a:lnTo>
                <a:lnTo>
                  <a:pt x="3438107" y="1582638"/>
                </a:lnTo>
                <a:lnTo>
                  <a:pt x="3437066" y="1584931"/>
                </a:lnTo>
                <a:cubicBezTo>
                  <a:pt x="3431444" y="1593777"/>
                  <a:pt x="3423413" y="1600210"/>
                  <a:pt x="3410563" y="1596993"/>
                </a:cubicBezTo>
                <a:cubicBezTo>
                  <a:pt x="3404138" y="1590560"/>
                  <a:pt x="3397713" y="1584127"/>
                  <a:pt x="3391288" y="1577694"/>
                </a:cubicBezTo>
                <a:cubicBezTo>
                  <a:pt x="3388076" y="1571261"/>
                  <a:pt x="3384863" y="1566436"/>
                  <a:pt x="3381651" y="1562416"/>
                </a:cubicBezTo>
                <a:lnTo>
                  <a:pt x="3372013" y="1551962"/>
                </a:lnTo>
                <a:cubicBezTo>
                  <a:pt x="3372013" y="1551962"/>
                  <a:pt x="3373619" y="1551962"/>
                  <a:pt x="3375226" y="1551158"/>
                </a:cubicBezTo>
                <a:close/>
                <a:moveTo>
                  <a:pt x="3520732" y="1549389"/>
                </a:moveTo>
                <a:lnTo>
                  <a:pt x="3512058" y="1554898"/>
                </a:lnTo>
                <a:lnTo>
                  <a:pt x="3516877" y="1550548"/>
                </a:lnTo>
                <a:close/>
                <a:moveTo>
                  <a:pt x="3257565" y="1548904"/>
                </a:moveTo>
                <a:lnTo>
                  <a:pt x="3256712" y="1551038"/>
                </a:lnTo>
                <a:lnTo>
                  <a:pt x="3256453" y="1549230"/>
                </a:lnTo>
                <a:close/>
                <a:moveTo>
                  <a:pt x="2654260" y="1548793"/>
                </a:moveTo>
                <a:cubicBezTo>
                  <a:pt x="2655064" y="1547988"/>
                  <a:pt x="2656671" y="1547988"/>
                  <a:pt x="2659887" y="1551205"/>
                </a:cubicBezTo>
                <a:cubicBezTo>
                  <a:pt x="2659887" y="1551205"/>
                  <a:pt x="2653456" y="1551205"/>
                  <a:pt x="2653456" y="1551205"/>
                </a:cubicBezTo>
                <a:cubicBezTo>
                  <a:pt x="2653456" y="1551205"/>
                  <a:pt x="2653456" y="1549597"/>
                  <a:pt x="2654260" y="1548793"/>
                </a:cubicBezTo>
                <a:close/>
                <a:moveTo>
                  <a:pt x="3380135" y="1548267"/>
                </a:moveTo>
                <a:lnTo>
                  <a:pt x="3387273" y="1552766"/>
                </a:lnTo>
                <a:cubicBezTo>
                  <a:pt x="3392895" y="1558395"/>
                  <a:pt x="3397713" y="1564828"/>
                  <a:pt x="3404138" y="1571261"/>
                </a:cubicBezTo>
                <a:lnTo>
                  <a:pt x="3407351" y="1573983"/>
                </a:lnTo>
                <a:lnTo>
                  <a:pt x="3406548" y="1573674"/>
                </a:lnTo>
                <a:cubicBezTo>
                  <a:pt x="3402532" y="1571261"/>
                  <a:pt x="3397713" y="1568045"/>
                  <a:pt x="3391288" y="1564828"/>
                </a:cubicBezTo>
                <a:lnTo>
                  <a:pt x="3387534" y="1560202"/>
                </a:lnTo>
                <a:close/>
                <a:moveTo>
                  <a:pt x="3374883" y="1546933"/>
                </a:moveTo>
                <a:lnTo>
                  <a:pt x="3376742" y="1548501"/>
                </a:lnTo>
                <a:lnTo>
                  <a:pt x="3375828" y="1550103"/>
                </a:lnTo>
                <a:lnTo>
                  <a:pt x="3375226" y="1549550"/>
                </a:lnTo>
                <a:lnTo>
                  <a:pt x="3373743" y="1548931"/>
                </a:lnTo>
                <a:close/>
                <a:moveTo>
                  <a:pt x="3377738" y="1546756"/>
                </a:moveTo>
                <a:lnTo>
                  <a:pt x="3379095" y="1547611"/>
                </a:lnTo>
                <a:lnTo>
                  <a:pt x="3380329" y="1551525"/>
                </a:lnTo>
                <a:lnTo>
                  <a:pt x="3376742" y="1548501"/>
                </a:lnTo>
                <a:close/>
                <a:moveTo>
                  <a:pt x="3378438" y="1545529"/>
                </a:moveTo>
                <a:lnTo>
                  <a:pt x="3377738" y="1546756"/>
                </a:lnTo>
                <a:lnTo>
                  <a:pt x="3376545" y="1546003"/>
                </a:lnTo>
                <a:close/>
                <a:moveTo>
                  <a:pt x="3378438" y="1545529"/>
                </a:moveTo>
                <a:lnTo>
                  <a:pt x="3380135" y="1548267"/>
                </a:lnTo>
                <a:lnTo>
                  <a:pt x="3379095" y="1547611"/>
                </a:lnTo>
                <a:close/>
                <a:moveTo>
                  <a:pt x="3365588" y="1545529"/>
                </a:moveTo>
                <a:lnTo>
                  <a:pt x="3373743" y="1548931"/>
                </a:lnTo>
                <a:lnTo>
                  <a:pt x="3372013" y="1551962"/>
                </a:lnTo>
                <a:close/>
                <a:moveTo>
                  <a:pt x="2592368" y="1542359"/>
                </a:moveTo>
                <a:cubicBezTo>
                  <a:pt x="2593975" y="1541555"/>
                  <a:pt x="2595583" y="1541555"/>
                  <a:pt x="2595583" y="1544772"/>
                </a:cubicBezTo>
                <a:lnTo>
                  <a:pt x="2609490" y="1557639"/>
                </a:lnTo>
                <a:lnTo>
                  <a:pt x="2608444" y="1557639"/>
                </a:lnTo>
                <a:cubicBezTo>
                  <a:pt x="2621304" y="1570506"/>
                  <a:pt x="2635773" y="1583373"/>
                  <a:pt x="2650241" y="1595436"/>
                </a:cubicBezTo>
                <a:lnTo>
                  <a:pt x="2650937" y="1595985"/>
                </a:lnTo>
                <a:lnTo>
                  <a:pt x="2670336" y="1613932"/>
                </a:lnTo>
                <a:cubicBezTo>
                  <a:pt x="2695254" y="1636450"/>
                  <a:pt x="2720975" y="1657359"/>
                  <a:pt x="2749912" y="1673443"/>
                </a:cubicBezTo>
                <a:lnTo>
                  <a:pt x="2753058" y="1675489"/>
                </a:lnTo>
                <a:lnTo>
                  <a:pt x="2772768" y="1696170"/>
                </a:lnTo>
                <a:lnTo>
                  <a:pt x="2756342" y="1686310"/>
                </a:lnTo>
                <a:cubicBezTo>
                  <a:pt x="2724190" y="1667009"/>
                  <a:pt x="2698469" y="1647709"/>
                  <a:pt x="2666317" y="1621974"/>
                </a:cubicBezTo>
                <a:cubicBezTo>
                  <a:pt x="2640595" y="1596240"/>
                  <a:pt x="2614874" y="1570506"/>
                  <a:pt x="2589152" y="1544772"/>
                </a:cubicBezTo>
                <a:cubicBezTo>
                  <a:pt x="2589152" y="1544772"/>
                  <a:pt x="2590760" y="1543163"/>
                  <a:pt x="2592368" y="1542359"/>
                </a:cubicBezTo>
                <a:close/>
                <a:moveTo>
                  <a:pt x="3453649" y="1541367"/>
                </a:moveTo>
                <a:lnTo>
                  <a:pt x="3450661" y="1552582"/>
                </a:lnTo>
                <a:lnTo>
                  <a:pt x="3443113" y="1563499"/>
                </a:lnTo>
                <a:lnTo>
                  <a:pt x="3445467" y="1556135"/>
                </a:lnTo>
                <a:lnTo>
                  <a:pt x="3449113" y="1551962"/>
                </a:lnTo>
                <a:close/>
                <a:moveTo>
                  <a:pt x="3260199" y="1541306"/>
                </a:moveTo>
                <a:lnTo>
                  <a:pt x="3258036" y="1542028"/>
                </a:lnTo>
                <a:lnTo>
                  <a:pt x="3259936" y="1542978"/>
                </a:lnTo>
                <a:lnTo>
                  <a:pt x="3260573" y="1541384"/>
                </a:lnTo>
                <a:close/>
                <a:moveTo>
                  <a:pt x="3342117" y="1539503"/>
                </a:moveTo>
                <a:lnTo>
                  <a:pt x="3334056" y="1544688"/>
                </a:lnTo>
                <a:lnTo>
                  <a:pt x="3332353" y="1543001"/>
                </a:lnTo>
                <a:close/>
                <a:moveTo>
                  <a:pt x="2982531" y="1539492"/>
                </a:moveTo>
                <a:lnTo>
                  <a:pt x="2984233" y="1540710"/>
                </a:lnTo>
                <a:lnTo>
                  <a:pt x="2994054" y="1546759"/>
                </a:lnTo>
                <a:lnTo>
                  <a:pt x="3045341" y="1583274"/>
                </a:lnTo>
                <a:cubicBezTo>
                  <a:pt x="3064639" y="1602548"/>
                  <a:pt x="3083936" y="1621822"/>
                  <a:pt x="3096801" y="1647521"/>
                </a:cubicBezTo>
                <a:cubicBezTo>
                  <a:pt x="3103233" y="1666795"/>
                  <a:pt x="3103233" y="1692494"/>
                  <a:pt x="3096801" y="1718193"/>
                </a:cubicBezTo>
                <a:cubicBezTo>
                  <a:pt x="3090368" y="1724617"/>
                  <a:pt x="3090368" y="1737467"/>
                  <a:pt x="3083936" y="1743891"/>
                </a:cubicBezTo>
                <a:cubicBezTo>
                  <a:pt x="3077503" y="1750316"/>
                  <a:pt x="3071071" y="1756741"/>
                  <a:pt x="3058206" y="1769590"/>
                </a:cubicBezTo>
                <a:cubicBezTo>
                  <a:pt x="3051774" y="1776015"/>
                  <a:pt x="3045341" y="1782440"/>
                  <a:pt x="3038909" y="1795289"/>
                </a:cubicBezTo>
                <a:cubicBezTo>
                  <a:pt x="3035692" y="1795289"/>
                  <a:pt x="3032476" y="1798501"/>
                  <a:pt x="3030868" y="1802517"/>
                </a:cubicBezTo>
                <a:lnTo>
                  <a:pt x="3031247" y="1805358"/>
                </a:lnTo>
                <a:lnTo>
                  <a:pt x="3026630" y="1807825"/>
                </a:lnTo>
                <a:lnTo>
                  <a:pt x="3027652" y="1796092"/>
                </a:lnTo>
                <a:cubicBezTo>
                  <a:pt x="3030868" y="1790471"/>
                  <a:pt x="3035692" y="1785652"/>
                  <a:pt x="3038909" y="1782440"/>
                </a:cubicBezTo>
                <a:cubicBezTo>
                  <a:pt x="3051774" y="1769590"/>
                  <a:pt x="3071071" y="1756741"/>
                  <a:pt x="3083936" y="1737467"/>
                </a:cubicBezTo>
                <a:cubicBezTo>
                  <a:pt x="3096801" y="1718193"/>
                  <a:pt x="3103233" y="1686069"/>
                  <a:pt x="3096801" y="1666795"/>
                </a:cubicBezTo>
                <a:cubicBezTo>
                  <a:pt x="3090368" y="1641096"/>
                  <a:pt x="3071071" y="1615397"/>
                  <a:pt x="3051774" y="1602548"/>
                </a:cubicBezTo>
                <a:cubicBezTo>
                  <a:pt x="3042125" y="1589698"/>
                  <a:pt x="3030868" y="1578455"/>
                  <a:pt x="3018807" y="1568015"/>
                </a:cubicBezTo>
                <a:close/>
                <a:moveTo>
                  <a:pt x="2610599" y="1539328"/>
                </a:moveTo>
                <a:lnTo>
                  <a:pt x="2610780" y="1539458"/>
                </a:lnTo>
                <a:lnTo>
                  <a:pt x="2659063" y="1577888"/>
                </a:lnTo>
                <a:cubicBezTo>
                  <a:pt x="2643051" y="1569778"/>
                  <a:pt x="2628641" y="1560046"/>
                  <a:pt x="2615131" y="1549402"/>
                </a:cubicBezTo>
                <a:lnTo>
                  <a:pt x="2604413" y="1539954"/>
                </a:lnTo>
                <a:close/>
                <a:moveTo>
                  <a:pt x="3365588" y="1539096"/>
                </a:moveTo>
                <a:lnTo>
                  <a:pt x="3376545" y="1546003"/>
                </a:lnTo>
                <a:lnTo>
                  <a:pt x="3375226" y="1546333"/>
                </a:lnTo>
                <a:lnTo>
                  <a:pt x="3374883" y="1546933"/>
                </a:lnTo>
                <a:close/>
                <a:moveTo>
                  <a:pt x="3327645" y="1538338"/>
                </a:moveTo>
                <a:cubicBezTo>
                  <a:pt x="3327645" y="1538338"/>
                  <a:pt x="3327645" y="1538338"/>
                  <a:pt x="3328446" y="1539132"/>
                </a:cubicBezTo>
                <a:lnTo>
                  <a:pt x="3332353" y="1543001"/>
                </a:lnTo>
                <a:lnTo>
                  <a:pt x="3327645" y="1544688"/>
                </a:lnTo>
                <a:cubicBezTo>
                  <a:pt x="3327645" y="1544688"/>
                  <a:pt x="3321233" y="1538338"/>
                  <a:pt x="3327645" y="1538338"/>
                </a:cubicBezTo>
                <a:close/>
                <a:moveTo>
                  <a:pt x="2979842" y="1537509"/>
                </a:moveTo>
                <a:lnTo>
                  <a:pt x="2981016" y="1538301"/>
                </a:lnTo>
                <a:lnTo>
                  <a:pt x="2982531" y="1539492"/>
                </a:lnTo>
                <a:lnTo>
                  <a:pt x="2980004" y="1537683"/>
                </a:lnTo>
                <a:close/>
                <a:moveTo>
                  <a:pt x="3203886" y="1537444"/>
                </a:moveTo>
                <a:lnTo>
                  <a:pt x="3187725" y="1555459"/>
                </a:lnTo>
                <a:lnTo>
                  <a:pt x="3183298" y="1562110"/>
                </a:lnTo>
                <a:lnTo>
                  <a:pt x="3173214" y="1570800"/>
                </a:lnTo>
                <a:lnTo>
                  <a:pt x="3179576" y="1555059"/>
                </a:lnTo>
                <a:close/>
                <a:moveTo>
                  <a:pt x="2608060" y="1537293"/>
                </a:moveTo>
                <a:lnTo>
                  <a:pt x="2610614" y="1539326"/>
                </a:lnTo>
                <a:lnTo>
                  <a:pt x="2610599" y="1539328"/>
                </a:lnTo>
                <a:lnTo>
                  <a:pt x="2608033" y="1537487"/>
                </a:lnTo>
                <a:close/>
                <a:moveTo>
                  <a:pt x="2591509" y="1537184"/>
                </a:moveTo>
                <a:lnTo>
                  <a:pt x="2598218" y="1540582"/>
                </a:lnTo>
                <a:lnTo>
                  <a:pt x="2601874" y="1540211"/>
                </a:lnTo>
                <a:lnTo>
                  <a:pt x="2645083" y="1577788"/>
                </a:lnTo>
                <a:lnTo>
                  <a:pt x="2653288" y="1583261"/>
                </a:lnTo>
                <a:lnTo>
                  <a:pt x="2655861" y="1578699"/>
                </a:lnTo>
                <a:cubicBezTo>
                  <a:pt x="2657462" y="1577888"/>
                  <a:pt x="2659063" y="1577888"/>
                  <a:pt x="2659063" y="1577888"/>
                </a:cubicBezTo>
                <a:cubicBezTo>
                  <a:pt x="2659063" y="1577888"/>
                  <a:pt x="2659063" y="1579510"/>
                  <a:pt x="2658263" y="1581132"/>
                </a:cubicBezTo>
                <a:lnTo>
                  <a:pt x="2653891" y="1583663"/>
                </a:lnTo>
                <a:lnTo>
                  <a:pt x="2663102" y="1589807"/>
                </a:lnTo>
                <a:lnTo>
                  <a:pt x="2697300" y="1612616"/>
                </a:lnTo>
                <a:lnTo>
                  <a:pt x="2700791" y="1617507"/>
                </a:lnTo>
                <a:lnTo>
                  <a:pt x="2698469" y="1615541"/>
                </a:lnTo>
                <a:lnTo>
                  <a:pt x="2653023" y="1590110"/>
                </a:lnTo>
                <a:lnTo>
                  <a:pt x="2652653" y="1589807"/>
                </a:lnTo>
                <a:lnTo>
                  <a:pt x="2613346" y="1561206"/>
                </a:lnTo>
                <a:lnTo>
                  <a:pt x="2609490" y="1557639"/>
                </a:lnTo>
                <a:lnTo>
                  <a:pt x="2613613" y="1557639"/>
                </a:lnTo>
                <a:lnTo>
                  <a:pt x="2609726" y="1554977"/>
                </a:lnTo>
                <a:close/>
                <a:moveTo>
                  <a:pt x="2605406" y="1535602"/>
                </a:moveTo>
                <a:lnTo>
                  <a:pt x="2608033" y="1537487"/>
                </a:lnTo>
                <a:lnTo>
                  <a:pt x="2607825" y="1538960"/>
                </a:lnTo>
                <a:close/>
                <a:moveTo>
                  <a:pt x="2614230" y="1534446"/>
                </a:moveTo>
                <a:lnTo>
                  <a:pt x="2646254" y="1558424"/>
                </a:lnTo>
                <a:cubicBezTo>
                  <a:pt x="2652658" y="1564912"/>
                  <a:pt x="2646254" y="1564912"/>
                  <a:pt x="2646254" y="1564912"/>
                </a:cubicBezTo>
                <a:lnTo>
                  <a:pt x="2610780" y="1539458"/>
                </a:lnTo>
                <a:lnTo>
                  <a:pt x="2610614" y="1539326"/>
                </a:lnTo>
                <a:lnTo>
                  <a:pt x="2614230" y="1538960"/>
                </a:lnTo>
                <a:cubicBezTo>
                  <a:pt x="2614230" y="1538960"/>
                  <a:pt x="2614230" y="1537338"/>
                  <a:pt x="2614230" y="1535716"/>
                </a:cubicBezTo>
                <a:close/>
                <a:moveTo>
                  <a:pt x="3566670" y="1534440"/>
                </a:moveTo>
                <a:lnTo>
                  <a:pt x="3558639" y="1539272"/>
                </a:lnTo>
                <a:lnTo>
                  <a:pt x="3517587" y="1560649"/>
                </a:lnTo>
                <a:lnTo>
                  <a:pt x="3513462" y="1562402"/>
                </a:lnTo>
                <a:lnTo>
                  <a:pt x="3507446" y="1564838"/>
                </a:lnTo>
                <a:lnTo>
                  <a:pt x="3513664" y="1558603"/>
                </a:lnTo>
                <a:cubicBezTo>
                  <a:pt x="3516876" y="1556992"/>
                  <a:pt x="3520089" y="1555381"/>
                  <a:pt x="3520089" y="1552159"/>
                </a:cubicBezTo>
                <a:cubicBezTo>
                  <a:pt x="3532939" y="1552159"/>
                  <a:pt x="3539364" y="1545716"/>
                  <a:pt x="3552214" y="1539272"/>
                </a:cubicBezTo>
                <a:close/>
                <a:moveTo>
                  <a:pt x="2603221" y="1533442"/>
                </a:moveTo>
                <a:lnTo>
                  <a:pt x="2604695" y="1534615"/>
                </a:lnTo>
                <a:lnTo>
                  <a:pt x="2605406" y="1535602"/>
                </a:lnTo>
                <a:lnTo>
                  <a:pt x="2602486" y="1533506"/>
                </a:lnTo>
                <a:close/>
                <a:moveTo>
                  <a:pt x="2611870" y="1532680"/>
                </a:moveTo>
                <a:lnTo>
                  <a:pt x="2612020" y="1532792"/>
                </a:lnTo>
                <a:lnTo>
                  <a:pt x="2608626" y="1533283"/>
                </a:lnTo>
                <a:lnTo>
                  <a:pt x="2608060" y="1537293"/>
                </a:lnTo>
                <a:lnTo>
                  <a:pt x="2604695" y="1534615"/>
                </a:lnTo>
                <a:lnTo>
                  <a:pt x="2603813" y="1533389"/>
                </a:lnTo>
                <a:close/>
                <a:moveTo>
                  <a:pt x="2614230" y="1532472"/>
                </a:moveTo>
                <a:lnTo>
                  <a:pt x="2614230" y="1534446"/>
                </a:lnTo>
                <a:lnTo>
                  <a:pt x="2612020" y="1532792"/>
                </a:lnTo>
                <a:close/>
                <a:moveTo>
                  <a:pt x="2592714" y="1532245"/>
                </a:moveTo>
                <a:lnTo>
                  <a:pt x="2595816" y="1534094"/>
                </a:lnTo>
                <a:lnTo>
                  <a:pt x="2597587" y="1533938"/>
                </a:lnTo>
                <a:lnTo>
                  <a:pt x="2604413" y="1539954"/>
                </a:lnTo>
                <a:lnTo>
                  <a:pt x="2601874" y="1540211"/>
                </a:lnTo>
                <a:close/>
                <a:moveTo>
                  <a:pt x="3458562" y="1531906"/>
                </a:moveTo>
                <a:lnTo>
                  <a:pt x="3457370" y="1542344"/>
                </a:lnTo>
                <a:lnTo>
                  <a:pt x="3449884" y="1558125"/>
                </a:lnTo>
                <a:lnTo>
                  <a:pt x="3448720" y="1559262"/>
                </a:lnTo>
                <a:lnTo>
                  <a:pt x="3449113" y="1558395"/>
                </a:lnTo>
                <a:lnTo>
                  <a:pt x="3450661" y="1552582"/>
                </a:lnTo>
                <a:lnTo>
                  <a:pt x="3455538" y="1545529"/>
                </a:lnTo>
                <a:close/>
                <a:moveTo>
                  <a:pt x="2974584" y="1531876"/>
                </a:moveTo>
                <a:cubicBezTo>
                  <a:pt x="3006746" y="1544725"/>
                  <a:pt x="3032476" y="1564000"/>
                  <a:pt x="3058206" y="1583274"/>
                </a:cubicBezTo>
                <a:cubicBezTo>
                  <a:pt x="3067855" y="1589698"/>
                  <a:pt x="3077503" y="1597729"/>
                  <a:pt x="3086348" y="1606563"/>
                </a:cubicBezTo>
                <a:lnTo>
                  <a:pt x="3092474" y="1613947"/>
                </a:lnTo>
                <a:lnTo>
                  <a:pt x="3108722" y="1603098"/>
                </a:lnTo>
                <a:lnTo>
                  <a:pt x="3111391" y="1601316"/>
                </a:lnTo>
                <a:lnTo>
                  <a:pt x="3111947" y="1602290"/>
                </a:lnTo>
                <a:cubicBezTo>
                  <a:pt x="3113559" y="1603098"/>
                  <a:pt x="3115171" y="1603098"/>
                  <a:pt x="3115171" y="1603098"/>
                </a:cubicBezTo>
                <a:lnTo>
                  <a:pt x="3125879" y="1591641"/>
                </a:lnTo>
                <a:lnTo>
                  <a:pt x="3128070" y="1590179"/>
                </a:lnTo>
                <a:cubicBezTo>
                  <a:pt x="3128070" y="1593408"/>
                  <a:pt x="3126458" y="1598253"/>
                  <a:pt x="3124039" y="1603098"/>
                </a:cubicBezTo>
                <a:lnTo>
                  <a:pt x="3123722" y="1603559"/>
                </a:lnTo>
                <a:lnTo>
                  <a:pt x="3114365" y="1609557"/>
                </a:lnTo>
                <a:lnTo>
                  <a:pt x="3096495" y="1618795"/>
                </a:lnTo>
                <a:lnTo>
                  <a:pt x="3109666" y="1634671"/>
                </a:lnTo>
                <a:cubicBezTo>
                  <a:pt x="3122531" y="1653945"/>
                  <a:pt x="3128963" y="1679644"/>
                  <a:pt x="3122531" y="1698918"/>
                </a:cubicBezTo>
                <a:cubicBezTo>
                  <a:pt x="3116098" y="1724617"/>
                  <a:pt x="3103233" y="1750316"/>
                  <a:pt x="3083936" y="1769590"/>
                </a:cubicBezTo>
                <a:cubicBezTo>
                  <a:pt x="3077504" y="1779227"/>
                  <a:pt x="3069463" y="1788864"/>
                  <a:pt x="3059814" y="1796895"/>
                </a:cubicBezTo>
                <a:lnTo>
                  <a:pt x="3032056" y="1811418"/>
                </a:lnTo>
                <a:lnTo>
                  <a:pt x="3031247" y="1805358"/>
                </a:lnTo>
                <a:lnTo>
                  <a:pt x="3060618" y="1789667"/>
                </a:lnTo>
                <a:cubicBezTo>
                  <a:pt x="3071071" y="1780833"/>
                  <a:pt x="3080720" y="1769590"/>
                  <a:pt x="3090368" y="1756741"/>
                </a:cubicBezTo>
                <a:cubicBezTo>
                  <a:pt x="3103233" y="1737467"/>
                  <a:pt x="3116098" y="1711768"/>
                  <a:pt x="3116098" y="1686069"/>
                </a:cubicBezTo>
                <a:cubicBezTo>
                  <a:pt x="3116098" y="1673220"/>
                  <a:pt x="3114490" y="1660370"/>
                  <a:pt x="3110470" y="1648324"/>
                </a:cubicBezTo>
                <a:lnTo>
                  <a:pt x="3093415" y="1620387"/>
                </a:lnTo>
                <a:lnTo>
                  <a:pt x="3089374" y="1622476"/>
                </a:lnTo>
                <a:cubicBezTo>
                  <a:pt x="3089374" y="1622476"/>
                  <a:pt x="3082925" y="1616017"/>
                  <a:pt x="3089374" y="1616017"/>
                </a:cubicBezTo>
                <a:lnTo>
                  <a:pt x="3090339" y="1615372"/>
                </a:lnTo>
                <a:lnTo>
                  <a:pt x="3063834" y="1592911"/>
                </a:lnTo>
                <a:cubicBezTo>
                  <a:pt x="3053382" y="1584880"/>
                  <a:pt x="3042125" y="1576849"/>
                  <a:pt x="3032476" y="1570424"/>
                </a:cubicBezTo>
                <a:lnTo>
                  <a:pt x="2994054" y="1546759"/>
                </a:lnTo>
                <a:lnTo>
                  <a:pt x="2977425" y="1534920"/>
                </a:lnTo>
                <a:close/>
                <a:moveTo>
                  <a:pt x="3459492" y="1527715"/>
                </a:moveTo>
                <a:lnTo>
                  <a:pt x="3458562" y="1531906"/>
                </a:lnTo>
                <a:lnTo>
                  <a:pt x="3458751" y="1530251"/>
                </a:lnTo>
                <a:lnTo>
                  <a:pt x="3458914" y="1529065"/>
                </a:lnTo>
                <a:close/>
                <a:moveTo>
                  <a:pt x="3243917" y="1525326"/>
                </a:moveTo>
                <a:cubicBezTo>
                  <a:pt x="3243917" y="1531754"/>
                  <a:pt x="3237490" y="1531754"/>
                  <a:pt x="3237490" y="1531754"/>
                </a:cubicBezTo>
                <a:cubicBezTo>
                  <a:pt x="3237490" y="1531754"/>
                  <a:pt x="3237490" y="1525326"/>
                  <a:pt x="3243917" y="1525326"/>
                </a:cubicBezTo>
                <a:close/>
                <a:moveTo>
                  <a:pt x="3194788" y="1517998"/>
                </a:moveTo>
                <a:lnTo>
                  <a:pt x="3180470" y="1536081"/>
                </a:lnTo>
                <a:lnTo>
                  <a:pt x="3179381" y="1538327"/>
                </a:lnTo>
                <a:lnTo>
                  <a:pt x="3150642" y="1565148"/>
                </a:lnTo>
                <a:lnTo>
                  <a:pt x="3125879" y="1591641"/>
                </a:lnTo>
                <a:lnTo>
                  <a:pt x="3120114" y="1595491"/>
                </a:lnTo>
                <a:lnTo>
                  <a:pt x="3135772" y="1571393"/>
                </a:lnTo>
                <a:lnTo>
                  <a:pt x="3138592" y="1568760"/>
                </a:lnTo>
                <a:lnTo>
                  <a:pt x="3147417" y="1564341"/>
                </a:lnTo>
                <a:cubicBezTo>
                  <a:pt x="3160316" y="1551422"/>
                  <a:pt x="3173214" y="1538503"/>
                  <a:pt x="3186113" y="1525584"/>
                </a:cubicBezTo>
                <a:close/>
                <a:moveTo>
                  <a:pt x="3176872" y="1517431"/>
                </a:moveTo>
                <a:lnTo>
                  <a:pt x="3150954" y="1548913"/>
                </a:lnTo>
                <a:lnTo>
                  <a:pt x="3147417" y="1551422"/>
                </a:lnTo>
                <a:lnTo>
                  <a:pt x="3140382" y="1557001"/>
                </a:lnTo>
                <a:lnTo>
                  <a:pt x="3165475" y="1525584"/>
                </a:lnTo>
                <a:lnTo>
                  <a:pt x="3169990" y="1522354"/>
                </a:lnTo>
                <a:close/>
                <a:moveTo>
                  <a:pt x="1051653" y="1514754"/>
                </a:moveTo>
                <a:lnTo>
                  <a:pt x="1063848" y="1523740"/>
                </a:lnTo>
                <a:lnTo>
                  <a:pt x="1123326" y="1586552"/>
                </a:lnTo>
                <a:lnTo>
                  <a:pt x="1153169" y="1620403"/>
                </a:lnTo>
                <a:lnTo>
                  <a:pt x="1188258" y="1672966"/>
                </a:lnTo>
                <a:lnTo>
                  <a:pt x="1182098" y="1666954"/>
                </a:lnTo>
                <a:cubicBezTo>
                  <a:pt x="1143453" y="1615497"/>
                  <a:pt x="1098368" y="1564040"/>
                  <a:pt x="1053283" y="1519015"/>
                </a:cubicBezTo>
                <a:cubicBezTo>
                  <a:pt x="1050063" y="1519015"/>
                  <a:pt x="1050063" y="1517407"/>
                  <a:pt x="1050868" y="1515799"/>
                </a:cubicBezTo>
                <a:close/>
                <a:moveTo>
                  <a:pt x="3461045" y="1513594"/>
                </a:moveTo>
                <a:lnTo>
                  <a:pt x="3458914" y="1529065"/>
                </a:lnTo>
                <a:lnTo>
                  <a:pt x="3458751" y="1529447"/>
                </a:lnTo>
                <a:lnTo>
                  <a:pt x="3453649" y="1541367"/>
                </a:lnTo>
                <a:close/>
                <a:moveTo>
                  <a:pt x="3175251" y="1513345"/>
                </a:moveTo>
                <a:lnTo>
                  <a:pt x="3165475" y="1525584"/>
                </a:lnTo>
                <a:lnTo>
                  <a:pt x="3147417" y="1538503"/>
                </a:lnTo>
                <a:cubicBezTo>
                  <a:pt x="3128070" y="1551422"/>
                  <a:pt x="3115171" y="1564341"/>
                  <a:pt x="3108722" y="1577260"/>
                </a:cubicBezTo>
                <a:cubicBezTo>
                  <a:pt x="3115171" y="1574030"/>
                  <a:pt x="3121621" y="1570800"/>
                  <a:pt x="3128070" y="1566763"/>
                </a:cubicBezTo>
                <a:lnTo>
                  <a:pt x="3140382" y="1557001"/>
                </a:lnTo>
                <a:lnTo>
                  <a:pt x="3125920" y="1575107"/>
                </a:lnTo>
                <a:lnTo>
                  <a:pt x="3108722" y="1583719"/>
                </a:lnTo>
                <a:cubicBezTo>
                  <a:pt x="3102273" y="1583719"/>
                  <a:pt x="3102273" y="1577260"/>
                  <a:pt x="3102273" y="1577260"/>
                </a:cubicBezTo>
                <a:cubicBezTo>
                  <a:pt x="3108722" y="1557881"/>
                  <a:pt x="3128070" y="1544962"/>
                  <a:pt x="3147417" y="1532043"/>
                </a:cubicBezTo>
                <a:cubicBezTo>
                  <a:pt x="3153867" y="1525584"/>
                  <a:pt x="3161928" y="1520739"/>
                  <a:pt x="3170796" y="1515895"/>
                </a:cubicBezTo>
                <a:close/>
                <a:moveTo>
                  <a:pt x="3398166" y="1512938"/>
                </a:moveTo>
                <a:cubicBezTo>
                  <a:pt x="3388550" y="1519288"/>
                  <a:pt x="3377330" y="1525638"/>
                  <a:pt x="3365310" y="1531194"/>
                </a:cubicBezTo>
                <a:lnTo>
                  <a:pt x="3342117" y="1539503"/>
                </a:lnTo>
                <a:lnTo>
                  <a:pt x="3361874" y="1526797"/>
                </a:lnTo>
                <a:lnTo>
                  <a:pt x="3365310" y="1525638"/>
                </a:lnTo>
                <a:cubicBezTo>
                  <a:pt x="3377330" y="1520876"/>
                  <a:pt x="3388550" y="1516113"/>
                  <a:pt x="3398166" y="1512938"/>
                </a:cubicBezTo>
                <a:close/>
                <a:moveTo>
                  <a:pt x="2573206" y="1512497"/>
                </a:moveTo>
                <a:lnTo>
                  <a:pt x="2602486" y="1533506"/>
                </a:lnTo>
                <a:lnTo>
                  <a:pt x="2597587" y="1533938"/>
                </a:lnTo>
                <a:lnTo>
                  <a:pt x="2576602" y="1515441"/>
                </a:lnTo>
                <a:close/>
                <a:moveTo>
                  <a:pt x="3456540" y="1510767"/>
                </a:moveTo>
                <a:lnTo>
                  <a:pt x="3455538" y="1519797"/>
                </a:lnTo>
                <a:cubicBezTo>
                  <a:pt x="3452326" y="1529447"/>
                  <a:pt x="3450720" y="1537488"/>
                  <a:pt x="3449113" y="1544725"/>
                </a:cubicBezTo>
                <a:lnTo>
                  <a:pt x="3445467" y="1556135"/>
                </a:lnTo>
                <a:lnTo>
                  <a:pt x="3438734" y="1563838"/>
                </a:lnTo>
                <a:lnTo>
                  <a:pt x="3449113" y="1532663"/>
                </a:lnTo>
                <a:close/>
                <a:moveTo>
                  <a:pt x="3635177" y="1509258"/>
                </a:moveTo>
                <a:lnTo>
                  <a:pt x="3626625" y="1514172"/>
                </a:lnTo>
                <a:lnTo>
                  <a:pt x="3610793" y="1519681"/>
                </a:lnTo>
                <a:lnTo>
                  <a:pt x="3626190" y="1512091"/>
                </a:lnTo>
                <a:close/>
                <a:moveTo>
                  <a:pt x="3392780" y="1506919"/>
                </a:moveTo>
                <a:lnTo>
                  <a:pt x="3361874" y="1526797"/>
                </a:lnTo>
                <a:lnTo>
                  <a:pt x="3327645" y="1538338"/>
                </a:lnTo>
                <a:lnTo>
                  <a:pt x="3373094" y="1510550"/>
                </a:lnTo>
                <a:lnTo>
                  <a:pt x="3373324" y="1512144"/>
                </a:lnTo>
                <a:lnTo>
                  <a:pt x="3372522" y="1512938"/>
                </a:lnTo>
                <a:lnTo>
                  <a:pt x="3374590" y="1512324"/>
                </a:lnTo>
                <a:lnTo>
                  <a:pt x="3378933" y="1512938"/>
                </a:lnTo>
                <a:lnTo>
                  <a:pt x="3381681" y="1510217"/>
                </a:lnTo>
                <a:close/>
                <a:moveTo>
                  <a:pt x="3237706" y="1506205"/>
                </a:moveTo>
                <a:cubicBezTo>
                  <a:pt x="3205460" y="1538503"/>
                  <a:pt x="3179664" y="1577260"/>
                  <a:pt x="3153867" y="1622476"/>
                </a:cubicBezTo>
                <a:cubicBezTo>
                  <a:pt x="3157091" y="1612787"/>
                  <a:pt x="3163541" y="1603098"/>
                  <a:pt x="3168377" y="1593408"/>
                </a:cubicBezTo>
                <a:lnTo>
                  <a:pt x="3170348" y="1581566"/>
                </a:lnTo>
                <a:lnTo>
                  <a:pt x="3183298" y="1562110"/>
                </a:lnTo>
                <a:lnTo>
                  <a:pt x="3207879" y="1540925"/>
                </a:lnTo>
                <a:cubicBezTo>
                  <a:pt x="3218359" y="1528814"/>
                  <a:pt x="3228032" y="1515895"/>
                  <a:pt x="3237706" y="1506205"/>
                </a:cubicBezTo>
                <a:close/>
                <a:moveTo>
                  <a:pt x="2936828" y="1504222"/>
                </a:moveTo>
                <a:lnTo>
                  <a:pt x="2974584" y="1531876"/>
                </a:lnTo>
                <a:cubicBezTo>
                  <a:pt x="2964935" y="1525451"/>
                  <a:pt x="2955287" y="1519027"/>
                  <a:pt x="2945638" y="1511799"/>
                </a:cubicBezTo>
                <a:close/>
                <a:moveTo>
                  <a:pt x="3381748" y="1503800"/>
                </a:moveTo>
                <a:lnTo>
                  <a:pt x="3377899" y="1507612"/>
                </a:lnTo>
                <a:lnTo>
                  <a:pt x="3373094" y="1510550"/>
                </a:lnTo>
                <a:lnTo>
                  <a:pt x="3372568" y="1506907"/>
                </a:lnTo>
                <a:lnTo>
                  <a:pt x="3374340" y="1506039"/>
                </a:lnTo>
                <a:close/>
                <a:moveTo>
                  <a:pt x="2556169" y="1502091"/>
                </a:moveTo>
                <a:lnTo>
                  <a:pt x="2567795" y="1510575"/>
                </a:lnTo>
                <a:lnTo>
                  <a:pt x="2592714" y="1532245"/>
                </a:lnTo>
                <a:lnTo>
                  <a:pt x="2582206" y="1525984"/>
                </a:lnTo>
                <a:lnTo>
                  <a:pt x="2575193" y="1521247"/>
                </a:lnTo>
                <a:lnTo>
                  <a:pt x="2573400" y="1519496"/>
                </a:lnTo>
                <a:close/>
                <a:moveTo>
                  <a:pt x="3390973" y="1501013"/>
                </a:moveTo>
                <a:lnTo>
                  <a:pt x="3381681" y="1510217"/>
                </a:lnTo>
                <a:lnTo>
                  <a:pt x="3374590" y="1512324"/>
                </a:lnTo>
                <a:lnTo>
                  <a:pt x="3373324" y="1512144"/>
                </a:lnTo>
                <a:lnTo>
                  <a:pt x="3377899" y="1507612"/>
                </a:lnTo>
                <a:lnTo>
                  <a:pt x="3386466" y="1502375"/>
                </a:lnTo>
                <a:close/>
                <a:moveTo>
                  <a:pt x="3237706" y="1499746"/>
                </a:moveTo>
                <a:cubicBezTo>
                  <a:pt x="3228032" y="1512665"/>
                  <a:pt x="3216746" y="1525584"/>
                  <a:pt x="3204654" y="1536888"/>
                </a:cubicBezTo>
                <a:lnTo>
                  <a:pt x="3203886" y="1537444"/>
                </a:lnTo>
                <a:close/>
                <a:moveTo>
                  <a:pt x="3237706" y="1499746"/>
                </a:moveTo>
                <a:cubicBezTo>
                  <a:pt x="3237706" y="1499746"/>
                  <a:pt x="3244156" y="1499746"/>
                  <a:pt x="3237706" y="1506205"/>
                </a:cubicBezTo>
                <a:cubicBezTo>
                  <a:pt x="3237706" y="1499746"/>
                  <a:pt x="3237706" y="1499746"/>
                  <a:pt x="3237706" y="1499746"/>
                </a:cubicBezTo>
                <a:close/>
                <a:moveTo>
                  <a:pt x="3393599" y="1498200"/>
                </a:moveTo>
                <a:lnTo>
                  <a:pt x="3392557" y="1498651"/>
                </a:lnTo>
                <a:lnTo>
                  <a:pt x="3386466" y="1502375"/>
                </a:lnTo>
                <a:lnTo>
                  <a:pt x="3381748" y="1503800"/>
                </a:lnTo>
                <a:lnTo>
                  <a:pt x="3384161" y="1501410"/>
                </a:lnTo>
                <a:close/>
                <a:moveTo>
                  <a:pt x="3393979" y="1498035"/>
                </a:moveTo>
                <a:lnTo>
                  <a:pt x="3393925" y="1498089"/>
                </a:lnTo>
                <a:lnTo>
                  <a:pt x="3393599" y="1498200"/>
                </a:lnTo>
                <a:close/>
                <a:moveTo>
                  <a:pt x="2556476" y="1496235"/>
                </a:moveTo>
                <a:lnTo>
                  <a:pt x="2572150" y="1502940"/>
                </a:lnTo>
                <a:lnTo>
                  <a:pt x="2572599" y="1503276"/>
                </a:lnTo>
                <a:lnTo>
                  <a:pt x="2593267" y="1518751"/>
                </a:lnTo>
                <a:lnTo>
                  <a:pt x="2603813" y="1533389"/>
                </a:lnTo>
                <a:lnTo>
                  <a:pt x="2603221" y="1533442"/>
                </a:lnTo>
                <a:lnTo>
                  <a:pt x="2569397" y="1506520"/>
                </a:lnTo>
                <a:close/>
                <a:moveTo>
                  <a:pt x="3289101" y="1493565"/>
                </a:moveTo>
                <a:lnTo>
                  <a:pt x="3275669" y="1503642"/>
                </a:lnTo>
                <a:lnTo>
                  <a:pt x="3263441" y="1534214"/>
                </a:lnTo>
                <a:lnTo>
                  <a:pt x="3274538" y="1536527"/>
                </a:lnTo>
                <a:lnTo>
                  <a:pt x="3278537" y="1535193"/>
                </a:lnTo>
                <a:lnTo>
                  <a:pt x="3282484" y="1525326"/>
                </a:lnTo>
                <a:close/>
                <a:moveTo>
                  <a:pt x="2550182" y="1491226"/>
                </a:moveTo>
                <a:lnTo>
                  <a:pt x="2556476" y="1496235"/>
                </a:lnTo>
                <a:lnTo>
                  <a:pt x="2552468" y="1494521"/>
                </a:lnTo>
                <a:lnTo>
                  <a:pt x="2550182" y="1492540"/>
                </a:lnTo>
                <a:close/>
                <a:moveTo>
                  <a:pt x="3219838" y="1489849"/>
                </a:moveTo>
                <a:lnTo>
                  <a:pt x="3206622" y="1504328"/>
                </a:lnTo>
                <a:lnTo>
                  <a:pt x="3179664" y="1525584"/>
                </a:lnTo>
                <a:cubicBezTo>
                  <a:pt x="3166765" y="1538503"/>
                  <a:pt x="3155479" y="1551422"/>
                  <a:pt x="3144193" y="1563533"/>
                </a:cubicBezTo>
                <a:lnTo>
                  <a:pt x="3138592" y="1568760"/>
                </a:lnTo>
                <a:lnTo>
                  <a:pt x="3136947" y="1569584"/>
                </a:lnTo>
                <a:lnTo>
                  <a:pt x="3148224" y="1552229"/>
                </a:lnTo>
                <a:lnTo>
                  <a:pt x="3150954" y="1548913"/>
                </a:lnTo>
                <a:lnTo>
                  <a:pt x="3166765" y="1537695"/>
                </a:lnTo>
                <a:cubicBezTo>
                  <a:pt x="3173214" y="1532043"/>
                  <a:pt x="3179663" y="1525584"/>
                  <a:pt x="3186113" y="1519124"/>
                </a:cubicBezTo>
                <a:close/>
                <a:moveTo>
                  <a:pt x="2551767" y="1487678"/>
                </a:moveTo>
                <a:lnTo>
                  <a:pt x="2589411" y="1502465"/>
                </a:lnTo>
                <a:cubicBezTo>
                  <a:pt x="2601420" y="1509764"/>
                  <a:pt x="2611027" y="1519496"/>
                  <a:pt x="2614230" y="1532472"/>
                </a:cubicBezTo>
                <a:lnTo>
                  <a:pt x="2611870" y="1532680"/>
                </a:lnTo>
                <a:lnTo>
                  <a:pt x="2593267" y="1518751"/>
                </a:lnTo>
                <a:lnTo>
                  <a:pt x="2586209" y="1508953"/>
                </a:lnTo>
                <a:lnTo>
                  <a:pt x="2572150" y="1502940"/>
                </a:lnTo>
                <a:close/>
                <a:moveTo>
                  <a:pt x="3443044" y="1487538"/>
                </a:moveTo>
                <a:lnTo>
                  <a:pt x="3435030" y="1495476"/>
                </a:lnTo>
                <a:cubicBezTo>
                  <a:pt x="3423811" y="1503413"/>
                  <a:pt x="3410989" y="1509763"/>
                  <a:pt x="3398166" y="1512938"/>
                </a:cubicBezTo>
                <a:cubicBezTo>
                  <a:pt x="3410989" y="1506588"/>
                  <a:pt x="3422208" y="1500238"/>
                  <a:pt x="3432626" y="1493094"/>
                </a:cubicBezTo>
                <a:lnTo>
                  <a:pt x="3433812" y="1492110"/>
                </a:lnTo>
                <a:close/>
                <a:moveTo>
                  <a:pt x="3313892" y="1485744"/>
                </a:moveTo>
                <a:lnTo>
                  <a:pt x="3300089" y="1521314"/>
                </a:lnTo>
                <a:lnTo>
                  <a:pt x="3285048" y="1536721"/>
                </a:lnTo>
                <a:lnTo>
                  <a:pt x="3298353" y="1529143"/>
                </a:lnTo>
                <a:cubicBezTo>
                  <a:pt x="3304681" y="1522815"/>
                  <a:pt x="3308748" y="1514227"/>
                  <a:pt x="3311234" y="1505414"/>
                </a:cubicBezTo>
                <a:close/>
                <a:moveTo>
                  <a:pt x="3433477" y="1484635"/>
                </a:moveTo>
                <a:lnTo>
                  <a:pt x="3419804" y="1492301"/>
                </a:lnTo>
                <a:lnTo>
                  <a:pt x="3390973" y="1501013"/>
                </a:lnTo>
                <a:lnTo>
                  <a:pt x="3393925" y="1498089"/>
                </a:lnTo>
                <a:close/>
                <a:moveTo>
                  <a:pt x="3226420" y="1484136"/>
                </a:moveTo>
                <a:lnTo>
                  <a:pt x="3219838" y="1489849"/>
                </a:lnTo>
                <a:lnTo>
                  <a:pt x="3224455" y="1484792"/>
                </a:lnTo>
                <a:close/>
                <a:moveTo>
                  <a:pt x="3445406" y="1482489"/>
                </a:moveTo>
                <a:lnTo>
                  <a:pt x="3433812" y="1492110"/>
                </a:lnTo>
                <a:lnTo>
                  <a:pt x="3420605" y="1498651"/>
                </a:lnTo>
                <a:lnTo>
                  <a:pt x="3392780" y="1506919"/>
                </a:lnTo>
                <a:lnTo>
                  <a:pt x="3395762" y="1505001"/>
                </a:lnTo>
                <a:close/>
                <a:moveTo>
                  <a:pt x="3236900" y="1481175"/>
                </a:moveTo>
                <a:lnTo>
                  <a:pt x="3231257" y="1486827"/>
                </a:lnTo>
                <a:cubicBezTo>
                  <a:pt x="3223196" y="1494901"/>
                  <a:pt x="3215134" y="1502976"/>
                  <a:pt x="3205460" y="1512665"/>
                </a:cubicBezTo>
                <a:cubicBezTo>
                  <a:pt x="3199011" y="1519124"/>
                  <a:pt x="3192562" y="1527199"/>
                  <a:pt x="3186919" y="1536888"/>
                </a:cubicBezTo>
                <a:lnTo>
                  <a:pt x="3179576" y="1555059"/>
                </a:lnTo>
                <a:lnTo>
                  <a:pt x="3166765" y="1564341"/>
                </a:lnTo>
                <a:lnTo>
                  <a:pt x="3179381" y="1538327"/>
                </a:lnTo>
                <a:lnTo>
                  <a:pt x="3186113" y="1532043"/>
                </a:lnTo>
                <a:lnTo>
                  <a:pt x="3218333" y="1497410"/>
                </a:lnTo>
                <a:close/>
                <a:moveTo>
                  <a:pt x="3236902" y="1481173"/>
                </a:moveTo>
                <a:lnTo>
                  <a:pt x="3236900" y="1481175"/>
                </a:lnTo>
                <a:lnTo>
                  <a:pt x="3236900" y="1481175"/>
                </a:lnTo>
                <a:close/>
                <a:moveTo>
                  <a:pt x="3235658" y="1481051"/>
                </a:moveTo>
                <a:lnTo>
                  <a:pt x="3219165" y="1496516"/>
                </a:lnTo>
                <a:lnTo>
                  <a:pt x="3218333" y="1497410"/>
                </a:lnTo>
                <a:lnTo>
                  <a:pt x="3194788" y="1517998"/>
                </a:lnTo>
                <a:lnTo>
                  <a:pt x="3199011" y="1512665"/>
                </a:lnTo>
                <a:lnTo>
                  <a:pt x="3206622" y="1504328"/>
                </a:lnTo>
                <a:lnTo>
                  <a:pt x="3217553" y="1495709"/>
                </a:lnTo>
                <a:lnTo>
                  <a:pt x="3229572" y="1483083"/>
                </a:lnTo>
                <a:close/>
                <a:moveTo>
                  <a:pt x="3472342" y="1480704"/>
                </a:moveTo>
                <a:lnTo>
                  <a:pt x="3474813" y="1500498"/>
                </a:lnTo>
                <a:cubicBezTo>
                  <a:pt x="3471601" y="1516581"/>
                  <a:pt x="3468388" y="1532663"/>
                  <a:pt x="3461963" y="1546333"/>
                </a:cubicBezTo>
                <a:lnTo>
                  <a:pt x="3456282" y="1551879"/>
                </a:lnTo>
                <a:lnTo>
                  <a:pt x="3457370" y="1542344"/>
                </a:lnTo>
                <a:lnTo>
                  <a:pt x="3461963" y="1532663"/>
                </a:lnTo>
                <a:lnTo>
                  <a:pt x="3465979" y="1512560"/>
                </a:lnTo>
                <a:lnTo>
                  <a:pt x="3468388" y="1506931"/>
                </a:lnTo>
                <a:lnTo>
                  <a:pt x="3469031" y="1497282"/>
                </a:lnTo>
                <a:close/>
                <a:moveTo>
                  <a:pt x="3237706" y="1480368"/>
                </a:moveTo>
                <a:lnTo>
                  <a:pt x="3237838" y="1480368"/>
                </a:lnTo>
                <a:lnTo>
                  <a:pt x="3236902" y="1481173"/>
                </a:lnTo>
                <a:close/>
                <a:moveTo>
                  <a:pt x="3238908" y="1479446"/>
                </a:moveTo>
                <a:lnTo>
                  <a:pt x="3238828" y="1480368"/>
                </a:lnTo>
                <a:lnTo>
                  <a:pt x="3237838" y="1480368"/>
                </a:lnTo>
                <a:close/>
                <a:moveTo>
                  <a:pt x="3470244" y="1479055"/>
                </a:moveTo>
                <a:lnTo>
                  <a:pt x="3469031" y="1497282"/>
                </a:lnTo>
                <a:lnTo>
                  <a:pt x="3465979" y="1512560"/>
                </a:lnTo>
                <a:lnTo>
                  <a:pt x="3459492" y="1527715"/>
                </a:lnTo>
                <a:lnTo>
                  <a:pt x="3468388" y="1487632"/>
                </a:lnTo>
                <a:lnTo>
                  <a:pt x="3468242" y="1486572"/>
                </a:lnTo>
                <a:close/>
                <a:moveTo>
                  <a:pt x="3410187" y="1478807"/>
                </a:moveTo>
                <a:cubicBezTo>
                  <a:pt x="3410989" y="1479601"/>
                  <a:pt x="3410989" y="1481188"/>
                  <a:pt x="3410989" y="1481188"/>
                </a:cubicBezTo>
                <a:lnTo>
                  <a:pt x="3404856" y="1487262"/>
                </a:lnTo>
                <a:lnTo>
                  <a:pt x="3395286" y="1490391"/>
                </a:lnTo>
                <a:lnTo>
                  <a:pt x="3404577" y="1481188"/>
                </a:lnTo>
                <a:cubicBezTo>
                  <a:pt x="3407783" y="1478013"/>
                  <a:pt x="3409386" y="1478013"/>
                  <a:pt x="3410187" y="1478807"/>
                </a:cubicBezTo>
                <a:close/>
                <a:moveTo>
                  <a:pt x="3452513" y="1478160"/>
                </a:moveTo>
                <a:lnTo>
                  <a:pt x="3450452" y="1480200"/>
                </a:lnTo>
                <a:lnTo>
                  <a:pt x="3445406" y="1482489"/>
                </a:lnTo>
                <a:lnTo>
                  <a:pt x="3449310" y="1479249"/>
                </a:lnTo>
                <a:close/>
                <a:moveTo>
                  <a:pt x="3239044" y="1477876"/>
                </a:moveTo>
                <a:lnTo>
                  <a:pt x="3238935" y="1479137"/>
                </a:lnTo>
                <a:lnTo>
                  <a:pt x="3237706" y="1480368"/>
                </a:lnTo>
                <a:lnTo>
                  <a:pt x="3235658" y="1481051"/>
                </a:lnTo>
                <a:close/>
                <a:moveTo>
                  <a:pt x="3238800" y="1473389"/>
                </a:moveTo>
                <a:lnTo>
                  <a:pt x="3229572" y="1483083"/>
                </a:lnTo>
                <a:lnTo>
                  <a:pt x="3228033" y="1483597"/>
                </a:lnTo>
                <a:lnTo>
                  <a:pt x="3226420" y="1484136"/>
                </a:lnTo>
                <a:lnTo>
                  <a:pt x="3234482" y="1477138"/>
                </a:lnTo>
                <a:close/>
                <a:moveTo>
                  <a:pt x="3245446" y="1472616"/>
                </a:moveTo>
                <a:lnTo>
                  <a:pt x="3246526" y="1472887"/>
                </a:lnTo>
                <a:lnTo>
                  <a:pt x="3238908" y="1479446"/>
                </a:lnTo>
                <a:lnTo>
                  <a:pt x="3238935" y="1479137"/>
                </a:lnTo>
                <a:close/>
                <a:moveTo>
                  <a:pt x="3238320" y="1472139"/>
                </a:moveTo>
                <a:lnTo>
                  <a:pt x="3224808" y="1484405"/>
                </a:lnTo>
                <a:lnTo>
                  <a:pt x="3224455" y="1484792"/>
                </a:lnTo>
                <a:lnTo>
                  <a:pt x="3218359" y="1486827"/>
                </a:lnTo>
                <a:cubicBezTo>
                  <a:pt x="3211910" y="1493286"/>
                  <a:pt x="3199011" y="1499746"/>
                  <a:pt x="3192562" y="1506205"/>
                </a:cubicBezTo>
                <a:lnTo>
                  <a:pt x="3176872" y="1517431"/>
                </a:lnTo>
                <a:lnTo>
                  <a:pt x="3184676" y="1507950"/>
                </a:lnTo>
                <a:lnTo>
                  <a:pt x="3199011" y="1499746"/>
                </a:lnTo>
                <a:cubicBezTo>
                  <a:pt x="3205460" y="1486827"/>
                  <a:pt x="3218359" y="1480368"/>
                  <a:pt x="3231257" y="1473908"/>
                </a:cubicBezTo>
                <a:close/>
                <a:moveTo>
                  <a:pt x="3241796" y="1471702"/>
                </a:moveTo>
                <a:lnTo>
                  <a:pt x="3244821" y="1472460"/>
                </a:lnTo>
                <a:lnTo>
                  <a:pt x="3239044" y="1477876"/>
                </a:lnTo>
                <a:lnTo>
                  <a:pt x="3239319" y="1474716"/>
                </a:lnTo>
                <a:close/>
                <a:moveTo>
                  <a:pt x="3240931" y="1471486"/>
                </a:moveTo>
                <a:lnTo>
                  <a:pt x="3240979" y="1471498"/>
                </a:lnTo>
                <a:lnTo>
                  <a:pt x="3238800" y="1473389"/>
                </a:lnTo>
                <a:lnTo>
                  <a:pt x="3240512" y="1471591"/>
                </a:lnTo>
                <a:close/>
                <a:moveTo>
                  <a:pt x="992455" y="1471132"/>
                </a:moveTo>
                <a:lnTo>
                  <a:pt x="1037094" y="1504025"/>
                </a:lnTo>
                <a:lnTo>
                  <a:pt x="1072605" y="1544744"/>
                </a:lnTo>
                <a:cubicBezTo>
                  <a:pt x="1111250" y="1596201"/>
                  <a:pt x="1137013" y="1654090"/>
                  <a:pt x="1188538" y="1699114"/>
                </a:cubicBezTo>
                <a:cubicBezTo>
                  <a:pt x="1207860" y="1718411"/>
                  <a:pt x="1233623" y="1737707"/>
                  <a:pt x="1259386" y="1750571"/>
                </a:cubicBezTo>
                <a:lnTo>
                  <a:pt x="1270980" y="1757739"/>
                </a:lnTo>
                <a:lnTo>
                  <a:pt x="1285149" y="1769868"/>
                </a:lnTo>
                <a:cubicBezTo>
                  <a:pt x="1288370" y="1773084"/>
                  <a:pt x="1289980" y="1773084"/>
                  <a:pt x="1290785" y="1772280"/>
                </a:cubicBezTo>
                <a:lnTo>
                  <a:pt x="1291420" y="1770376"/>
                </a:lnTo>
                <a:lnTo>
                  <a:pt x="1293200" y="1771476"/>
                </a:lnTo>
                <a:lnTo>
                  <a:pt x="1314927" y="1777101"/>
                </a:lnTo>
                <a:lnTo>
                  <a:pt x="1314964" y="1776964"/>
                </a:lnTo>
                <a:lnTo>
                  <a:pt x="1294005" y="1760220"/>
                </a:lnTo>
                <a:cubicBezTo>
                  <a:pt x="1280318" y="1750571"/>
                  <a:pt x="1265827" y="1740923"/>
                  <a:pt x="1252945" y="1731275"/>
                </a:cubicBezTo>
                <a:lnTo>
                  <a:pt x="1219141" y="1702887"/>
                </a:lnTo>
                <a:lnTo>
                  <a:pt x="1178411" y="1649035"/>
                </a:lnTo>
                <a:lnTo>
                  <a:pt x="1188538" y="1660522"/>
                </a:lnTo>
                <a:cubicBezTo>
                  <a:pt x="1207860" y="1686250"/>
                  <a:pt x="1233623" y="1711979"/>
                  <a:pt x="1259386" y="1731275"/>
                </a:cubicBezTo>
                <a:cubicBezTo>
                  <a:pt x="1272268" y="1740923"/>
                  <a:pt x="1285149" y="1748963"/>
                  <a:pt x="1298031" y="1757004"/>
                </a:cubicBezTo>
                <a:lnTo>
                  <a:pt x="1316969" y="1769612"/>
                </a:lnTo>
                <a:lnTo>
                  <a:pt x="1329104" y="1725103"/>
                </a:lnTo>
                <a:cubicBezTo>
                  <a:pt x="1348429" y="1679999"/>
                  <a:pt x="1367754" y="1641339"/>
                  <a:pt x="1393520" y="1609122"/>
                </a:cubicBezTo>
                <a:cubicBezTo>
                  <a:pt x="1412845" y="1589792"/>
                  <a:pt x="1432170" y="1570462"/>
                  <a:pt x="1457936" y="1557575"/>
                </a:cubicBezTo>
                <a:cubicBezTo>
                  <a:pt x="1470819" y="1551131"/>
                  <a:pt x="1485313" y="1547910"/>
                  <a:pt x="1499806" y="1547910"/>
                </a:cubicBezTo>
                <a:cubicBezTo>
                  <a:pt x="1514300" y="1547910"/>
                  <a:pt x="1528794" y="1551131"/>
                  <a:pt x="1541677" y="1557575"/>
                </a:cubicBezTo>
                <a:lnTo>
                  <a:pt x="1559225" y="1569862"/>
                </a:lnTo>
                <a:lnTo>
                  <a:pt x="1571033" y="1570876"/>
                </a:lnTo>
                <a:cubicBezTo>
                  <a:pt x="1584308" y="1575308"/>
                  <a:pt x="1596377" y="1583365"/>
                  <a:pt x="1606032" y="1596258"/>
                </a:cubicBezTo>
                <a:cubicBezTo>
                  <a:pt x="1614078" y="1607539"/>
                  <a:pt x="1618503" y="1619625"/>
                  <a:pt x="1620816" y="1632216"/>
                </a:cubicBezTo>
                <a:lnTo>
                  <a:pt x="1621598" y="1646651"/>
                </a:lnTo>
                <a:lnTo>
                  <a:pt x="1619911" y="1641381"/>
                </a:lnTo>
                <a:lnTo>
                  <a:pt x="1614448" y="1632714"/>
                </a:lnTo>
                <a:lnTo>
                  <a:pt x="1621721" y="1648917"/>
                </a:lnTo>
                <a:lnTo>
                  <a:pt x="1621598" y="1646651"/>
                </a:lnTo>
                <a:lnTo>
                  <a:pt x="1623823" y="1653602"/>
                </a:lnTo>
                <a:lnTo>
                  <a:pt x="1630249" y="1667918"/>
                </a:lnTo>
                <a:lnTo>
                  <a:pt x="1637371" y="1707098"/>
                </a:lnTo>
                <a:lnTo>
                  <a:pt x="1638055" y="1706280"/>
                </a:lnTo>
                <a:cubicBezTo>
                  <a:pt x="1657306" y="1686995"/>
                  <a:pt x="1676557" y="1667710"/>
                  <a:pt x="1702226" y="1654853"/>
                </a:cubicBezTo>
                <a:cubicBezTo>
                  <a:pt x="1735915" y="1630747"/>
                  <a:pt x="1773215" y="1613872"/>
                  <a:pt x="1814124" y="1609654"/>
                </a:cubicBezTo>
                <a:cubicBezTo>
                  <a:pt x="1827760" y="1608247"/>
                  <a:pt x="1841797" y="1608247"/>
                  <a:pt x="1856236" y="1609855"/>
                </a:cubicBezTo>
                <a:lnTo>
                  <a:pt x="1873736" y="1615991"/>
                </a:lnTo>
                <a:lnTo>
                  <a:pt x="1846610" y="1611462"/>
                </a:lnTo>
                <a:cubicBezTo>
                  <a:pt x="1836985" y="1611462"/>
                  <a:pt x="1827359" y="1613069"/>
                  <a:pt x="1817733" y="1616283"/>
                </a:cubicBezTo>
                <a:lnTo>
                  <a:pt x="1815819" y="1616863"/>
                </a:lnTo>
                <a:lnTo>
                  <a:pt x="1800387" y="1617187"/>
                </a:lnTo>
                <a:cubicBezTo>
                  <a:pt x="1757974" y="1623515"/>
                  <a:pt x="1718269" y="1645211"/>
                  <a:pt x="1689392" y="1674138"/>
                </a:cubicBezTo>
                <a:lnTo>
                  <a:pt x="1636616" y="1723435"/>
                </a:lnTo>
                <a:lnTo>
                  <a:pt x="1633469" y="1744395"/>
                </a:lnTo>
                <a:lnTo>
                  <a:pt x="1638055" y="1738422"/>
                </a:lnTo>
                <a:cubicBezTo>
                  <a:pt x="1670140" y="1699852"/>
                  <a:pt x="1708643" y="1667710"/>
                  <a:pt x="1753562" y="1641996"/>
                </a:cubicBezTo>
                <a:cubicBezTo>
                  <a:pt x="1763188" y="1635568"/>
                  <a:pt x="1772814" y="1630747"/>
                  <a:pt x="1783241" y="1626729"/>
                </a:cubicBezTo>
                <a:lnTo>
                  <a:pt x="1815819" y="1616863"/>
                </a:lnTo>
                <a:lnTo>
                  <a:pt x="1843402" y="1616283"/>
                </a:lnTo>
                <a:lnTo>
                  <a:pt x="1857667" y="1619323"/>
                </a:lnTo>
                <a:lnTo>
                  <a:pt x="1847412" y="1617890"/>
                </a:lnTo>
                <a:cubicBezTo>
                  <a:pt x="1836985" y="1617890"/>
                  <a:pt x="1827359" y="1619497"/>
                  <a:pt x="1817733" y="1622711"/>
                </a:cubicBezTo>
                <a:cubicBezTo>
                  <a:pt x="1792065" y="1629140"/>
                  <a:pt x="1772814" y="1641996"/>
                  <a:pt x="1747145" y="1654853"/>
                </a:cubicBezTo>
                <a:cubicBezTo>
                  <a:pt x="1702226" y="1680567"/>
                  <a:pt x="1670140" y="1712709"/>
                  <a:pt x="1638055" y="1751279"/>
                </a:cubicBezTo>
                <a:lnTo>
                  <a:pt x="1629128" y="1762301"/>
                </a:lnTo>
                <a:lnTo>
                  <a:pt x="1613340" y="1795980"/>
                </a:lnTo>
                <a:lnTo>
                  <a:pt x="1577965" y="1834757"/>
                </a:lnTo>
                <a:lnTo>
                  <a:pt x="1573884" y="1841277"/>
                </a:lnTo>
                <a:cubicBezTo>
                  <a:pt x="1554632" y="1860562"/>
                  <a:pt x="1541798" y="1886276"/>
                  <a:pt x="1528964" y="1911989"/>
                </a:cubicBezTo>
                <a:lnTo>
                  <a:pt x="1527120" y="1921021"/>
                </a:lnTo>
                <a:lnTo>
                  <a:pt x="1525441" y="1924784"/>
                </a:lnTo>
                <a:lnTo>
                  <a:pt x="1526487" y="1924120"/>
                </a:lnTo>
                <a:lnTo>
                  <a:pt x="1527120" y="1921021"/>
                </a:lnTo>
                <a:lnTo>
                  <a:pt x="1539392" y="1893508"/>
                </a:lnTo>
                <a:cubicBezTo>
                  <a:pt x="1546611" y="1881454"/>
                  <a:pt x="1554632" y="1870205"/>
                  <a:pt x="1561049" y="1860562"/>
                </a:cubicBezTo>
                <a:cubicBezTo>
                  <a:pt x="1605970" y="1809135"/>
                  <a:pt x="1644472" y="1757708"/>
                  <a:pt x="1695809" y="1706280"/>
                </a:cubicBezTo>
                <a:cubicBezTo>
                  <a:pt x="1708643" y="1686995"/>
                  <a:pt x="1727894" y="1674138"/>
                  <a:pt x="1747145" y="1661282"/>
                </a:cubicBezTo>
                <a:cubicBezTo>
                  <a:pt x="1766397" y="1648425"/>
                  <a:pt x="1785648" y="1635568"/>
                  <a:pt x="1811316" y="1629140"/>
                </a:cubicBezTo>
                <a:cubicBezTo>
                  <a:pt x="1820942" y="1625925"/>
                  <a:pt x="1832172" y="1624318"/>
                  <a:pt x="1843402" y="1624318"/>
                </a:cubicBezTo>
                <a:cubicBezTo>
                  <a:pt x="1854632" y="1624318"/>
                  <a:pt x="1865862" y="1625925"/>
                  <a:pt x="1875487" y="1629140"/>
                </a:cubicBezTo>
                <a:cubicBezTo>
                  <a:pt x="1901155" y="1641996"/>
                  <a:pt x="1913990" y="1667710"/>
                  <a:pt x="1920407" y="1686995"/>
                </a:cubicBezTo>
                <a:cubicBezTo>
                  <a:pt x="1926824" y="1719137"/>
                  <a:pt x="1920407" y="1744851"/>
                  <a:pt x="1920407" y="1770564"/>
                </a:cubicBezTo>
                <a:lnTo>
                  <a:pt x="1920805" y="1797705"/>
                </a:lnTo>
                <a:lnTo>
                  <a:pt x="1918803" y="1813153"/>
                </a:lnTo>
                <a:lnTo>
                  <a:pt x="1919688" y="1849948"/>
                </a:lnTo>
                <a:lnTo>
                  <a:pt x="1923326" y="1845811"/>
                </a:lnTo>
                <a:lnTo>
                  <a:pt x="1921209" y="1825206"/>
                </a:lnTo>
                <a:lnTo>
                  <a:pt x="1920805" y="1797705"/>
                </a:lnTo>
                <a:lnTo>
                  <a:pt x="1926824" y="1751279"/>
                </a:lnTo>
                <a:cubicBezTo>
                  <a:pt x="1926824" y="1717530"/>
                  <a:pt x="1926824" y="1672933"/>
                  <a:pt x="1907873" y="1644608"/>
                </a:cubicBezTo>
                <a:lnTo>
                  <a:pt x="1888573" y="1628334"/>
                </a:lnTo>
                <a:lnTo>
                  <a:pt x="1903619" y="1636422"/>
                </a:lnTo>
                <a:lnTo>
                  <a:pt x="1921209" y="1664496"/>
                </a:lnTo>
                <a:cubicBezTo>
                  <a:pt x="1930032" y="1685388"/>
                  <a:pt x="1933241" y="1709495"/>
                  <a:pt x="1933241" y="1731994"/>
                </a:cubicBezTo>
                <a:cubicBezTo>
                  <a:pt x="1933241" y="1757708"/>
                  <a:pt x="1926824" y="1783421"/>
                  <a:pt x="1926824" y="1809135"/>
                </a:cubicBezTo>
                <a:cubicBezTo>
                  <a:pt x="1926824" y="1821992"/>
                  <a:pt x="1925220" y="1833241"/>
                  <a:pt x="1924417" y="1844491"/>
                </a:cubicBezTo>
                <a:lnTo>
                  <a:pt x="1924422" y="1844564"/>
                </a:lnTo>
                <a:lnTo>
                  <a:pt x="1925906" y="1842877"/>
                </a:lnTo>
                <a:lnTo>
                  <a:pt x="1924440" y="1844827"/>
                </a:lnTo>
                <a:lnTo>
                  <a:pt x="1925086" y="1854319"/>
                </a:lnTo>
                <a:lnTo>
                  <a:pt x="1938686" y="1838443"/>
                </a:lnTo>
                <a:lnTo>
                  <a:pt x="1954071" y="1827812"/>
                </a:lnTo>
                <a:lnTo>
                  <a:pt x="1927424" y="1853736"/>
                </a:lnTo>
                <a:lnTo>
                  <a:pt x="1925216" y="1856228"/>
                </a:lnTo>
                <a:lnTo>
                  <a:pt x="1925544" y="1861043"/>
                </a:lnTo>
                <a:lnTo>
                  <a:pt x="1926620" y="1859371"/>
                </a:lnTo>
                <a:cubicBezTo>
                  <a:pt x="1941903" y="1840858"/>
                  <a:pt x="1959600" y="1824759"/>
                  <a:pt x="1978905" y="1815100"/>
                </a:cubicBezTo>
                <a:cubicBezTo>
                  <a:pt x="1988557" y="1808660"/>
                  <a:pt x="1998210" y="1803831"/>
                  <a:pt x="2007863" y="1801416"/>
                </a:cubicBezTo>
                <a:cubicBezTo>
                  <a:pt x="2017515" y="1799001"/>
                  <a:pt x="2027168" y="1799001"/>
                  <a:pt x="2036820" y="1802221"/>
                </a:cubicBezTo>
                <a:lnTo>
                  <a:pt x="2039790" y="1802716"/>
                </a:lnTo>
                <a:lnTo>
                  <a:pt x="2015102" y="1806246"/>
                </a:lnTo>
                <a:cubicBezTo>
                  <a:pt x="2006254" y="1808660"/>
                  <a:pt x="1998210" y="1811880"/>
                  <a:pt x="1991775" y="1815100"/>
                </a:cubicBezTo>
                <a:cubicBezTo>
                  <a:pt x="1969252" y="1824759"/>
                  <a:pt x="1949947" y="1839248"/>
                  <a:pt x="1933860" y="1856151"/>
                </a:cubicBezTo>
                <a:lnTo>
                  <a:pt x="1925982" y="1867482"/>
                </a:lnTo>
                <a:lnTo>
                  <a:pt x="1926824" y="1879847"/>
                </a:lnTo>
                <a:lnTo>
                  <a:pt x="1925608" y="1868020"/>
                </a:lnTo>
                <a:lnTo>
                  <a:pt x="1920407" y="1875503"/>
                </a:lnTo>
                <a:lnTo>
                  <a:pt x="1920407" y="1879847"/>
                </a:lnTo>
                <a:lnTo>
                  <a:pt x="1920306" y="1875648"/>
                </a:lnTo>
                <a:lnTo>
                  <a:pt x="1895249" y="1911691"/>
                </a:lnTo>
                <a:cubicBezTo>
                  <a:pt x="1869509" y="1950328"/>
                  <a:pt x="1850204" y="1995404"/>
                  <a:pt x="1837334" y="2034041"/>
                </a:cubicBezTo>
                <a:cubicBezTo>
                  <a:pt x="1827681" y="2053359"/>
                  <a:pt x="1818028" y="2076300"/>
                  <a:pt x="1821950" y="2097429"/>
                </a:cubicBezTo>
                <a:lnTo>
                  <a:pt x="1825368" y="2105192"/>
                </a:lnTo>
                <a:lnTo>
                  <a:pt x="1818028" y="2098435"/>
                </a:lnTo>
                <a:lnTo>
                  <a:pt x="1815349" y="2092601"/>
                </a:lnTo>
                <a:lnTo>
                  <a:pt x="1814811" y="2075092"/>
                </a:lnTo>
                <a:cubicBezTo>
                  <a:pt x="1816420" y="2061408"/>
                  <a:pt x="1821246" y="2046919"/>
                  <a:pt x="1824464" y="2034041"/>
                </a:cubicBezTo>
                <a:cubicBezTo>
                  <a:pt x="1843769" y="1995404"/>
                  <a:pt x="1863074" y="1950328"/>
                  <a:pt x="1888814" y="1918131"/>
                </a:cubicBezTo>
                <a:lnTo>
                  <a:pt x="1920156" y="1869418"/>
                </a:lnTo>
                <a:lnTo>
                  <a:pt x="1919981" y="1862136"/>
                </a:lnTo>
                <a:lnTo>
                  <a:pt x="1904159" y="1879990"/>
                </a:lnTo>
                <a:lnTo>
                  <a:pt x="1914554" y="1866615"/>
                </a:lnTo>
                <a:lnTo>
                  <a:pt x="1919937" y="1860331"/>
                </a:lnTo>
                <a:lnTo>
                  <a:pt x="1919820" y="1855436"/>
                </a:lnTo>
                <a:lnTo>
                  <a:pt x="1920328" y="1859875"/>
                </a:lnTo>
                <a:lnTo>
                  <a:pt x="1924295" y="1855243"/>
                </a:lnTo>
                <a:lnTo>
                  <a:pt x="1923371" y="1846249"/>
                </a:lnTo>
                <a:lnTo>
                  <a:pt x="1919716" y="1851111"/>
                </a:lnTo>
                <a:lnTo>
                  <a:pt x="1919820" y="1855436"/>
                </a:lnTo>
                <a:lnTo>
                  <a:pt x="1919376" y="1851563"/>
                </a:lnTo>
                <a:lnTo>
                  <a:pt x="1861465" y="1928595"/>
                </a:lnTo>
                <a:lnTo>
                  <a:pt x="1810183" y="2012901"/>
                </a:lnTo>
                <a:lnTo>
                  <a:pt x="1811593" y="2008283"/>
                </a:lnTo>
                <a:cubicBezTo>
                  <a:pt x="1824464" y="1982525"/>
                  <a:pt x="1837334" y="1963207"/>
                  <a:pt x="1850204" y="1943889"/>
                </a:cubicBezTo>
                <a:cubicBezTo>
                  <a:pt x="1863074" y="1924570"/>
                  <a:pt x="1869509" y="1911691"/>
                  <a:pt x="1882379" y="1892373"/>
                </a:cubicBezTo>
                <a:lnTo>
                  <a:pt x="1919248" y="1850448"/>
                </a:lnTo>
                <a:lnTo>
                  <a:pt x="1914792" y="1811545"/>
                </a:lnTo>
                <a:cubicBezTo>
                  <a:pt x="1913990" y="1794671"/>
                  <a:pt x="1913990" y="1776993"/>
                  <a:pt x="1913990" y="1757708"/>
                </a:cubicBezTo>
                <a:cubicBezTo>
                  <a:pt x="1920407" y="1731994"/>
                  <a:pt x="1920407" y="1699852"/>
                  <a:pt x="1907572" y="1674138"/>
                </a:cubicBezTo>
                <a:cubicBezTo>
                  <a:pt x="1894738" y="1654853"/>
                  <a:pt x="1875487" y="1635568"/>
                  <a:pt x="1856236" y="1629140"/>
                </a:cubicBezTo>
                <a:cubicBezTo>
                  <a:pt x="1830567" y="1629140"/>
                  <a:pt x="1804899" y="1635568"/>
                  <a:pt x="1785648" y="1648425"/>
                </a:cubicBezTo>
                <a:cubicBezTo>
                  <a:pt x="1759980" y="1654853"/>
                  <a:pt x="1740728" y="1674138"/>
                  <a:pt x="1721477" y="1686995"/>
                </a:cubicBezTo>
                <a:cubicBezTo>
                  <a:pt x="1695809" y="1706280"/>
                  <a:pt x="1682975" y="1731994"/>
                  <a:pt x="1663723" y="1751279"/>
                </a:cubicBezTo>
                <a:cubicBezTo>
                  <a:pt x="1638055" y="1776993"/>
                  <a:pt x="1612387" y="1809135"/>
                  <a:pt x="1593135" y="1841277"/>
                </a:cubicBezTo>
                <a:cubicBezTo>
                  <a:pt x="1573884" y="1860562"/>
                  <a:pt x="1554632" y="1879847"/>
                  <a:pt x="1541798" y="1905561"/>
                </a:cubicBezTo>
                <a:lnTo>
                  <a:pt x="1536257" y="1917539"/>
                </a:lnTo>
                <a:lnTo>
                  <a:pt x="1526558" y="1938506"/>
                </a:lnTo>
                <a:lnTo>
                  <a:pt x="1526506" y="1948059"/>
                </a:lnTo>
                <a:lnTo>
                  <a:pt x="1523307" y="1939692"/>
                </a:lnTo>
                <a:lnTo>
                  <a:pt x="1526456" y="1924272"/>
                </a:lnTo>
                <a:lnTo>
                  <a:pt x="1525349" y="1924991"/>
                </a:lnTo>
                <a:lnTo>
                  <a:pt x="1522547" y="1931274"/>
                </a:lnTo>
                <a:lnTo>
                  <a:pt x="1523094" y="1939135"/>
                </a:lnTo>
                <a:lnTo>
                  <a:pt x="1522547" y="1937703"/>
                </a:lnTo>
                <a:lnTo>
                  <a:pt x="1522323" y="1926958"/>
                </a:lnTo>
                <a:lnTo>
                  <a:pt x="1521108" y="1927748"/>
                </a:lnTo>
                <a:lnTo>
                  <a:pt x="1520140" y="1931274"/>
                </a:lnTo>
                <a:lnTo>
                  <a:pt x="1518195" y="1946862"/>
                </a:lnTo>
                <a:lnTo>
                  <a:pt x="1516130" y="1943327"/>
                </a:lnTo>
                <a:lnTo>
                  <a:pt x="1516130" y="1930985"/>
                </a:lnTo>
                <a:lnTo>
                  <a:pt x="1489368" y="1948382"/>
                </a:lnTo>
                <a:cubicBezTo>
                  <a:pt x="1472472" y="1955634"/>
                  <a:pt x="1454771" y="1960469"/>
                  <a:pt x="1438680" y="1963692"/>
                </a:cubicBezTo>
                <a:lnTo>
                  <a:pt x="1407254" y="1964926"/>
                </a:lnTo>
                <a:lnTo>
                  <a:pt x="1428949" y="1969146"/>
                </a:lnTo>
                <a:cubicBezTo>
                  <a:pt x="1438611" y="1969951"/>
                  <a:pt x="1448274" y="1969951"/>
                  <a:pt x="1457936" y="1969951"/>
                </a:cubicBezTo>
                <a:lnTo>
                  <a:pt x="1517162" y="1955141"/>
                </a:lnTo>
                <a:lnTo>
                  <a:pt x="1518195" y="1946862"/>
                </a:lnTo>
                <a:lnTo>
                  <a:pt x="1522284" y="1953860"/>
                </a:lnTo>
                <a:lnTo>
                  <a:pt x="1523037" y="1953672"/>
                </a:lnTo>
                <a:lnTo>
                  <a:pt x="1521745" y="1947345"/>
                </a:lnTo>
                <a:lnTo>
                  <a:pt x="1523177" y="1940329"/>
                </a:lnTo>
                <a:lnTo>
                  <a:pt x="1524088" y="1953409"/>
                </a:lnTo>
                <a:lnTo>
                  <a:pt x="1526480" y="1952811"/>
                </a:lnTo>
                <a:lnTo>
                  <a:pt x="1526506" y="1948059"/>
                </a:lnTo>
                <a:lnTo>
                  <a:pt x="1528162" y="1952390"/>
                </a:lnTo>
                <a:lnTo>
                  <a:pt x="1535235" y="1950621"/>
                </a:lnTo>
                <a:cubicBezTo>
                  <a:pt x="1541677" y="1944178"/>
                  <a:pt x="1554560" y="1937735"/>
                  <a:pt x="1567444" y="1937735"/>
                </a:cubicBezTo>
                <a:cubicBezTo>
                  <a:pt x="1573885" y="1937735"/>
                  <a:pt x="1580327" y="1931291"/>
                  <a:pt x="1586768" y="1931291"/>
                </a:cubicBezTo>
                <a:cubicBezTo>
                  <a:pt x="1586768" y="1931291"/>
                  <a:pt x="1586768" y="1937735"/>
                  <a:pt x="1586768" y="1937735"/>
                </a:cubicBezTo>
                <a:cubicBezTo>
                  <a:pt x="1580327" y="1937735"/>
                  <a:pt x="1573885" y="1937735"/>
                  <a:pt x="1573885" y="1944178"/>
                </a:cubicBezTo>
                <a:cubicBezTo>
                  <a:pt x="1561002" y="1944178"/>
                  <a:pt x="1554560" y="1944178"/>
                  <a:pt x="1548118" y="1950621"/>
                </a:cubicBezTo>
                <a:lnTo>
                  <a:pt x="1529008" y="1954604"/>
                </a:lnTo>
                <a:lnTo>
                  <a:pt x="1536985" y="1975469"/>
                </a:lnTo>
                <a:lnTo>
                  <a:pt x="1545166" y="1986669"/>
                </a:lnTo>
                <a:lnTo>
                  <a:pt x="1535381" y="1976273"/>
                </a:lnTo>
                <a:cubicBezTo>
                  <a:pt x="1530568" y="1969845"/>
                  <a:pt x="1527761" y="1963416"/>
                  <a:pt x="1526457" y="1957089"/>
                </a:cubicBezTo>
                <a:lnTo>
                  <a:pt x="1526465" y="1955716"/>
                </a:lnTo>
                <a:lnTo>
                  <a:pt x="1524318" y="1956701"/>
                </a:lnTo>
                <a:lnTo>
                  <a:pt x="1524368" y="1957426"/>
                </a:lnTo>
                <a:lnTo>
                  <a:pt x="1524023" y="1956836"/>
                </a:lnTo>
                <a:lnTo>
                  <a:pt x="1523712" y="1956978"/>
                </a:lnTo>
                <a:lnTo>
                  <a:pt x="1524661" y="1961626"/>
                </a:lnTo>
                <a:lnTo>
                  <a:pt x="1524953" y="1965827"/>
                </a:lnTo>
                <a:lnTo>
                  <a:pt x="1525837" y="1967387"/>
                </a:lnTo>
                <a:lnTo>
                  <a:pt x="1528964" y="1982702"/>
                </a:lnTo>
                <a:lnTo>
                  <a:pt x="1541798" y="1995558"/>
                </a:lnTo>
                <a:lnTo>
                  <a:pt x="1559445" y="2013236"/>
                </a:lnTo>
                <a:lnTo>
                  <a:pt x="1566923" y="2017132"/>
                </a:lnTo>
                <a:lnTo>
                  <a:pt x="1586718" y="2034129"/>
                </a:lnTo>
                <a:lnTo>
                  <a:pt x="1591891" y="2037782"/>
                </a:lnTo>
                <a:lnTo>
                  <a:pt x="1589125" y="2036539"/>
                </a:lnTo>
                <a:cubicBezTo>
                  <a:pt x="1580301" y="2032522"/>
                  <a:pt x="1570676" y="2027700"/>
                  <a:pt x="1561049" y="2021272"/>
                </a:cubicBezTo>
                <a:cubicBezTo>
                  <a:pt x="1541798" y="2008415"/>
                  <a:pt x="1522547" y="1995558"/>
                  <a:pt x="1516130" y="1963416"/>
                </a:cubicBezTo>
                <a:lnTo>
                  <a:pt x="1516522" y="1960275"/>
                </a:lnTo>
                <a:lnTo>
                  <a:pt x="1509469" y="1963508"/>
                </a:lnTo>
                <a:cubicBezTo>
                  <a:pt x="1475651" y="1973173"/>
                  <a:pt x="1438209" y="1979214"/>
                  <a:pt x="1405296" y="1970757"/>
                </a:cubicBezTo>
                <a:lnTo>
                  <a:pt x="1388067" y="1963172"/>
                </a:lnTo>
                <a:lnTo>
                  <a:pt x="1361440" y="1957246"/>
                </a:lnTo>
                <a:cubicBezTo>
                  <a:pt x="1342131" y="1944353"/>
                  <a:pt x="1322821" y="1931461"/>
                  <a:pt x="1309948" y="1905676"/>
                </a:cubicBezTo>
                <a:cubicBezTo>
                  <a:pt x="1300293" y="1886337"/>
                  <a:pt x="1297074" y="1863776"/>
                  <a:pt x="1298684" y="1841214"/>
                </a:cubicBezTo>
                <a:lnTo>
                  <a:pt x="1311992" y="1792749"/>
                </a:lnTo>
                <a:lnTo>
                  <a:pt x="1312195" y="1787120"/>
                </a:lnTo>
                <a:lnTo>
                  <a:pt x="1312575" y="1785726"/>
                </a:lnTo>
                <a:lnTo>
                  <a:pt x="1308497" y="1785144"/>
                </a:lnTo>
                <a:cubicBezTo>
                  <a:pt x="1299641" y="1782732"/>
                  <a:pt x="1291590" y="1779516"/>
                  <a:pt x="1285149" y="1776300"/>
                </a:cubicBezTo>
                <a:cubicBezTo>
                  <a:pt x="1265827" y="1763436"/>
                  <a:pt x="1246505" y="1750571"/>
                  <a:pt x="1227183" y="1737707"/>
                </a:cubicBezTo>
                <a:cubicBezTo>
                  <a:pt x="1214301" y="1731275"/>
                  <a:pt x="1194979" y="1718411"/>
                  <a:pt x="1175657" y="1699114"/>
                </a:cubicBezTo>
                <a:cubicBezTo>
                  <a:pt x="1162775" y="1686250"/>
                  <a:pt x="1149894" y="1666954"/>
                  <a:pt x="1137013" y="1654090"/>
                </a:cubicBezTo>
                <a:cubicBezTo>
                  <a:pt x="1117690" y="1621929"/>
                  <a:pt x="1104809" y="1596201"/>
                  <a:pt x="1085487" y="1570472"/>
                </a:cubicBezTo>
                <a:cubicBezTo>
                  <a:pt x="1066165" y="1544744"/>
                  <a:pt x="1040402" y="1519015"/>
                  <a:pt x="1021080" y="1493287"/>
                </a:cubicBezTo>
                <a:close/>
                <a:moveTo>
                  <a:pt x="2514499" y="1470372"/>
                </a:moveTo>
                <a:lnTo>
                  <a:pt x="2549953" y="1495812"/>
                </a:lnTo>
                <a:lnTo>
                  <a:pt x="2556169" y="1502091"/>
                </a:lnTo>
                <a:lnTo>
                  <a:pt x="2519129" y="1475063"/>
                </a:lnTo>
                <a:close/>
                <a:moveTo>
                  <a:pt x="3470902" y="1469172"/>
                </a:moveTo>
                <a:lnTo>
                  <a:pt x="3471532" y="1474219"/>
                </a:lnTo>
                <a:lnTo>
                  <a:pt x="3470244" y="1479055"/>
                </a:lnTo>
                <a:close/>
                <a:moveTo>
                  <a:pt x="3244421" y="1468511"/>
                </a:moveTo>
                <a:lnTo>
                  <a:pt x="3241796" y="1471702"/>
                </a:lnTo>
                <a:lnTo>
                  <a:pt x="3240979" y="1471498"/>
                </a:lnTo>
                <a:close/>
                <a:moveTo>
                  <a:pt x="1663700" y="1468488"/>
                </a:moveTo>
                <a:cubicBezTo>
                  <a:pt x="1670050" y="1468488"/>
                  <a:pt x="1670050" y="1474838"/>
                  <a:pt x="1663700" y="1474838"/>
                </a:cubicBezTo>
                <a:cubicBezTo>
                  <a:pt x="1663700" y="1474838"/>
                  <a:pt x="1663700" y="1468488"/>
                  <a:pt x="1663700" y="1468488"/>
                </a:cubicBezTo>
                <a:close/>
                <a:moveTo>
                  <a:pt x="3289755" y="1468423"/>
                </a:moveTo>
                <a:lnTo>
                  <a:pt x="3278870" y="1495638"/>
                </a:lnTo>
                <a:lnTo>
                  <a:pt x="3289794" y="1488022"/>
                </a:lnTo>
                <a:lnTo>
                  <a:pt x="3290492" y="1486111"/>
                </a:lnTo>
                <a:close/>
                <a:moveTo>
                  <a:pt x="987699" y="1467627"/>
                </a:moveTo>
                <a:lnTo>
                  <a:pt x="988876" y="1468362"/>
                </a:lnTo>
                <a:lnTo>
                  <a:pt x="992455" y="1471132"/>
                </a:lnTo>
                <a:close/>
                <a:moveTo>
                  <a:pt x="3256594" y="1464219"/>
                </a:moveTo>
                <a:lnTo>
                  <a:pt x="3257054" y="1467449"/>
                </a:lnTo>
                <a:lnTo>
                  <a:pt x="3250214" y="1473810"/>
                </a:lnTo>
                <a:lnTo>
                  <a:pt x="3246526" y="1472887"/>
                </a:lnTo>
                <a:close/>
                <a:moveTo>
                  <a:pt x="2882036" y="1464089"/>
                </a:moveTo>
                <a:lnTo>
                  <a:pt x="2916692" y="1486903"/>
                </a:lnTo>
                <a:lnTo>
                  <a:pt x="2936828" y="1504222"/>
                </a:lnTo>
                <a:lnTo>
                  <a:pt x="2926341" y="1496540"/>
                </a:lnTo>
                <a:close/>
                <a:moveTo>
                  <a:pt x="3474309" y="1463792"/>
                </a:moveTo>
                <a:lnTo>
                  <a:pt x="3474813" y="1468333"/>
                </a:lnTo>
                <a:lnTo>
                  <a:pt x="3472342" y="1480704"/>
                </a:lnTo>
                <a:lnTo>
                  <a:pt x="3471601" y="1474766"/>
                </a:lnTo>
                <a:lnTo>
                  <a:pt x="3471532" y="1474219"/>
                </a:lnTo>
                <a:close/>
                <a:moveTo>
                  <a:pt x="980664" y="1463236"/>
                </a:moveTo>
                <a:lnTo>
                  <a:pt x="983241" y="1464342"/>
                </a:lnTo>
                <a:lnTo>
                  <a:pt x="987699" y="1467627"/>
                </a:lnTo>
                <a:close/>
                <a:moveTo>
                  <a:pt x="2880449" y="1462927"/>
                </a:moveTo>
                <a:lnTo>
                  <a:pt x="2882036" y="1464089"/>
                </a:lnTo>
                <a:lnTo>
                  <a:pt x="2881313" y="1463614"/>
                </a:lnTo>
                <a:close/>
                <a:moveTo>
                  <a:pt x="3256200" y="1461790"/>
                </a:moveTo>
                <a:lnTo>
                  <a:pt x="3256248" y="1461797"/>
                </a:lnTo>
                <a:lnTo>
                  <a:pt x="3245446" y="1472616"/>
                </a:lnTo>
                <a:lnTo>
                  <a:pt x="3244821" y="1472460"/>
                </a:lnTo>
                <a:close/>
                <a:moveTo>
                  <a:pt x="3253085" y="1460989"/>
                </a:moveTo>
                <a:lnTo>
                  <a:pt x="3257054" y="1460989"/>
                </a:lnTo>
                <a:lnTo>
                  <a:pt x="3256200" y="1461790"/>
                </a:lnTo>
                <a:lnTo>
                  <a:pt x="3252734" y="1461294"/>
                </a:lnTo>
                <a:close/>
                <a:moveTo>
                  <a:pt x="3250605" y="1460989"/>
                </a:moveTo>
                <a:lnTo>
                  <a:pt x="3240512" y="1471591"/>
                </a:lnTo>
                <a:lnTo>
                  <a:pt x="3238320" y="1472139"/>
                </a:lnTo>
                <a:close/>
                <a:moveTo>
                  <a:pt x="3250605" y="1460989"/>
                </a:moveTo>
                <a:lnTo>
                  <a:pt x="3252734" y="1461294"/>
                </a:lnTo>
                <a:lnTo>
                  <a:pt x="3244421" y="1468511"/>
                </a:lnTo>
                <a:close/>
                <a:moveTo>
                  <a:pt x="2862188" y="1459386"/>
                </a:moveTo>
                <a:lnTo>
                  <a:pt x="2891728" y="1478115"/>
                </a:lnTo>
                <a:lnTo>
                  <a:pt x="2978459" y="1536577"/>
                </a:lnTo>
                <a:lnTo>
                  <a:pt x="2980004" y="1537683"/>
                </a:lnTo>
                <a:lnTo>
                  <a:pt x="3018807" y="1579258"/>
                </a:lnTo>
                <a:cubicBezTo>
                  <a:pt x="3030868" y="1597729"/>
                  <a:pt x="3038909" y="1618610"/>
                  <a:pt x="3038909" y="1641096"/>
                </a:cubicBezTo>
                <a:cubicBezTo>
                  <a:pt x="3038909" y="1647521"/>
                  <a:pt x="3032476" y="1647521"/>
                  <a:pt x="3032476" y="1641096"/>
                </a:cubicBezTo>
                <a:cubicBezTo>
                  <a:pt x="3038909" y="1583274"/>
                  <a:pt x="2974584" y="1538301"/>
                  <a:pt x="2935989" y="1512602"/>
                </a:cubicBezTo>
                <a:cubicBezTo>
                  <a:pt x="2916692" y="1499753"/>
                  <a:pt x="2897394" y="1486903"/>
                  <a:pt x="2878097" y="1474054"/>
                </a:cubicBezTo>
                <a:close/>
                <a:moveTo>
                  <a:pt x="981308" y="1458714"/>
                </a:moveTo>
                <a:lnTo>
                  <a:pt x="1027520" y="1486854"/>
                </a:lnTo>
                <a:cubicBezTo>
                  <a:pt x="1059724" y="1506151"/>
                  <a:pt x="1085487" y="1531879"/>
                  <a:pt x="1104809" y="1551176"/>
                </a:cubicBezTo>
                <a:cubicBezTo>
                  <a:pt x="1130572" y="1576904"/>
                  <a:pt x="1143453" y="1602633"/>
                  <a:pt x="1162775" y="1628361"/>
                </a:cubicBezTo>
                <a:lnTo>
                  <a:pt x="1178411" y="1649035"/>
                </a:lnTo>
                <a:lnTo>
                  <a:pt x="1153169" y="1620403"/>
                </a:lnTo>
                <a:lnTo>
                  <a:pt x="1137013" y="1596201"/>
                </a:lnTo>
                <a:cubicBezTo>
                  <a:pt x="1117690" y="1570472"/>
                  <a:pt x="1091928" y="1544744"/>
                  <a:pt x="1066165" y="1525447"/>
                </a:cubicBezTo>
                <a:lnTo>
                  <a:pt x="1063848" y="1523740"/>
                </a:lnTo>
                <a:lnTo>
                  <a:pt x="1053283" y="1512583"/>
                </a:lnTo>
                <a:lnTo>
                  <a:pt x="1051653" y="1514754"/>
                </a:lnTo>
                <a:lnTo>
                  <a:pt x="1037094" y="1504025"/>
                </a:lnTo>
                <a:lnTo>
                  <a:pt x="1029131" y="1494895"/>
                </a:lnTo>
                <a:close/>
                <a:moveTo>
                  <a:pt x="3253830" y="1458567"/>
                </a:moveTo>
                <a:lnTo>
                  <a:pt x="3254927" y="1459391"/>
                </a:lnTo>
                <a:lnTo>
                  <a:pt x="3253085" y="1460989"/>
                </a:lnTo>
                <a:lnTo>
                  <a:pt x="3250605" y="1460989"/>
                </a:lnTo>
                <a:cubicBezTo>
                  <a:pt x="3250605" y="1457759"/>
                  <a:pt x="3252217" y="1457759"/>
                  <a:pt x="3253830" y="1458567"/>
                </a:cubicBezTo>
                <a:close/>
                <a:moveTo>
                  <a:pt x="3478170" y="1451530"/>
                </a:moveTo>
                <a:lnTo>
                  <a:pt x="3480435" y="1461900"/>
                </a:lnTo>
                <a:cubicBezTo>
                  <a:pt x="3481238" y="1469941"/>
                  <a:pt x="3481238" y="1477983"/>
                  <a:pt x="3481238" y="1487632"/>
                </a:cubicBezTo>
                <a:cubicBezTo>
                  <a:pt x="3484451" y="1500498"/>
                  <a:pt x="3487663" y="1514972"/>
                  <a:pt x="3488466" y="1529447"/>
                </a:cubicBezTo>
                <a:lnTo>
                  <a:pt x="3481908" y="1567386"/>
                </a:lnTo>
                <a:lnTo>
                  <a:pt x="3502420" y="1561019"/>
                </a:lnTo>
                <a:lnTo>
                  <a:pt x="3512058" y="1554898"/>
                </a:lnTo>
                <a:lnTo>
                  <a:pt x="3500814" y="1565046"/>
                </a:lnTo>
                <a:lnTo>
                  <a:pt x="3502574" y="1566811"/>
                </a:lnTo>
                <a:lnTo>
                  <a:pt x="3475113" y="1577933"/>
                </a:lnTo>
                <a:cubicBezTo>
                  <a:pt x="3468688" y="1577933"/>
                  <a:pt x="3468688" y="1571489"/>
                  <a:pt x="3468688" y="1571489"/>
                </a:cubicBezTo>
                <a:lnTo>
                  <a:pt x="3475059" y="1569512"/>
                </a:lnTo>
                <a:lnTo>
                  <a:pt x="3482041" y="1519797"/>
                </a:lnTo>
                <a:cubicBezTo>
                  <a:pt x="3479632" y="1502106"/>
                  <a:pt x="3474813" y="1484416"/>
                  <a:pt x="3474813" y="1468333"/>
                </a:cubicBezTo>
                <a:close/>
                <a:moveTo>
                  <a:pt x="2494869" y="1450487"/>
                </a:moveTo>
                <a:lnTo>
                  <a:pt x="2494941" y="1450560"/>
                </a:lnTo>
                <a:lnTo>
                  <a:pt x="2498944" y="1454615"/>
                </a:lnTo>
                <a:lnTo>
                  <a:pt x="2498944" y="1454615"/>
                </a:lnTo>
                <a:lnTo>
                  <a:pt x="2498945" y="1454616"/>
                </a:lnTo>
                <a:lnTo>
                  <a:pt x="2505349" y="1461103"/>
                </a:lnTo>
                <a:lnTo>
                  <a:pt x="2514499" y="1470372"/>
                </a:lnTo>
                <a:lnTo>
                  <a:pt x="2492540" y="1454615"/>
                </a:lnTo>
                <a:close/>
                <a:moveTo>
                  <a:pt x="2498944" y="1450444"/>
                </a:moveTo>
                <a:lnTo>
                  <a:pt x="2531642" y="1476469"/>
                </a:lnTo>
                <a:lnTo>
                  <a:pt x="2550182" y="1492540"/>
                </a:lnTo>
                <a:lnTo>
                  <a:pt x="2550182" y="1493544"/>
                </a:lnTo>
                <a:lnTo>
                  <a:pt x="2552468" y="1494521"/>
                </a:lnTo>
                <a:lnTo>
                  <a:pt x="2573206" y="1512497"/>
                </a:lnTo>
                <a:lnTo>
                  <a:pt x="2569397" y="1509764"/>
                </a:lnTo>
                <a:lnTo>
                  <a:pt x="2549953" y="1495812"/>
                </a:lnTo>
                <a:lnTo>
                  <a:pt x="2538274" y="1484014"/>
                </a:lnTo>
                <a:lnTo>
                  <a:pt x="2498945" y="1454616"/>
                </a:lnTo>
                <a:lnTo>
                  <a:pt x="2498944" y="1454615"/>
                </a:lnTo>
                <a:close/>
                <a:moveTo>
                  <a:pt x="2498944" y="1448127"/>
                </a:moveTo>
                <a:cubicBezTo>
                  <a:pt x="2498944" y="1448127"/>
                  <a:pt x="2498944" y="1448127"/>
                  <a:pt x="2498944" y="1448938"/>
                </a:cubicBezTo>
                <a:lnTo>
                  <a:pt x="2498944" y="1450444"/>
                </a:lnTo>
                <a:lnTo>
                  <a:pt x="2496736" y="1448686"/>
                </a:lnTo>
                <a:close/>
                <a:moveTo>
                  <a:pt x="2498944" y="1448127"/>
                </a:moveTo>
                <a:lnTo>
                  <a:pt x="2551767" y="1487678"/>
                </a:lnTo>
                <a:lnTo>
                  <a:pt x="2550182" y="1487055"/>
                </a:lnTo>
                <a:cubicBezTo>
                  <a:pt x="2550182" y="1487055"/>
                  <a:pt x="2550182" y="1488677"/>
                  <a:pt x="2550182" y="1490299"/>
                </a:cubicBezTo>
                <a:lnTo>
                  <a:pt x="2550182" y="1491226"/>
                </a:lnTo>
                <a:lnTo>
                  <a:pt x="2531642" y="1476469"/>
                </a:lnTo>
                <a:close/>
                <a:moveTo>
                  <a:pt x="3308656" y="1444527"/>
                </a:moveTo>
                <a:lnTo>
                  <a:pt x="3308273" y="1455068"/>
                </a:lnTo>
                <a:lnTo>
                  <a:pt x="3296632" y="1485636"/>
                </a:lnTo>
                <a:lnTo>
                  <a:pt x="3296947" y="1493186"/>
                </a:lnTo>
                <a:lnTo>
                  <a:pt x="3288948" y="1531583"/>
                </a:lnTo>
                <a:lnTo>
                  <a:pt x="3308122" y="1499624"/>
                </a:lnTo>
                <a:lnTo>
                  <a:pt x="3313797" y="1475374"/>
                </a:lnTo>
                <a:close/>
                <a:moveTo>
                  <a:pt x="3468302" y="1443446"/>
                </a:moveTo>
                <a:lnTo>
                  <a:pt x="3468388" y="1449034"/>
                </a:lnTo>
                <a:lnTo>
                  <a:pt x="3466016" y="1470411"/>
                </a:lnTo>
                <a:lnTo>
                  <a:pt x="3465756" y="1468521"/>
                </a:lnTo>
                <a:close/>
                <a:moveTo>
                  <a:pt x="2473325" y="1441639"/>
                </a:moveTo>
                <a:lnTo>
                  <a:pt x="2519129" y="1475063"/>
                </a:lnTo>
                <a:lnTo>
                  <a:pt x="2543778" y="1500032"/>
                </a:lnTo>
                <a:cubicBezTo>
                  <a:pt x="2550182" y="1503276"/>
                  <a:pt x="2556587" y="1508142"/>
                  <a:pt x="2562992" y="1513008"/>
                </a:cubicBezTo>
                <a:lnTo>
                  <a:pt x="2575193" y="1521247"/>
                </a:lnTo>
                <a:lnTo>
                  <a:pt x="2591509" y="1537184"/>
                </a:lnTo>
                <a:lnTo>
                  <a:pt x="2582206" y="1532472"/>
                </a:lnTo>
                <a:cubicBezTo>
                  <a:pt x="2569397" y="1525984"/>
                  <a:pt x="2556587" y="1519496"/>
                  <a:pt x="2543778" y="1506520"/>
                </a:cubicBezTo>
                <a:cubicBezTo>
                  <a:pt x="2530968" y="1493544"/>
                  <a:pt x="2518159" y="1480567"/>
                  <a:pt x="2505349" y="1467591"/>
                </a:cubicBezTo>
                <a:cubicBezTo>
                  <a:pt x="2492540" y="1461103"/>
                  <a:pt x="2486135" y="1448127"/>
                  <a:pt x="2473325" y="1441639"/>
                </a:cubicBezTo>
                <a:close/>
                <a:moveTo>
                  <a:pt x="2836111" y="1435344"/>
                </a:moveTo>
                <a:lnTo>
                  <a:pt x="2857692" y="1448636"/>
                </a:lnTo>
                <a:lnTo>
                  <a:pt x="2888550" y="1471644"/>
                </a:lnTo>
                <a:lnTo>
                  <a:pt x="2977425" y="1534920"/>
                </a:lnTo>
                <a:lnTo>
                  <a:pt x="2979842" y="1537509"/>
                </a:lnTo>
                <a:lnTo>
                  <a:pt x="2978459" y="1536577"/>
                </a:lnTo>
                <a:lnTo>
                  <a:pt x="2935989" y="1506177"/>
                </a:lnTo>
                <a:lnTo>
                  <a:pt x="2891728" y="1478115"/>
                </a:lnTo>
                <a:lnTo>
                  <a:pt x="2857416" y="1454986"/>
                </a:lnTo>
                <a:close/>
                <a:moveTo>
                  <a:pt x="2479730" y="1435151"/>
                </a:moveTo>
                <a:cubicBezTo>
                  <a:pt x="2479730" y="1441639"/>
                  <a:pt x="2479730" y="1441639"/>
                  <a:pt x="2473325" y="1441639"/>
                </a:cubicBezTo>
                <a:cubicBezTo>
                  <a:pt x="2473325" y="1441639"/>
                  <a:pt x="2479730" y="1435151"/>
                  <a:pt x="2479730" y="1435151"/>
                </a:cubicBezTo>
                <a:close/>
                <a:moveTo>
                  <a:pt x="2479730" y="1435151"/>
                </a:moveTo>
                <a:lnTo>
                  <a:pt x="2496736" y="1448686"/>
                </a:lnTo>
                <a:lnTo>
                  <a:pt x="2495742" y="1448938"/>
                </a:lnTo>
                <a:lnTo>
                  <a:pt x="2494869" y="1450487"/>
                </a:lnTo>
                <a:close/>
                <a:moveTo>
                  <a:pt x="885825" y="1422533"/>
                </a:moveTo>
                <a:lnTo>
                  <a:pt x="903677" y="1423308"/>
                </a:lnTo>
                <a:lnTo>
                  <a:pt x="946368" y="1440543"/>
                </a:lnTo>
                <a:lnTo>
                  <a:pt x="956673" y="1448262"/>
                </a:lnTo>
                <a:lnTo>
                  <a:pt x="980664" y="1463236"/>
                </a:lnTo>
                <a:close/>
                <a:moveTo>
                  <a:pt x="815441" y="1422296"/>
                </a:moveTo>
                <a:lnTo>
                  <a:pt x="819252" y="1424914"/>
                </a:lnTo>
                <a:lnTo>
                  <a:pt x="815441" y="1428723"/>
                </a:lnTo>
                <a:cubicBezTo>
                  <a:pt x="815441" y="1428723"/>
                  <a:pt x="809010" y="1422296"/>
                  <a:pt x="815441" y="1422296"/>
                </a:cubicBezTo>
                <a:close/>
                <a:moveTo>
                  <a:pt x="817031" y="1420274"/>
                </a:moveTo>
                <a:lnTo>
                  <a:pt x="817204" y="1420403"/>
                </a:lnTo>
                <a:lnTo>
                  <a:pt x="815441" y="1422296"/>
                </a:lnTo>
                <a:close/>
                <a:moveTo>
                  <a:pt x="825248" y="1418921"/>
                </a:moveTo>
                <a:lnTo>
                  <a:pt x="828303" y="1422296"/>
                </a:lnTo>
                <a:lnTo>
                  <a:pt x="824092" y="1420077"/>
                </a:lnTo>
                <a:close/>
                <a:moveTo>
                  <a:pt x="819675" y="1417750"/>
                </a:moveTo>
                <a:lnTo>
                  <a:pt x="824092" y="1420077"/>
                </a:lnTo>
                <a:lnTo>
                  <a:pt x="820953" y="1423214"/>
                </a:lnTo>
                <a:lnTo>
                  <a:pt x="817204" y="1420403"/>
                </a:lnTo>
                <a:close/>
                <a:moveTo>
                  <a:pt x="818354" y="1417054"/>
                </a:moveTo>
                <a:lnTo>
                  <a:pt x="819210" y="1417505"/>
                </a:lnTo>
                <a:lnTo>
                  <a:pt x="817031" y="1420274"/>
                </a:lnTo>
                <a:lnTo>
                  <a:pt x="816702" y="1420027"/>
                </a:lnTo>
                <a:close/>
                <a:moveTo>
                  <a:pt x="885825" y="1416101"/>
                </a:moveTo>
                <a:cubicBezTo>
                  <a:pt x="898706" y="1416101"/>
                  <a:pt x="918028" y="1422533"/>
                  <a:pt x="930910" y="1422533"/>
                </a:cubicBezTo>
                <a:cubicBezTo>
                  <a:pt x="950232" y="1435397"/>
                  <a:pt x="963113" y="1441830"/>
                  <a:pt x="975995" y="1454694"/>
                </a:cubicBezTo>
                <a:lnTo>
                  <a:pt x="981308" y="1458714"/>
                </a:lnTo>
                <a:lnTo>
                  <a:pt x="961503" y="1446654"/>
                </a:lnTo>
                <a:lnTo>
                  <a:pt x="946368" y="1440543"/>
                </a:lnTo>
                <a:lnTo>
                  <a:pt x="937351" y="1433789"/>
                </a:lnTo>
                <a:cubicBezTo>
                  <a:pt x="930910" y="1430573"/>
                  <a:pt x="924469" y="1428965"/>
                  <a:pt x="918028" y="1428965"/>
                </a:cubicBezTo>
                <a:cubicBezTo>
                  <a:pt x="914808" y="1425749"/>
                  <a:pt x="909978" y="1424141"/>
                  <a:pt x="904342" y="1423337"/>
                </a:cubicBezTo>
                <a:lnTo>
                  <a:pt x="903677" y="1423308"/>
                </a:lnTo>
                <a:close/>
                <a:moveTo>
                  <a:pt x="828303" y="1415868"/>
                </a:moveTo>
                <a:cubicBezTo>
                  <a:pt x="834734" y="1415868"/>
                  <a:pt x="828303" y="1422296"/>
                  <a:pt x="828303" y="1422296"/>
                </a:cubicBezTo>
                <a:cubicBezTo>
                  <a:pt x="828303" y="1415868"/>
                  <a:pt x="828303" y="1415868"/>
                  <a:pt x="828303" y="1415868"/>
                </a:cubicBezTo>
                <a:close/>
                <a:moveTo>
                  <a:pt x="821422" y="1414694"/>
                </a:moveTo>
                <a:lnTo>
                  <a:pt x="821964" y="1415293"/>
                </a:lnTo>
                <a:lnTo>
                  <a:pt x="819675" y="1417750"/>
                </a:lnTo>
                <a:lnTo>
                  <a:pt x="819210" y="1417505"/>
                </a:lnTo>
                <a:close/>
                <a:moveTo>
                  <a:pt x="823869" y="1413248"/>
                </a:moveTo>
                <a:lnTo>
                  <a:pt x="828303" y="1415868"/>
                </a:lnTo>
                <a:lnTo>
                  <a:pt x="825248" y="1418921"/>
                </a:lnTo>
                <a:lnTo>
                  <a:pt x="821964" y="1415293"/>
                </a:lnTo>
                <a:close/>
                <a:moveTo>
                  <a:pt x="825629" y="1412834"/>
                </a:moveTo>
                <a:lnTo>
                  <a:pt x="829911" y="1414261"/>
                </a:lnTo>
                <a:lnTo>
                  <a:pt x="828303" y="1415868"/>
                </a:lnTo>
                <a:close/>
                <a:moveTo>
                  <a:pt x="3806007" y="1412386"/>
                </a:moveTo>
                <a:lnTo>
                  <a:pt x="3725692" y="1461952"/>
                </a:lnTo>
                <a:cubicBezTo>
                  <a:pt x="3699991" y="1474839"/>
                  <a:pt x="3667866" y="1494169"/>
                  <a:pt x="3642166" y="1507056"/>
                </a:cubicBezTo>
                <a:lnTo>
                  <a:pt x="3635177" y="1509258"/>
                </a:lnTo>
                <a:lnTo>
                  <a:pt x="3661441" y="1494169"/>
                </a:lnTo>
                <a:close/>
                <a:moveTo>
                  <a:pt x="2810964" y="1412160"/>
                </a:moveTo>
                <a:lnTo>
                  <a:pt x="2809973" y="1413057"/>
                </a:lnTo>
                <a:lnTo>
                  <a:pt x="2816379" y="1417833"/>
                </a:lnTo>
                <a:lnTo>
                  <a:pt x="2816669" y="1417419"/>
                </a:lnTo>
                <a:close/>
                <a:moveTo>
                  <a:pt x="823455" y="1412110"/>
                </a:moveTo>
                <a:lnTo>
                  <a:pt x="824580" y="1412485"/>
                </a:lnTo>
                <a:lnTo>
                  <a:pt x="823869" y="1413248"/>
                </a:lnTo>
                <a:lnTo>
                  <a:pt x="822975" y="1412720"/>
                </a:lnTo>
                <a:close/>
                <a:moveTo>
                  <a:pt x="824960" y="1412076"/>
                </a:moveTo>
                <a:lnTo>
                  <a:pt x="825629" y="1412834"/>
                </a:lnTo>
                <a:lnTo>
                  <a:pt x="824580" y="1412485"/>
                </a:lnTo>
                <a:close/>
                <a:moveTo>
                  <a:pt x="821310" y="1411736"/>
                </a:moveTo>
                <a:lnTo>
                  <a:pt x="822975" y="1412720"/>
                </a:lnTo>
                <a:lnTo>
                  <a:pt x="821422" y="1414694"/>
                </a:lnTo>
                <a:lnTo>
                  <a:pt x="820334" y="1413492"/>
                </a:lnTo>
                <a:close/>
                <a:moveTo>
                  <a:pt x="819992" y="1410956"/>
                </a:moveTo>
                <a:lnTo>
                  <a:pt x="821470" y="1411449"/>
                </a:lnTo>
                <a:lnTo>
                  <a:pt x="821310" y="1411736"/>
                </a:lnTo>
                <a:close/>
                <a:moveTo>
                  <a:pt x="3474813" y="1410436"/>
                </a:moveTo>
                <a:lnTo>
                  <a:pt x="3474813" y="1436168"/>
                </a:lnTo>
                <a:lnTo>
                  <a:pt x="3475557" y="1439571"/>
                </a:lnTo>
                <a:lnTo>
                  <a:pt x="3474813" y="1461900"/>
                </a:lnTo>
                <a:lnTo>
                  <a:pt x="3474309" y="1463792"/>
                </a:lnTo>
                <a:lnTo>
                  <a:pt x="3472404" y="1446622"/>
                </a:lnTo>
                <a:close/>
                <a:moveTo>
                  <a:pt x="2864772" y="1409592"/>
                </a:moveTo>
                <a:cubicBezTo>
                  <a:pt x="2864772" y="1409592"/>
                  <a:pt x="2864772" y="1409592"/>
                  <a:pt x="2871224" y="1409592"/>
                </a:cubicBezTo>
                <a:cubicBezTo>
                  <a:pt x="2864772" y="1416022"/>
                  <a:pt x="2858320" y="1409592"/>
                  <a:pt x="2864772" y="1409592"/>
                </a:cubicBezTo>
                <a:close/>
                <a:moveTo>
                  <a:pt x="822616" y="1409416"/>
                </a:moveTo>
                <a:lnTo>
                  <a:pt x="824179" y="1411190"/>
                </a:lnTo>
                <a:lnTo>
                  <a:pt x="823455" y="1412110"/>
                </a:lnTo>
                <a:lnTo>
                  <a:pt x="821470" y="1411449"/>
                </a:lnTo>
                <a:lnTo>
                  <a:pt x="822600" y="1409416"/>
                </a:lnTo>
                <a:close/>
                <a:moveTo>
                  <a:pt x="827590" y="1409253"/>
                </a:moveTo>
                <a:lnTo>
                  <a:pt x="824960" y="1412076"/>
                </a:lnTo>
                <a:lnTo>
                  <a:pt x="824179" y="1411190"/>
                </a:lnTo>
                <a:lnTo>
                  <a:pt x="825653" y="1409317"/>
                </a:lnTo>
                <a:close/>
                <a:moveTo>
                  <a:pt x="815790" y="1408473"/>
                </a:moveTo>
                <a:lnTo>
                  <a:pt x="819992" y="1410956"/>
                </a:lnTo>
                <a:lnTo>
                  <a:pt x="817195" y="1410024"/>
                </a:lnTo>
                <a:close/>
                <a:moveTo>
                  <a:pt x="3467700" y="1404233"/>
                </a:moveTo>
                <a:lnTo>
                  <a:pt x="3468388" y="1410436"/>
                </a:lnTo>
                <a:lnTo>
                  <a:pt x="3472404" y="1446622"/>
                </a:lnTo>
                <a:lnTo>
                  <a:pt x="3470902" y="1469172"/>
                </a:lnTo>
                <a:lnTo>
                  <a:pt x="3468388" y="1449034"/>
                </a:lnTo>
                <a:lnTo>
                  <a:pt x="3468388" y="1442601"/>
                </a:lnTo>
                <a:lnTo>
                  <a:pt x="3468302" y="1443446"/>
                </a:lnTo>
                <a:close/>
                <a:moveTo>
                  <a:pt x="1946363" y="1403545"/>
                </a:moveTo>
                <a:cubicBezTo>
                  <a:pt x="1965678" y="1413287"/>
                  <a:pt x="1983383" y="1423029"/>
                  <a:pt x="2001088" y="1431958"/>
                </a:cubicBezTo>
                <a:lnTo>
                  <a:pt x="2023775" y="1441718"/>
                </a:lnTo>
                <a:lnTo>
                  <a:pt x="2024063" y="1441501"/>
                </a:lnTo>
                <a:lnTo>
                  <a:pt x="2024166" y="1441886"/>
                </a:lnTo>
                <a:lnTo>
                  <a:pt x="2055813" y="1455500"/>
                </a:lnTo>
                <a:cubicBezTo>
                  <a:pt x="2055813" y="1461995"/>
                  <a:pt x="2055813" y="1468489"/>
                  <a:pt x="2049375" y="1461995"/>
                </a:cubicBezTo>
                <a:lnTo>
                  <a:pt x="2026332" y="1450010"/>
                </a:lnTo>
                <a:lnTo>
                  <a:pt x="2026445" y="1450431"/>
                </a:lnTo>
                <a:lnTo>
                  <a:pt x="2024865" y="1449247"/>
                </a:lnTo>
                <a:lnTo>
                  <a:pt x="1997869" y="1435205"/>
                </a:lnTo>
                <a:cubicBezTo>
                  <a:pt x="1980164" y="1426276"/>
                  <a:pt x="1962459" y="1416534"/>
                  <a:pt x="1946363" y="1403545"/>
                </a:cubicBezTo>
                <a:close/>
                <a:moveTo>
                  <a:pt x="2847717" y="1392884"/>
                </a:moveTo>
                <a:lnTo>
                  <a:pt x="2838429" y="1410943"/>
                </a:lnTo>
                <a:lnTo>
                  <a:pt x="2832510" y="1416022"/>
                </a:lnTo>
                <a:lnTo>
                  <a:pt x="2841469" y="1395278"/>
                </a:lnTo>
                <a:close/>
                <a:moveTo>
                  <a:pt x="1484313" y="1390701"/>
                </a:moveTo>
                <a:cubicBezTo>
                  <a:pt x="1490663" y="1390701"/>
                  <a:pt x="1490663" y="1397051"/>
                  <a:pt x="1484313" y="1397051"/>
                </a:cubicBezTo>
                <a:cubicBezTo>
                  <a:pt x="1477963" y="1397051"/>
                  <a:pt x="1484313" y="1390701"/>
                  <a:pt x="1484313" y="1390701"/>
                </a:cubicBezTo>
                <a:close/>
                <a:moveTo>
                  <a:pt x="3466772" y="1388507"/>
                </a:moveTo>
                <a:lnTo>
                  <a:pt x="3468388" y="1397570"/>
                </a:lnTo>
                <a:lnTo>
                  <a:pt x="3466862" y="1389417"/>
                </a:lnTo>
                <a:close/>
                <a:moveTo>
                  <a:pt x="2274292" y="1388320"/>
                </a:moveTo>
                <a:cubicBezTo>
                  <a:pt x="2275285" y="1387526"/>
                  <a:pt x="2277269" y="1387526"/>
                  <a:pt x="2281238" y="1390701"/>
                </a:cubicBezTo>
                <a:cubicBezTo>
                  <a:pt x="2281238" y="1390701"/>
                  <a:pt x="2281238" y="1397051"/>
                  <a:pt x="2273300" y="1390701"/>
                </a:cubicBezTo>
                <a:cubicBezTo>
                  <a:pt x="2273300" y="1390701"/>
                  <a:pt x="2273300" y="1389114"/>
                  <a:pt x="2274292" y="1388320"/>
                </a:cubicBezTo>
                <a:close/>
                <a:moveTo>
                  <a:pt x="1811418" y="1384351"/>
                </a:moveTo>
                <a:cubicBezTo>
                  <a:pt x="1894999" y="1422905"/>
                  <a:pt x="1978581" y="1461459"/>
                  <a:pt x="2055734" y="1512864"/>
                </a:cubicBezTo>
                <a:cubicBezTo>
                  <a:pt x="2062163" y="1512864"/>
                  <a:pt x="2055734" y="1519289"/>
                  <a:pt x="2055734" y="1519289"/>
                </a:cubicBezTo>
                <a:cubicBezTo>
                  <a:pt x="1978581" y="1467884"/>
                  <a:pt x="1888570" y="1429330"/>
                  <a:pt x="1811418" y="1390777"/>
                </a:cubicBezTo>
                <a:cubicBezTo>
                  <a:pt x="1804988" y="1384351"/>
                  <a:pt x="1804988" y="1384351"/>
                  <a:pt x="1811418" y="1384351"/>
                </a:cubicBezTo>
                <a:close/>
                <a:moveTo>
                  <a:pt x="3457653" y="1382988"/>
                </a:moveTo>
                <a:lnTo>
                  <a:pt x="3457948" y="1384704"/>
                </a:lnTo>
                <a:cubicBezTo>
                  <a:pt x="3460357" y="1402395"/>
                  <a:pt x="3461963" y="1420085"/>
                  <a:pt x="3461963" y="1436168"/>
                </a:cubicBezTo>
                <a:cubicBezTo>
                  <a:pt x="3461963" y="1445818"/>
                  <a:pt x="3463570" y="1455467"/>
                  <a:pt x="3465176" y="1464312"/>
                </a:cubicBezTo>
                <a:lnTo>
                  <a:pt x="3465756" y="1468521"/>
                </a:lnTo>
                <a:lnTo>
                  <a:pt x="3465570" y="1470352"/>
                </a:lnTo>
                <a:lnTo>
                  <a:pt x="3465996" y="1470593"/>
                </a:lnTo>
                <a:lnTo>
                  <a:pt x="3466016" y="1470411"/>
                </a:lnTo>
                <a:lnTo>
                  <a:pt x="3466045" y="1470621"/>
                </a:lnTo>
                <a:lnTo>
                  <a:pt x="3467887" y="1471663"/>
                </a:lnTo>
                <a:cubicBezTo>
                  <a:pt x="3468688" y="1473251"/>
                  <a:pt x="3468688" y="1474838"/>
                  <a:pt x="3468688" y="1474838"/>
                </a:cubicBezTo>
                <a:lnTo>
                  <a:pt x="3466757" y="1475794"/>
                </a:lnTo>
                <a:lnTo>
                  <a:pt x="3468242" y="1486572"/>
                </a:lnTo>
                <a:lnTo>
                  <a:pt x="3461045" y="1513594"/>
                </a:lnTo>
                <a:lnTo>
                  <a:pt x="3461963" y="1506931"/>
                </a:lnTo>
                <a:lnTo>
                  <a:pt x="3465341" y="1476496"/>
                </a:lnTo>
                <a:lnTo>
                  <a:pt x="3464925" y="1476702"/>
                </a:lnTo>
                <a:lnTo>
                  <a:pt x="3463570" y="1490044"/>
                </a:lnTo>
                <a:lnTo>
                  <a:pt x="3456540" y="1510767"/>
                </a:lnTo>
                <a:lnTo>
                  <a:pt x="3460053" y="1479115"/>
                </a:lnTo>
                <a:lnTo>
                  <a:pt x="3443044" y="1487538"/>
                </a:lnTo>
                <a:lnTo>
                  <a:pt x="3450452" y="1480200"/>
                </a:lnTo>
                <a:lnTo>
                  <a:pt x="3460435" y="1475674"/>
                </a:lnTo>
                <a:lnTo>
                  <a:pt x="3460459" y="1475457"/>
                </a:lnTo>
                <a:lnTo>
                  <a:pt x="3452513" y="1478160"/>
                </a:lnTo>
                <a:lnTo>
                  <a:pt x="3461103" y="1469651"/>
                </a:lnTo>
                <a:lnTo>
                  <a:pt x="3461126" y="1469443"/>
                </a:lnTo>
                <a:lnTo>
                  <a:pt x="3449310" y="1479249"/>
                </a:lnTo>
                <a:lnTo>
                  <a:pt x="3433477" y="1484635"/>
                </a:lnTo>
                <a:lnTo>
                  <a:pt x="3461163" y="1469113"/>
                </a:lnTo>
                <a:lnTo>
                  <a:pt x="3461179" y="1468963"/>
                </a:lnTo>
                <a:lnTo>
                  <a:pt x="3393979" y="1498035"/>
                </a:lnTo>
                <a:lnTo>
                  <a:pt x="3394961" y="1497063"/>
                </a:lnTo>
                <a:lnTo>
                  <a:pt x="3404856" y="1487262"/>
                </a:lnTo>
                <a:lnTo>
                  <a:pt x="3461193" y="1468843"/>
                </a:lnTo>
                <a:lnTo>
                  <a:pt x="3461963" y="1461900"/>
                </a:lnTo>
                <a:close/>
                <a:moveTo>
                  <a:pt x="2908380" y="1379555"/>
                </a:moveTo>
                <a:lnTo>
                  <a:pt x="2871224" y="1409592"/>
                </a:lnTo>
                <a:cubicBezTo>
                  <a:pt x="2879290" y="1399948"/>
                  <a:pt x="2888565" y="1391912"/>
                  <a:pt x="2898647" y="1384980"/>
                </a:cubicBezTo>
                <a:close/>
                <a:moveTo>
                  <a:pt x="3464884" y="1378856"/>
                </a:moveTo>
                <a:lnTo>
                  <a:pt x="3466862" y="1389417"/>
                </a:lnTo>
                <a:lnTo>
                  <a:pt x="3467585" y="1396766"/>
                </a:lnTo>
                <a:lnTo>
                  <a:pt x="3467700" y="1404233"/>
                </a:lnTo>
                <a:close/>
                <a:moveTo>
                  <a:pt x="3470530" y="1378271"/>
                </a:moveTo>
                <a:lnTo>
                  <a:pt x="3474813" y="1404003"/>
                </a:lnTo>
                <a:lnTo>
                  <a:pt x="3474813" y="1410436"/>
                </a:lnTo>
                <a:close/>
                <a:moveTo>
                  <a:pt x="765078" y="1377738"/>
                </a:moveTo>
                <a:lnTo>
                  <a:pt x="780070" y="1390157"/>
                </a:lnTo>
                <a:lnTo>
                  <a:pt x="796016" y="1403367"/>
                </a:lnTo>
                <a:lnTo>
                  <a:pt x="802579" y="1409440"/>
                </a:lnTo>
                <a:lnTo>
                  <a:pt x="816702" y="1420027"/>
                </a:lnTo>
                <a:lnTo>
                  <a:pt x="815441" y="1422296"/>
                </a:lnTo>
                <a:cubicBezTo>
                  <a:pt x="802579" y="1415868"/>
                  <a:pt x="789717" y="1409440"/>
                  <a:pt x="783286" y="1396585"/>
                </a:cubicBezTo>
                <a:cubicBezTo>
                  <a:pt x="776855" y="1393371"/>
                  <a:pt x="772032" y="1388550"/>
                  <a:pt x="768012" y="1382926"/>
                </a:cubicBezTo>
                <a:close/>
                <a:moveTo>
                  <a:pt x="2884268" y="1375385"/>
                </a:moveTo>
                <a:lnTo>
                  <a:pt x="2873272" y="1382993"/>
                </a:lnTo>
                <a:lnTo>
                  <a:pt x="2871224" y="1383875"/>
                </a:lnTo>
                <a:lnTo>
                  <a:pt x="2847717" y="1392884"/>
                </a:lnTo>
                <a:lnTo>
                  <a:pt x="2852834" y="1382936"/>
                </a:lnTo>
                <a:lnTo>
                  <a:pt x="2864772" y="1377445"/>
                </a:lnTo>
                <a:lnTo>
                  <a:pt x="2868752" y="1376371"/>
                </a:lnTo>
                <a:close/>
                <a:moveTo>
                  <a:pt x="2907299" y="1374651"/>
                </a:moveTo>
                <a:lnTo>
                  <a:pt x="2864772" y="1409592"/>
                </a:lnTo>
                <a:cubicBezTo>
                  <a:pt x="2872838" y="1398341"/>
                  <a:pt x="2882516" y="1389501"/>
                  <a:pt x="2893203" y="1382167"/>
                </a:cubicBezTo>
                <a:close/>
                <a:moveTo>
                  <a:pt x="3463989" y="1374076"/>
                </a:moveTo>
                <a:lnTo>
                  <a:pt x="3464373" y="1375054"/>
                </a:lnTo>
                <a:lnTo>
                  <a:pt x="3464609" y="1376379"/>
                </a:lnTo>
                <a:lnTo>
                  <a:pt x="3464884" y="1378856"/>
                </a:lnTo>
                <a:close/>
                <a:moveTo>
                  <a:pt x="2898970" y="1371936"/>
                </a:moveTo>
                <a:lnTo>
                  <a:pt x="2890582" y="1377445"/>
                </a:lnTo>
                <a:cubicBezTo>
                  <a:pt x="2871224" y="1390304"/>
                  <a:pt x="2851867" y="1403163"/>
                  <a:pt x="2832510" y="1422451"/>
                </a:cubicBezTo>
                <a:lnTo>
                  <a:pt x="2838429" y="1410943"/>
                </a:lnTo>
                <a:lnTo>
                  <a:pt x="2861546" y="1391108"/>
                </a:lnTo>
                <a:lnTo>
                  <a:pt x="2873272" y="1382993"/>
                </a:lnTo>
                <a:close/>
                <a:moveTo>
                  <a:pt x="764936" y="1368249"/>
                </a:moveTo>
                <a:lnTo>
                  <a:pt x="767771" y="1370020"/>
                </a:lnTo>
                <a:lnTo>
                  <a:pt x="768397" y="1370944"/>
                </a:lnTo>
                <a:lnTo>
                  <a:pt x="767474" y="1370390"/>
                </a:lnTo>
                <a:close/>
                <a:moveTo>
                  <a:pt x="716528" y="1366075"/>
                </a:moveTo>
                <a:lnTo>
                  <a:pt x="712307" y="1371149"/>
                </a:lnTo>
                <a:lnTo>
                  <a:pt x="698527" y="1368274"/>
                </a:lnTo>
                <a:close/>
                <a:moveTo>
                  <a:pt x="758848" y="1364446"/>
                </a:moveTo>
                <a:lnTo>
                  <a:pt x="760021" y="1364446"/>
                </a:lnTo>
                <a:lnTo>
                  <a:pt x="761380" y="1365250"/>
                </a:lnTo>
                <a:lnTo>
                  <a:pt x="764936" y="1368249"/>
                </a:lnTo>
                <a:lnTo>
                  <a:pt x="763993" y="1367660"/>
                </a:lnTo>
                <a:close/>
                <a:moveTo>
                  <a:pt x="757562" y="1364446"/>
                </a:moveTo>
                <a:lnTo>
                  <a:pt x="767474" y="1370390"/>
                </a:lnTo>
                <a:lnTo>
                  <a:pt x="768753" y="1371469"/>
                </a:lnTo>
                <a:lnTo>
                  <a:pt x="773875" y="1379026"/>
                </a:lnTo>
                <a:lnTo>
                  <a:pt x="762629" y="1373406"/>
                </a:lnTo>
                <a:close/>
                <a:moveTo>
                  <a:pt x="2911007" y="1364031"/>
                </a:moveTo>
                <a:lnTo>
                  <a:pt x="2909867" y="1364780"/>
                </a:lnTo>
                <a:lnTo>
                  <a:pt x="2889775" y="1375034"/>
                </a:lnTo>
                <a:lnTo>
                  <a:pt x="2884268" y="1375385"/>
                </a:lnTo>
                <a:lnTo>
                  <a:pt x="2890582" y="1371016"/>
                </a:lnTo>
                <a:lnTo>
                  <a:pt x="2892062" y="1370081"/>
                </a:lnTo>
                <a:lnTo>
                  <a:pt x="2903487" y="1366998"/>
                </a:lnTo>
                <a:close/>
                <a:moveTo>
                  <a:pt x="757736" y="1363751"/>
                </a:moveTo>
                <a:lnTo>
                  <a:pt x="758848" y="1364446"/>
                </a:lnTo>
                <a:lnTo>
                  <a:pt x="757562" y="1364446"/>
                </a:lnTo>
                <a:close/>
                <a:moveTo>
                  <a:pt x="2902680" y="1363371"/>
                </a:moveTo>
                <a:lnTo>
                  <a:pt x="2892062" y="1370081"/>
                </a:lnTo>
                <a:lnTo>
                  <a:pt x="2868752" y="1376371"/>
                </a:lnTo>
                <a:lnTo>
                  <a:pt x="2855786" y="1377196"/>
                </a:lnTo>
                <a:lnTo>
                  <a:pt x="2858955" y="1371036"/>
                </a:lnTo>
                <a:lnTo>
                  <a:pt x="2877576" y="1371619"/>
                </a:lnTo>
                <a:cubicBezTo>
                  <a:pt x="2883928" y="1370614"/>
                  <a:pt x="2890178" y="1368605"/>
                  <a:pt x="2896227" y="1366194"/>
                </a:cubicBezTo>
                <a:close/>
                <a:moveTo>
                  <a:pt x="724967" y="1363329"/>
                </a:moveTo>
                <a:lnTo>
                  <a:pt x="723724" y="1365196"/>
                </a:lnTo>
                <a:lnTo>
                  <a:pt x="716528" y="1366075"/>
                </a:lnTo>
                <a:lnTo>
                  <a:pt x="718332" y="1363907"/>
                </a:lnTo>
                <a:close/>
                <a:moveTo>
                  <a:pt x="721398" y="1360221"/>
                </a:moveTo>
                <a:lnTo>
                  <a:pt x="718332" y="1363907"/>
                </a:lnTo>
                <a:lnTo>
                  <a:pt x="706801" y="1364912"/>
                </a:lnTo>
                <a:lnTo>
                  <a:pt x="699254" y="1360926"/>
                </a:lnTo>
                <a:lnTo>
                  <a:pt x="719134" y="1360994"/>
                </a:lnTo>
                <a:close/>
                <a:moveTo>
                  <a:pt x="2937521" y="1359535"/>
                </a:moveTo>
                <a:lnTo>
                  <a:pt x="2927683" y="1363783"/>
                </a:lnTo>
                <a:lnTo>
                  <a:pt x="2907299" y="1374651"/>
                </a:lnTo>
                <a:lnTo>
                  <a:pt x="2910746" y="1371820"/>
                </a:lnTo>
                <a:lnTo>
                  <a:pt x="2923178" y="1363758"/>
                </a:lnTo>
                <a:close/>
                <a:moveTo>
                  <a:pt x="3289944" y="1358851"/>
                </a:moveTo>
                <a:lnTo>
                  <a:pt x="3294259" y="1386469"/>
                </a:lnTo>
                <a:lnTo>
                  <a:pt x="3295270" y="1428929"/>
                </a:lnTo>
                <a:lnTo>
                  <a:pt x="3296052" y="1429599"/>
                </a:lnTo>
                <a:lnTo>
                  <a:pt x="3295277" y="1454389"/>
                </a:lnTo>
                <a:lnTo>
                  <a:pt x="3295340" y="1454617"/>
                </a:lnTo>
                <a:lnTo>
                  <a:pt x="3296022" y="1470991"/>
                </a:lnTo>
                <a:lnTo>
                  <a:pt x="3301846" y="1455068"/>
                </a:lnTo>
                <a:cubicBezTo>
                  <a:pt x="3305059" y="1442208"/>
                  <a:pt x="3305059" y="1429348"/>
                  <a:pt x="3303453" y="1416487"/>
                </a:cubicBezTo>
                <a:lnTo>
                  <a:pt x="3301349" y="1406387"/>
                </a:lnTo>
                <a:lnTo>
                  <a:pt x="3301696" y="1428929"/>
                </a:lnTo>
                <a:cubicBezTo>
                  <a:pt x="3301696" y="1432142"/>
                  <a:pt x="3301696" y="1433749"/>
                  <a:pt x="3300892" y="1433749"/>
                </a:cubicBezTo>
                <a:lnTo>
                  <a:pt x="3296052" y="1429599"/>
                </a:lnTo>
                <a:lnTo>
                  <a:pt x="3296876" y="1403221"/>
                </a:lnTo>
                <a:lnTo>
                  <a:pt x="3294259" y="1386469"/>
                </a:lnTo>
                <a:lnTo>
                  <a:pt x="3293960" y="1373912"/>
                </a:lnTo>
                <a:close/>
                <a:moveTo>
                  <a:pt x="763993" y="1358019"/>
                </a:moveTo>
                <a:cubicBezTo>
                  <a:pt x="776855" y="1364446"/>
                  <a:pt x="788109" y="1372481"/>
                  <a:pt x="798559" y="1382123"/>
                </a:cubicBezTo>
                <a:lnTo>
                  <a:pt x="822606" y="1409405"/>
                </a:lnTo>
                <a:lnTo>
                  <a:pt x="822600" y="1409416"/>
                </a:lnTo>
                <a:lnTo>
                  <a:pt x="821872" y="1409440"/>
                </a:lnTo>
                <a:lnTo>
                  <a:pt x="807824" y="1399673"/>
                </a:lnTo>
                <a:lnTo>
                  <a:pt x="797756" y="1388550"/>
                </a:lnTo>
                <a:lnTo>
                  <a:pt x="789717" y="1383730"/>
                </a:lnTo>
                <a:lnTo>
                  <a:pt x="803383" y="1396585"/>
                </a:lnTo>
                <a:lnTo>
                  <a:pt x="807824" y="1399673"/>
                </a:lnTo>
                <a:lnTo>
                  <a:pt x="815790" y="1408473"/>
                </a:lnTo>
                <a:lnTo>
                  <a:pt x="805191" y="1402209"/>
                </a:lnTo>
                <a:lnTo>
                  <a:pt x="783286" y="1383730"/>
                </a:lnTo>
                <a:lnTo>
                  <a:pt x="799363" y="1398995"/>
                </a:lnTo>
                <a:cubicBezTo>
                  <a:pt x="804187" y="1403013"/>
                  <a:pt x="809010" y="1406226"/>
                  <a:pt x="815441" y="1409440"/>
                </a:cubicBezTo>
                <a:lnTo>
                  <a:pt x="817195" y="1410024"/>
                </a:lnTo>
                <a:lnTo>
                  <a:pt x="820334" y="1413492"/>
                </a:lnTo>
                <a:lnTo>
                  <a:pt x="818354" y="1417054"/>
                </a:lnTo>
                <a:lnTo>
                  <a:pt x="802378" y="1408637"/>
                </a:lnTo>
                <a:lnTo>
                  <a:pt x="796016" y="1403367"/>
                </a:lnTo>
                <a:lnTo>
                  <a:pt x="780874" y="1389354"/>
                </a:lnTo>
                <a:lnTo>
                  <a:pt x="773875" y="1379026"/>
                </a:lnTo>
                <a:lnTo>
                  <a:pt x="783286" y="1383729"/>
                </a:lnTo>
                <a:lnTo>
                  <a:pt x="768753" y="1371469"/>
                </a:lnTo>
                <a:lnTo>
                  <a:pt x="768397" y="1370944"/>
                </a:lnTo>
                <a:lnTo>
                  <a:pt x="789716" y="1383729"/>
                </a:lnTo>
                <a:lnTo>
                  <a:pt x="767771" y="1370020"/>
                </a:lnTo>
                <a:lnTo>
                  <a:pt x="763993" y="1364446"/>
                </a:lnTo>
                <a:lnTo>
                  <a:pt x="760021" y="1364446"/>
                </a:lnTo>
                <a:lnTo>
                  <a:pt x="757878" y="1363180"/>
                </a:lnTo>
                <a:lnTo>
                  <a:pt x="758366" y="1361232"/>
                </a:lnTo>
                <a:cubicBezTo>
                  <a:pt x="759170" y="1359626"/>
                  <a:pt x="760777" y="1358019"/>
                  <a:pt x="763993" y="1358019"/>
                </a:cubicBezTo>
                <a:close/>
                <a:moveTo>
                  <a:pt x="2941580" y="1357782"/>
                </a:moveTo>
                <a:lnTo>
                  <a:pt x="2939893" y="1358837"/>
                </a:lnTo>
                <a:lnTo>
                  <a:pt x="2937521" y="1359535"/>
                </a:lnTo>
                <a:close/>
                <a:moveTo>
                  <a:pt x="2942201" y="1357394"/>
                </a:moveTo>
                <a:lnTo>
                  <a:pt x="2942201" y="1357514"/>
                </a:lnTo>
                <a:lnTo>
                  <a:pt x="2941580" y="1357782"/>
                </a:lnTo>
                <a:close/>
                <a:moveTo>
                  <a:pt x="2119412" y="1352601"/>
                </a:moveTo>
                <a:cubicBezTo>
                  <a:pt x="2151659" y="1378001"/>
                  <a:pt x="2183905" y="1397051"/>
                  <a:pt x="2216151" y="1416101"/>
                </a:cubicBezTo>
                <a:cubicBezTo>
                  <a:pt x="2216151" y="1416101"/>
                  <a:pt x="2216151" y="1422451"/>
                  <a:pt x="2209702" y="1422451"/>
                </a:cubicBezTo>
                <a:cubicBezTo>
                  <a:pt x="2177456" y="1403401"/>
                  <a:pt x="2145209" y="1384351"/>
                  <a:pt x="2119412" y="1358951"/>
                </a:cubicBezTo>
                <a:cubicBezTo>
                  <a:pt x="2112963" y="1358951"/>
                  <a:pt x="2119412" y="1352601"/>
                  <a:pt x="2119412" y="1352601"/>
                </a:cubicBezTo>
                <a:close/>
                <a:moveTo>
                  <a:pt x="2940996" y="1352203"/>
                </a:moveTo>
                <a:lnTo>
                  <a:pt x="2923178" y="1363758"/>
                </a:lnTo>
                <a:lnTo>
                  <a:pt x="2906713" y="1368605"/>
                </a:lnTo>
                <a:lnTo>
                  <a:pt x="2898970" y="1371936"/>
                </a:lnTo>
                <a:lnTo>
                  <a:pt x="2909867" y="1364780"/>
                </a:lnTo>
                <a:lnTo>
                  <a:pt x="2912446" y="1363464"/>
                </a:lnTo>
                <a:close/>
                <a:moveTo>
                  <a:pt x="738269" y="1351591"/>
                </a:moveTo>
                <a:cubicBezTo>
                  <a:pt x="738269" y="1351591"/>
                  <a:pt x="738269" y="1351591"/>
                  <a:pt x="737465" y="1352394"/>
                </a:cubicBezTo>
                <a:lnTo>
                  <a:pt x="733910" y="1355947"/>
                </a:lnTo>
                <a:lnTo>
                  <a:pt x="734352" y="1355797"/>
                </a:lnTo>
                <a:lnTo>
                  <a:pt x="732686" y="1357171"/>
                </a:lnTo>
                <a:lnTo>
                  <a:pt x="731838" y="1358019"/>
                </a:lnTo>
                <a:lnTo>
                  <a:pt x="731862" y="1357851"/>
                </a:lnTo>
                <a:lnTo>
                  <a:pt x="725250" y="1363305"/>
                </a:lnTo>
                <a:lnTo>
                  <a:pt x="724967" y="1363329"/>
                </a:lnTo>
                <a:lnTo>
                  <a:pt x="728694" y="1357729"/>
                </a:lnTo>
                <a:lnTo>
                  <a:pt x="732043" y="1356585"/>
                </a:lnTo>
                <a:lnTo>
                  <a:pt x="732642" y="1352394"/>
                </a:lnTo>
                <a:cubicBezTo>
                  <a:pt x="733446" y="1351591"/>
                  <a:pt x="735053" y="1351591"/>
                  <a:pt x="738269" y="1351591"/>
                </a:cubicBezTo>
                <a:close/>
                <a:moveTo>
                  <a:pt x="2742512" y="1351023"/>
                </a:moveTo>
                <a:lnTo>
                  <a:pt x="2743200" y="1352500"/>
                </a:lnTo>
                <a:lnTo>
                  <a:pt x="2741442" y="1355590"/>
                </a:lnTo>
                <a:lnTo>
                  <a:pt x="2750252" y="1364031"/>
                </a:lnTo>
                <a:lnTo>
                  <a:pt x="2783473" y="1388765"/>
                </a:lnTo>
                <a:lnTo>
                  <a:pt x="2809250" y="1412517"/>
                </a:lnTo>
                <a:lnTo>
                  <a:pt x="2809432" y="1412653"/>
                </a:lnTo>
                <a:lnTo>
                  <a:pt x="2810317" y="1411563"/>
                </a:lnTo>
                <a:lnTo>
                  <a:pt x="2794475" y="1396957"/>
                </a:lnTo>
                <a:lnTo>
                  <a:pt x="2783473" y="1388765"/>
                </a:lnTo>
                <a:close/>
                <a:moveTo>
                  <a:pt x="2945459" y="1349309"/>
                </a:moveTo>
                <a:lnTo>
                  <a:pt x="2944011" y="1350248"/>
                </a:lnTo>
                <a:lnTo>
                  <a:pt x="2922844" y="1358157"/>
                </a:lnTo>
                <a:lnTo>
                  <a:pt x="2912446" y="1363464"/>
                </a:lnTo>
                <a:lnTo>
                  <a:pt x="2911007" y="1364031"/>
                </a:lnTo>
                <a:lnTo>
                  <a:pt x="2926070" y="1354139"/>
                </a:lnTo>
                <a:close/>
                <a:moveTo>
                  <a:pt x="2961558" y="1345298"/>
                </a:moveTo>
                <a:lnTo>
                  <a:pt x="2942201" y="1357394"/>
                </a:lnTo>
                <a:lnTo>
                  <a:pt x="2942201" y="1354942"/>
                </a:lnTo>
                <a:cubicBezTo>
                  <a:pt x="2942201" y="1353335"/>
                  <a:pt x="2942201" y="1351728"/>
                  <a:pt x="2942201" y="1351728"/>
                </a:cubicBezTo>
                <a:lnTo>
                  <a:pt x="2940996" y="1352203"/>
                </a:lnTo>
                <a:lnTo>
                  <a:pt x="2944011" y="1350248"/>
                </a:lnTo>
                <a:lnTo>
                  <a:pt x="2948653" y="1348513"/>
                </a:lnTo>
                <a:close/>
                <a:moveTo>
                  <a:pt x="627872" y="1344366"/>
                </a:moveTo>
                <a:lnTo>
                  <a:pt x="629793" y="1345628"/>
                </a:lnTo>
                <a:lnTo>
                  <a:pt x="671846" y="1356299"/>
                </a:lnTo>
                <a:lnTo>
                  <a:pt x="674714" y="1358484"/>
                </a:lnTo>
                <a:cubicBezTo>
                  <a:pt x="681132" y="1361698"/>
                  <a:pt x="687549" y="1364912"/>
                  <a:pt x="693966" y="1367322"/>
                </a:cubicBezTo>
                <a:lnTo>
                  <a:pt x="698527" y="1368274"/>
                </a:lnTo>
                <a:lnTo>
                  <a:pt x="693164" y="1368929"/>
                </a:lnTo>
                <a:cubicBezTo>
                  <a:pt x="681132" y="1368125"/>
                  <a:pt x="668297" y="1364912"/>
                  <a:pt x="655462" y="1358484"/>
                </a:cubicBezTo>
                <a:lnTo>
                  <a:pt x="629818" y="1346433"/>
                </a:lnTo>
                <a:close/>
                <a:moveTo>
                  <a:pt x="2944669" y="1343882"/>
                </a:moveTo>
                <a:lnTo>
                  <a:pt x="2929296" y="1351728"/>
                </a:lnTo>
                <a:lnTo>
                  <a:pt x="2902680" y="1363371"/>
                </a:lnTo>
                <a:lnTo>
                  <a:pt x="2923650" y="1350120"/>
                </a:lnTo>
                <a:close/>
                <a:moveTo>
                  <a:pt x="2963092" y="1343261"/>
                </a:moveTo>
                <a:lnTo>
                  <a:pt x="2961558" y="1345298"/>
                </a:lnTo>
                <a:lnTo>
                  <a:pt x="2961558" y="1343691"/>
                </a:lnTo>
                <a:close/>
                <a:moveTo>
                  <a:pt x="3460725" y="1341688"/>
                </a:moveTo>
                <a:lnTo>
                  <a:pt x="3462792" y="1348084"/>
                </a:lnTo>
                <a:lnTo>
                  <a:pt x="3466772" y="1388507"/>
                </a:lnTo>
                <a:lnTo>
                  <a:pt x="3464609" y="1376379"/>
                </a:lnTo>
                <a:lnTo>
                  <a:pt x="3461963" y="1352539"/>
                </a:lnTo>
                <a:close/>
                <a:moveTo>
                  <a:pt x="693665" y="1339822"/>
                </a:moveTo>
                <a:cubicBezTo>
                  <a:pt x="700088" y="1339822"/>
                  <a:pt x="693665" y="1346251"/>
                  <a:pt x="693665" y="1346251"/>
                </a:cubicBezTo>
                <a:cubicBezTo>
                  <a:pt x="693665" y="1339822"/>
                  <a:pt x="693665" y="1339822"/>
                  <a:pt x="693665" y="1339822"/>
                </a:cubicBezTo>
                <a:close/>
                <a:moveTo>
                  <a:pt x="2961558" y="1338869"/>
                </a:moveTo>
                <a:cubicBezTo>
                  <a:pt x="2961558" y="1338869"/>
                  <a:pt x="2961558" y="1340476"/>
                  <a:pt x="2961558" y="1342084"/>
                </a:cubicBezTo>
                <a:lnTo>
                  <a:pt x="2961558" y="1343691"/>
                </a:lnTo>
                <a:lnTo>
                  <a:pt x="2948653" y="1348513"/>
                </a:lnTo>
                <a:lnTo>
                  <a:pt x="2945459" y="1349309"/>
                </a:lnTo>
                <a:close/>
                <a:moveTo>
                  <a:pt x="2986384" y="1338436"/>
                </a:moveTo>
                <a:lnTo>
                  <a:pt x="3000273" y="1338869"/>
                </a:lnTo>
                <a:cubicBezTo>
                  <a:pt x="2977689" y="1348513"/>
                  <a:pt x="2953493" y="1356550"/>
                  <a:pt x="2930909" y="1366998"/>
                </a:cubicBezTo>
                <a:lnTo>
                  <a:pt x="2908380" y="1379555"/>
                </a:lnTo>
                <a:lnTo>
                  <a:pt x="2913972" y="1375034"/>
                </a:lnTo>
                <a:lnTo>
                  <a:pt x="2939893" y="1358837"/>
                </a:lnTo>
                <a:lnTo>
                  <a:pt x="2942201" y="1358157"/>
                </a:lnTo>
                <a:lnTo>
                  <a:pt x="2942201" y="1357514"/>
                </a:lnTo>
                <a:close/>
                <a:moveTo>
                  <a:pt x="611432" y="1337793"/>
                </a:moveTo>
                <a:lnTo>
                  <a:pt x="629818" y="1346433"/>
                </a:lnTo>
                <a:lnTo>
                  <a:pt x="643430" y="1360894"/>
                </a:lnTo>
                <a:cubicBezTo>
                  <a:pt x="652254" y="1369732"/>
                  <a:pt x="661880" y="1377767"/>
                  <a:pt x="674714" y="1384195"/>
                </a:cubicBezTo>
                <a:cubicBezTo>
                  <a:pt x="687549" y="1390623"/>
                  <a:pt x="700383" y="1384195"/>
                  <a:pt x="706801" y="1377767"/>
                </a:cubicBezTo>
                <a:lnTo>
                  <a:pt x="712307" y="1371149"/>
                </a:lnTo>
                <a:lnTo>
                  <a:pt x="713218" y="1371339"/>
                </a:lnTo>
                <a:lnTo>
                  <a:pt x="720919" y="1369411"/>
                </a:lnTo>
                <a:lnTo>
                  <a:pt x="719635" y="1371339"/>
                </a:lnTo>
                <a:cubicBezTo>
                  <a:pt x="713218" y="1377767"/>
                  <a:pt x="700383" y="1390623"/>
                  <a:pt x="693966" y="1390623"/>
                </a:cubicBezTo>
                <a:cubicBezTo>
                  <a:pt x="668297" y="1397051"/>
                  <a:pt x="649045" y="1371339"/>
                  <a:pt x="629793" y="1358484"/>
                </a:cubicBezTo>
                <a:close/>
                <a:moveTo>
                  <a:pt x="3000273" y="1332440"/>
                </a:moveTo>
                <a:lnTo>
                  <a:pt x="2986384" y="1338436"/>
                </a:lnTo>
                <a:lnTo>
                  <a:pt x="2980916" y="1338266"/>
                </a:lnTo>
                <a:lnTo>
                  <a:pt x="2963092" y="1343261"/>
                </a:lnTo>
                <a:lnTo>
                  <a:pt x="2963978" y="1342084"/>
                </a:lnTo>
                <a:cubicBezTo>
                  <a:pt x="2963171" y="1340476"/>
                  <a:pt x="2961558" y="1338869"/>
                  <a:pt x="2961558" y="1338869"/>
                </a:cubicBezTo>
                <a:lnTo>
                  <a:pt x="2944669" y="1343882"/>
                </a:lnTo>
                <a:lnTo>
                  <a:pt x="2962365" y="1334851"/>
                </a:lnTo>
                <a:cubicBezTo>
                  <a:pt x="2974463" y="1330832"/>
                  <a:pt x="2987368" y="1329225"/>
                  <a:pt x="3000273" y="1332440"/>
                </a:cubicBezTo>
                <a:close/>
                <a:moveTo>
                  <a:pt x="3000273" y="1332440"/>
                </a:moveTo>
                <a:cubicBezTo>
                  <a:pt x="3000273" y="1338869"/>
                  <a:pt x="3006725" y="1338869"/>
                  <a:pt x="3000273" y="1338869"/>
                </a:cubicBezTo>
                <a:cubicBezTo>
                  <a:pt x="3000273" y="1338869"/>
                  <a:pt x="3000273" y="1338869"/>
                  <a:pt x="3000273" y="1332440"/>
                </a:cubicBezTo>
                <a:close/>
                <a:moveTo>
                  <a:pt x="3448541" y="1330891"/>
                </a:moveTo>
                <a:lnTo>
                  <a:pt x="3454399" y="1349015"/>
                </a:lnTo>
                <a:lnTo>
                  <a:pt x="3456341" y="1358972"/>
                </a:lnTo>
                <a:lnTo>
                  <a:pt x="3457653" y="1382988"/>
                </a:lnTo>
                <a:lnTo>
                  <a:pt x="3449113" y="1333240"/>
                </a:lnTo>
                <a:close/>
                <a:moveTo>
                  <a:pt x="658472" y="1327959"/>
                </a:moveTo>
                <a:lnTo>
                  <a:pt x="693665" y="1346251"/>
                </a:lnTo>
                <a:lnTo>
                  <a:pt x="651848" y="1328374"/>
                </a:lnTo>
                <a:close/>
                <a:moveTo>
                  <a:pt x="669099" y="1327294"/>
                </a:moveTo>
                <a:lnTo>
                  <a:pt x="693665" y="1339822"/>
                </a:lnTo>
                <a:lnTo>
                  <a:pt x="665592" y="1327514"/>
                </a:lnTo>
                <a:close/>
                <a:moveTo>
                  <a:pt x="2100357" y="1327201"/>
                </a:moveTo>
                <a:cubicBezTo>
                  <a:pt x="2171234" y="1352601"/>
                  <a:pt x="2242111" y="1378001"/>
                  <a:pt x="2312988" y="1409751"/>
                </a:cubicBezTo>
                <a:cubicBezTo>
                  <a:pt x="2312988" y="1409751"/>
                  <a:pt x="2312988" y="1416101"/>
                  <a:pt x="2306545" y="1416101"/>
                </a:cubicBezTo>
                <a:cubicBezTo>
                  <a:pt x="2235668" y="1384351"/>
                  <a:pt x="2164790" y="1358951"/>
                  <a:pt x="2100357" y="1333551"/>
                </a:cubicBezTo>
                <a:cubicBezTo>
                  <a:pt x="2093913" y="1333551"/>
                  <a:pt x="2100357" y="1327201"/>
                  <a:pt x="2100357" y="1327201"/>
                </a:cubicBezTo>
                <a:close/>
                <a:moveTo>
                  <a:pt x="667715" y="1326588"/>
                </a:moveTo>
                <a:lnTo>
                  <a:pt x="668134" y="1326802"/>
                </a:lnTo>
                <a:lnTo>
                  <a:pt x="667974" y="1326963"/>
                </a:lnTo>
                <a:close/>
                <a:moveTo>
                  <a:pt x="3253188" y="1324468"/>
                </a:moveTo>
                <a:lnTo>
                  <a:pt x="3269629" y="1371052"/>
                </a:lnTo>
                <a:cubicBezTo>
                  <a:pt x="3269629" y="1396764"/>
                  <a:pt x="3263201" y="1422477"/>
                  <a:pt x="3256773" y="1441761"/>
                </a:cubicBezTo>
                <a:cubicBezTo>
                  <a:pt x="3250345" y="1448189"/>
                  <a:pt x="3250345" y="1448189"/>
                  <a:pt x="3250345" y="1441761"/>
                </a:cubicBezTo>
                <a:cubicBezTo>
                  <a:pt x="3263201" y="1416049"/>
                  <a:pt x="3263201" y="1390336"/>
                  <a:pt x="3256773" y="1364624"/>
                </a:cubicBezTo>
                <a:close/>
                <a:moveTo>
                  <a:pt x="665190" y="1322938"/>
                </a:moveTo>
                <a:lnTo>
                  <a:pt x="667715" y="1326588"/>
                </a:lnTo>
                <a:lnTo>
                  <a:pt x="662125" y="1323738"/>
                </a:lnTo>
                <a:close/>
                <a:moveTo>
                  <a:pt x="674396" y="1320534"/>
                </a:moveTo>
                <a:cubicBezTo>
                  <a:pt x="674396" y="1326963"/>
                  <a:pt x="674396" y="1326963"/>
                  <a:pt x="674396" y="1326963"/>
                </a:cubicBezTo>
                <a:lnTo>
                  <a:pt x="669099" y="1327294"/>
                </a:lnTo>
                <a:lnTo>
                  <a:pt x="668134" y="1326802"/>
                </a:lnTo>
                <a:lnTo>
                  <a:pt x="671185" y="1323748"/>
                </a:lnTo>
                <a:cubicBezTo>
                  <a:pt x="672791" y="1322141"/>
                  <a:pt x="674396" y="1320534"/>
                  <a:pt x="674396" y="1320534"/>
                </a:cubicBezTo>
                <a:close/>
                <a:moveTo>
                  <a:pt x="641651" y="1320402"/>
                </a:moveTo>
                <a:lnTo>
                  <a:pt x="642282" y="1320534"/>
                </a:lnTo>
                <a:cubicBezTo>
                  <a:pt x="645494" y="1323748"/>
                  <a:pt x="650311" y="1325356"/>
                  <a:pt x="655931" y="1325356"/>
                </a:cubicBezTo>
                <a:lnTo>
                  <a:pt x="658901" y="1324580"/>
                </a:lnTo>
                <a:lnTo>
                  <a:pt x="665592" y="1327514"/>
                </a:lnTo>
                <a:lnTo>
                  <a:pt x="658472" y="1327959"/>
                </a:lnTo>
                <a:lnTo>
                  <a:pt x="651917" y="1324552"/>
                </a:lnTo>
                <a:close/>
                <a:moveTo>
                  <a:pt x="1412988" y="1312913"/>
                </a:moveTo>
                <a:cubicBezTo>
                  <a:pt x="1438842" y="1326067"/>
                  <a:pt x="1464696" y="1339221"/>
                  <a:pt x="1490549" y="1352374"/>
                </a:cubicBezTo>
                <a:cubicBezTo>
                  <a:pt x="1497013" y="1352374"/>
                  <a:pt x="1490549" y="1358951"/>
                  <a:pt x="1490549" y="1358951"/>
                </a:cubicBezTo>
                <a:cubicBezTo>
                  <a:pt x="1464696" y="1345797"/>
                  <a:pt x="1432378" y="1332644"/>
                  <a:pt x="1406525" y="1319490"/>
                </a:cubicBezTo>
                <a:cubicBezTo>
                  <a:pt x="1406525" y="1319490"/>
                  <a:pt x="1406525" y="1312913"/>
                  <a:pt x="1412988" y="1312913"/>
                </a:cubicBezTo>
                <a:close/>
                <a:moveTo>
                  <a:pt x="1471613" y="1306695"/>
                </a:moveTo>
                <a:cubicBezTo>
                  <a:pt x="1561523" y="1358554"/>
                  <a:pt x="1657856" y="1403930"/>
                  <a:pt x="1754188" y="1442824"/>
                </a:cubicBezTo>
                <a:cubicBezTo>
                  <a:pt x="1754188" y="1449306"/>
                  <a:pt x="1754188" y="1455788"/>
                  <a:pt x="1747766" y="1449306"/>
                </a:cubicBezTo>
                <a:cubicBezTo>
                  <a:pt x="1651434" y="1410412"/>
                  <a:pt x="1561523" y="1365036"/>
                  <a:pt x="1471613" y="1306695"/>
                </a:cubicBezTo>
                <a:close/>
                <a:moveTo>
                  <a:pt x="614061" y="1304921"/>
                </a:moveTo>
                <a:lnTo>
                  <a:pt x="651114" y="1318123"/>
                </a:lnTo>
                <a:lnTo>
                  <a:pt x="662125" y="1323738"/>
                </a:lnTo>
                <a:lnTo>
                  <a:pt x="658901" y="1324580"/>
                </a:lnTo>
                <a:close/>
                <a:moveTo>
                  <a:pt x="1412952" y="1300213"/>
                </a:moveTo>
                <a:cubicBezTo>
                  <a:pt x="1502936" y="1338815"/>
                  <a:pt x="1580066" y="1377416"/>
                  <a:pt x="1663623" y="1416018"/>
                </a:cubicBezTo>
                <a:cubicBezTo>
                  <a:pt x="1580066" y="1377416"/>
                  <a:pt x="1496509" y="1338815"/>
                  <a:pt x="1412952" y="1306647"/>
                </a:cubicBezTo>
                <a:cubicBezTo>
                  <a:pt x="1406525" y="1306647"/>
                  <a:pt x="1412952" y="1300213"/>
                  <a:pt x="1412952" y="1300213"/>
                </a:cubicBezTo>
                <a:close/>
                <a:moveTo>
                  <a:pt x="2897034" y="1293863"/>
                </a:moveTo>
                <a:cubicBezTo>
                  <a:pt x="2897034" y="1293863"/>
                  <a:pt x="2903487" y="1293863"/>
                  <a:pt x="2903487" y="1293863"/>
                </a:cubicBezTo>
                <a:cubicBezTo>
                  <a:pt x="2890582" y="1316366"/>
                  <a:pt x="2877677" y="1337262"/>
                  <a:pt x="2865579" y="1358157"/>
                </a:cubicBezTo>
                <a:lnTo>
                  <a:pt x="2858955" y="1371036"/>
                </a:lnTo>
                <a:lnTo>
                  <a:pt x="2858320" y="1371016"/>
                </a:lnTo>
                <a:cubicBezTo>
                  <a:pt x="2851867" y="1371016"/>
                  <a:pt x="2851867" y="1377445"/>
                  <a:pt x="2851867" y="1377445"/>
                </a:cubicBezTo>
                <a:lnTo>
                  <a:pt x="2855786" y="1377196"/>
                </a:lnTo>
                <a:lnTo>
                  <a:pt x="2852834" y="1382936"/>
                </a:lnTo>
                <a:lnTo>
                  <a:pt x="2845305" y="1386398"/>
                </a:lnTo>
                <a:lnTo>
                  <a:pt x="2856577" y="1360301"/>
                </a:lnTo>
                <a:lnTo>
                  <a:pt x="2857513" y="1358961"/>
                </a:lnTo>
                <a:cubicBezTo>
                  <a:pt x="2869611" y="1337262"/>
                  <a:pt x="2880903" y="1316366"/>
                  <a:pt x="2897034" y="1300293"/>
                </a:cubicBezTo>
                <a:cubicBezTo>
                  <a:pt x="2897034" y="1293863"/>
                  <a:pt x="2897034" y="1293863"/>
                  <a:pt x="2897034" y="1293863"/>
                </a:cubicBezTo>
                <a:close/>
                <a:moveTo>
                  <a:pt x="3271532" y="1289805"/>
                </a:moveTo>
                <a:lnTo>
                  <a:pt x="3279204" y="1323690"/>
                </a:lnTo>
                <a:lnTo>
                  <a:pt x="3288615" y="1369966"/>
                </a:lnTo>
                <a:lnTo>
                  <a:pt x="3286386" y="1421787"/>
                </a:lnTo>
                <a:lnTo>
                  <a:pt x="3290140" y="1435552"/>
                </a:lnTo>
                <a:lnTo>
                  <a:pt x="3291253" y="1413665"/>
                </a:lnTo>
                <a:cubicBezTo>
                  <a:pt x="3290450" y="1398401"/>
                  <a:pt x="3288843" y="1383941"/>
                  <a:pt x="3288843" y="1371087"/>
                </a:cubicBezTo>
                <a:lnTo>
                  <a:pt x="3288615" y="1369966"/>
                </a:lnTo>
                <a:lnTo>
                  <a:pt x="3288843" y="1364661"/>
                </a:lnTo>
                <a:lnTo>
                  <a:pt x="3284428" y="1338164"/>
                </a:lnTo>
                <a:close/>
                <a:moveTo>
                  <a:pt x="615802" y="1288966"/>
                </a:moveTo>
                <a:lnTo>
                  <a:pt x="629437" y="1294816"/>
                </a:lnTo>
                <a:cubicBezTo>
                  <a:pt x="639071" y="1298031"/>
                  <a:pt x="647100" y="1301245"/>
                  <a:pt x="653522" y="1306067"/>
                </a:cubicBezTo>
                <a:lnTo>
                  <a:pt x="654100" y="1306903"/>
                </a:lnTo>
                <a:lnTo>
                  <a:pt x="648705" y="1307675"/>
                </a:lnTo>
                <a:close/>
                <a:moveTo>
                  <a:pt x="2685123" y="1287737"/>
                </a:moveTo>
                <a:lnTo>
                  <a:pt x="2687866" y="1291705"/>
                </a:lnTo>
                <a:lnTo>
                  <a:pt x="2683391" y="1288726"/>
                </a:lnTo>
                <a:close/>
                <a:moveTo>
                  <a:pt x="564337" y="1287322"/>
                </a:moveTo>
                <a:lnTo>
                  <a:pt x="571044" y="1293646"/>
                </a:lnTo>
                <a:lnTo>
                  <a:pt x="590567" y="1302021"/>
                </a:lnTo>
                <a:lnTo>
                  <a:pt x="589464" y="1301703"/>
                </a:lnTo>
                <a:lnTo>
                  <a:pt x="571399" y="1293980"/>
                </a:lnTo>
                <a:lnTo>
                  <a:pt x="575239" y="1297600"/>
                </a:lnTo>
                <a:lnTo>
                  <a:pt x="589464" y="1301703"/>
                </a:lnTo>
                <a:lnTo>
                  <a:pt x="608024" y="1309638"/>
                </a:lnTo>
                <a:lnTo>
                  <a:pt x="614465" y="1312593"/>
                </a:lnTo>
                <a:lnTo>
                  <a:pt x="613863" y="1312134"/>
                </a:lnTo>
                <a:lnTo>
                  <a:pt x="608024" y="1309638"/>
                </a:lnTo>
                <a:lnTo>
                  <a:pt x="603745" y="1307675"/>
                </a:lnTo>
                <a:lnTo>
                  <a:pt x="590567" y="1302021"/>
                </a:lnTo>
                <a:lnTo>
                  <a:pt x="606692" y="1306672"/>
                </a:lnTo>
                <a:lnTo>
                  <a:pt x="597707" y="1299829"/>
                </a:lnTo>
                <a:lnTo>
                  <a:pt x="596186" y="1298575"/>
                </a:lnTo>
                <a:close/>
                <a:moveTo>
                  <a:pt x="628320" y="1286989"/>
                </a:moveTo>
                <a:lnTo>
                  <a:pt x="650311" y="1296423"/>
                </a:lnTo>
                <a:cubicBezTo>
                  <a:pt x="661551" y="1302853"/>
                  <a:pt x="671185" y="1310890"/>
                  <a:pt x="674396" y="1320534"/>
                </a:cubicBezTo>
                <a:lnTo>
                  <a:pt x="665190" y="1322938"/>
                </a:lnTo>
                <a:lnTo>
                  <a:pt x="654100" y="1306903"/>
                </a:lnTo>
                <a:lnTo>
                  <a:pt x="654325" y="1306871"/>
                </a:lnTo>
                <a:cubicBezTo>
                  <a:pt x="655128" y="1306067"/>
                  <a:pt x="655128" y="1304460"/>
                  <a:pt x="655128" y="1301245"/>
                </a:cubicBezTo>
                <a:close/>
                <a:moveTo>
                  <a:pt x="527117" y="1281349"/>
                </a:moveTo>
                <a:cubicBezTo>
                  <a:pt x="546369" y="1290991"/>
                  <a:pt x="564017" y="1302239"/>
                  <a:pt x="580862" y="1313488"/>
                </a:cubicBezTo>
                <a:lnTo>
                  <a:pt x="593209" y="1321598"/>
                </a:lnTo>
                <a:lnTo>
                  <a:pt x="610542" y="1336789"/>
                </a:lnTo>
                <a:lnTo>
                  <a:pt x="611432" y="1337793"/>
                </a:lnTo>
                <a:lnTo>
                  <a:pt x="590488" y="1327951"/>
                </a:lnTo>
                <a:cubicBezTo>
                  <a:pt x="568829" y="1315095"/>
                  <a:pt x="546369" y="1300632"/>
                  <a:pt x="520700" y="1287777"/>
                </a:cubicBezTo>
                <a:cubicBezTo>
                  <a:pt x="520700" y="1281349"/>
                  <a:pt x="520700" y="1281349"/>
                  <a:pt x="527117" y="1281349"/>
                </a:cubicBezTo>
                <a:close/>
                <a:moveTo>
                  <a:pt x="3441157" y="1281130"/>
                </a:moveTo>
                <a:lnTo>
                  <a:pt x="3454062" y="1321069"/>
                </a:lnTo>
                <a:lnTo>
                  <a:pt x="3458751" y="1346106"/>
                </a:lnTo>
                <a:lnTo>
                  <a:pt x="3463989" y="1374076"/>
                </a:lnTo>
                <a:lnTo>
                  <a:pt x="3455538" y="1352539"/>
                </a:lnTo>
                <a:lnTo>
                  <a:pt x="3454399" y="1349015"/>
                </a:lnTo>
                <a:close/>
                <a:moveTo>
                  <a:pt x="3967186" y="1279197"/>
                </a:moveTo>
                <a:lnTo>
                  <a:pt x="3905594" y="1320197"/>
                </a:lnTo>
                <a:lnTo>
                  <a:pt x="3898814" y="1324617"/>
                </a:lnTo>
                <a:lnTo>
                  <a:pt x="3900277" y="1330979"/>
                </a:lnTo>
                <a:lnTo>
                  <a:pt x="3913187" y="1322541"/>
                </a:lnTo>
                <a:lnTo>
                  <a:pt x="3900527" y="1332063"/>
                </a:lnTo>
                <a:lnTo>
                  <a:pt x="3904434" y="1349052"/>
                </a:lnTo>
                <a:lnTo>
                  <a:pt x="3973737" y="1300214"/>
                </a:lnTo>
                <a:lnTo>
                  <a:pt x="3970263" y="1300214"/>
                </a:lnTo>
                <a:lnTo>
                  <a:pt x="3968044" y="1285055"/>
                </a:lnTo>
                <a:lnTo>
                  <a:pt x="3937720" y="1306505"/>
                </a:lnTo>
                <a:lnTo>
                  <a:pt x="3913187" y="1322541"/>
                </a:lnTo>
                <a:lnTo>
                  <a:pt x="3967546" y="1281656"/>
                </a:lnTo>
                <a:close/>
                <a:moveTo>
                  <a:pt x="2633663" y="1274888"/>
                </a:moveTo>
                <a:lnTo>
                  <a:pt x="2650356" y="1282916"/>
                </a:lnTo>
                <a:lnTo>
                  <a:pt x="2671454" y="1312633"/>
                </a:lnTo>
                <a:cubicBezTo>
                  <a:pt x="2685123" y="1326285"/>
                  <a:pt x="2701204" y="1339135"/>
                  <a:pt x="2717285" y="1351984"/>
                </a:cubicBezTo>
                <a:cubicBezTo>
                  <a:pt x="2726934" y="1358409"/>
                  <a:pt x="2738191" y="1366440"/>
                  <a:pt x="2749448" y="1374471"/>
                </a:cubicBezTo>
                <a:lnTo>
                  <a:pt x="2774249" y="1391810"/>
                </a:lnTo>
                <a:lnTo>
                  <a:pt x="2817793" y="1428278"/>
                </a:lnTo>
                <a:lnTo>
                  <a:pt x="2857416" y="1454986"/>
                </a:lnTo>
                <a:lnTo>
                  <a:pt x="2862188" y="1459386"/>
                </a:lnTo>
                <a:lnTo>
                  <a:pt x="2843523" y="1447552"/>
                </a:lnTo>
                <a:cubicBezTo>
                  <a:pt x="2813772" y="1427475"/>
                  <a:pt x="2784826" y="1406594"/>
                  <a:pt x="2755880" y="1384108"/>
                </a:cubicBezTo>
                <a:cubicBezTo>
                  <a:pt x="2730150" y="1371258"/>
                  <a:pt x="2704420" y="1351984"/>
                  <a:pt x="2685123" y="1332710"/>
                </a:cubicBezTo>
                <a:cubicBezTo>
                  <a:pt x="2665826" y="1319861"/>
                  <a:pt x="2646528" y="1294162"/>
                  <a:pt x="2633663" y="1274888"/>
                </a:cubicBezTo>
                <a:close/>
                <a:moveTo>
                  <a:pt x="1290724" y="1274813"/>
                </a:moveTo>
                <a:cubicBezTo>
                  <a:pt x="1335778" y="1294121"/>
                  <a:pt x="1387268" y="1319864"/>
                  <a:pt x="1438759" y="1339171"/>
                </a:cubicBezTo>
                <a:cubicBezTo>
                  <a:pt x="1509558" y="1364914"/>
                  <a:pt x="1586794" y="1397094"/>
                  <a:pt x="1657593" y="1422837"/>
                </a:cubicBezTo>
                <a:cubicBezTo>
                  <a:pt x="1728392" y="1455016"/>
                  <a:pt x="1799191" y="1487195"/>
                  <a:pt x="1876426" y="1506502"/>
                </a:cubicBezTo>
                <a:cubicBezTo>
                  <a:pt x="1876426" y="1506502"/>
                  <a:pt x="1876426" y="1512938"/>
                  <a:pt x="1869990" y="1506502"/>
                </a:cubicBezTo>
                <a:cubicBezTo>
                  <a:pt x="1818500" y="1493631"/>
                  <a:pt x="1767009" y="1480759"/>
                  <a:pt x="1721955" y="1455016"/>
                </a:cubicBezTo>
                <a:cubicBezTo>
                  <a:pt x="1644720" y="1429273"/>
                  <a:pt x="1573921" y="1397094"/>
                  <a:pt x="1503121" y="1371350"/>
                </a:cubicBezTo>
                <a:cubicBezTo>
                  <a:pt x="1432322" y="1339171"/>
                  <a:pt x="1361523" y="1313428"/>
                  <a:pt x="1284288" y="1281249"/>
                </a:cubicBezTo>
                <a:cubicBezTo>
                  <a:pt x="1284288" y="1281249"/>
                  <a:pt x="1284288" y="1274813"/>
                  <a:pt x="1290724" y="1274813"/>
                </a:cubicBezTo>
                <a:close/>
                <a:moveTo>
                  <a:pt x="3445363" y="1272546"/>
                </a:moveTo>
                <a:lnTo>
                  <a:pt x="3449113" y="1281776"/>
                </a:lnTo>
                <a:lnTo>
                  <a:pt x="3457541" y="1299356"/>
                </a:lnTo>
                <a:lnTo>
                  <a:pt x="3461963" y="1313941"/>
                </a:lnTo>
                <a:lnTo>
                  <a:pt x="3470530" y="1378271"/>
                </a:lnTo>
                <a:lnTo>
                  <a:pt x="3468388" y="1365405"/>
                </a:lnTo>
                <a:lnTo>
                  <a:pt x="3462792" y="1348084"/>
                </a:lnTo>
                <a:lnTo>
                  <a:pt x="3461963" y="1339673"/>
                </a:lnTo>
                <a:lnTo>
                  <a:pt x="3459236" y="1328643"/>
                </a:lnTo>
                <a:lnTo>
                  <a:pt x="3458751" y="1324395"/>
                </a:lnTo>
                <a:cubicBezTo>
                  <a:pt x="3457145" y="1315549"/>
                  <a:pt x="3455538" y="1307508"/>
                  <a:pt x="3455538" y="1301075"/>
                </a:cubicBezTo>
                <a:lnTo>
                  <a:pt x="3447921" y="1282887"/>
                </a:lnTo>
                <a:close/>
                <a:moveTo>
                  <a:pt x="518820" y="1271241"/>
                </a:moveTo>
                <a:lnTo>
                  <a:pt x="526384" y="1273914"/>
                </a:lnTo>
                <a:lnTo>
                  <a:pt x="535761" y="1278509"/>
                </a:lnTo>
                <a:close/>
                <a:moveTo>
                  <a:pt x="3440936" y="1270664"/>
                </a:moveTo>
                <a:lnTo>
                  <a:pt x="3445098" y="1276147"/>
                </a:lnTo>
                <a:lnTo>
                  <a:pt x="3447921" y="1282887"/>
                </a:lnTo>
                <a:lnTo>
                  <a:pt x="3459236" y="1328643"/>
                </a:lnTo>
                <a:lnTo>
                  <a:pt x="3460725" y="1341688"/>
                </a:lnTo>
                <a:lnTo>
                  <a:pt x="3454062" y="1321069"/>
                </a:lnTo>
                <a:lnTo>
                  <a:pt x="3449113" y="1294642"/>
                </a:lnTo>
                <a:close/>
                <a:moveTo>
                  <a:pt x="2641525" y="1270477"/>
                </a:moveTo>
                <a:lnTo>
                  <a:pt x="2665022" y="1276494"/>
                </a:lnTo>
                <a:lnTo>
                  <a:pt x="2683391" y="1288726"/>
                </a:lnTo>
                <a:lnTo>
                  <a:pt x="2679495" y="1290949"/>
                </a:lnTo>
                <a:cubicBezTo>
                  <a:pt x="2678691" y="1292556"/>
                  <a:pt x="2678691" y="1294162"/>
                  <a:pt x="2678691" y="1294162"/>
                </a:cubicBezTo>
                <a:lnTo>
                  <a:pt x="2693450" y="1310559"/>
                </a:lnTo>
                <a:lnTo>
                  <a:pt x="2677082" y="1295768"/>
                </a:lnTo>
                <a:lnTo>
                  <a:pt x="2650356" y="1282916"/>
                </a:lnTo>
                <a:close/>
                <a:moveTo>
                  <a:pt x="2640096" y="1268463"/>
                </a:moveTo>
                <a:lnTo>
                  <a:pt x="2641525" y="1270477"/>
                </a:lnTo>
                <a:lnTo>
                  <a:pt x="2638783" y="1269774"/>
                </a:lnTo>
                <a:close/>
                <a:moveTo>
                  <a:pt x="2633663" y="1268463"/>
                </a:moveTo>
                <a:lnTo>
                  <a:pt x="2638783" y="1269774"/>
                </a:lnTo>
                <a:lnTo>
                  <a:pt x="2636879" y="1271676"/>
                </a:lnTo>
                <a:cubicBezTo>
                  <a:pt x="2635271" y="1273282"/>
                  <a:pt x="2633663" y="1274888"/>
                  <a:pt x="2633663" y="1274888"/>
                </a:cubicBezTo>
                <a:cubicBezTo>
                  <a:pt x="2633663" y="1268463"/>
                  <a:pt x="2633663" y="1268463"/>
                  <a:pt x="2633663" y="1268463"/>
                </a:cubicBezTo>
                <a:close/>
                <a:moveTo>
                  <a:pt x="3435432" y="1263413"/>
                </a:moveTo>
                <a:lnTo>
                  <a:pt x="3438486" y="1267436"/>
                </a:lnTo>
                <a:lnTo>
                  <a:pt x="3441157" y="1281130"/>
                </a:lnTo>
                <a:close/>
                <a:moveTo>
                  <a:pt x="3436682" y="1258191"/>
                </a:moveTo>
                <a:lnTo>
                  <a:pt x="3440936" y="1270664"/>
                </a:lnTo>
                <a:lnTo>
                  <a:pt x="3438486" y="1267436"/>
                </a:lnTo>
                <a:close/>
                <a:moveTo>
                  <a:pt x="1664032" y="1255976"/>
                </a:moveTo>
                <a:lnTo>
                  <a:pt x="1682503" y="1262019"/>
                </a:lnTo>
                <a:lnTo>
                  <a:pt x="1701062" y="1264525"/>
                </a:lnTo>
                <a:lnTo>
                  <a:pt x="1676078" y="1262019"/>
                </a:lnTo>
                <a:close/>
                <a:moveTo>
                  <a:pt x="535261" y="1251725"/>
                </a:moveTo>
                <a:lnTo>
                  <a:pt x="551182" y="1274921"/>
                </a:lnTo>
                <a:lnTo>
                  <a:pt x="556004" y="1279467"/>
                </a:lnTo>
                <a:lnTo>
                  <a:pt x="592322" y="1295390"/>
                </a:lnTo>
                <a:lnTo>
                  <a:pt x="545153" y="1256509"/>
                </a:lnTo>
                <a:lnTo>
                  <a:pt x="545105" y="1256486"/>
                </a:lnTo>
                <a:lnTo>
                  <a:pt x="542958" y="1258098"/>
                </a:lnTo>
                <a:cubicBezTo>
                  <a:pt x="541354" y="1257295"/>
                  <a:pt x="539750" y="1255689"/>
                  <a:pt x="539750" y="1255689"/>
                </a:cubicBezTo>
                <a:lnTo>
                  <a:pt x="540561" y="1254288"/>
                </a:lnTo>
                <a:close/>
                <a:moveTo>
                  <a:pt x="3434121" y="1250682"/>
                </a:moveTo>
                <a:lnTo>
                  <a:pt x="3436263" y="1256044"/>
                </a:lnTo>
                <a:lnTo>
                  <a:pt x="3436682" y="1258191"/>
                </a:lnTo>
                <a:close/>
                <a:moveTo>
                  <a:pt x="1843113" y="1249128"/>
                </a:moveTo>
                <a:cubicBezTo>
                  <a:pt x="1817416" y="1262019"/>
                  <a:pt x="1791718" y="1268464"/>
                  <a:pt x="1766020" y="1268464"/>
                </a:cubicBezTo>
                <a:cubicBezTo>
                  <a:pt x="1753172" y="1268464"/>
                  <a:pt x="1738717" y="1268464"/>
                  <a:pt x="1724262" y="1267658"/>
                </a:cubicBezTo>
                <a:lnTo>
                  <a:pt x="1701062" y="1264525"/>
                </a:lnTo>
                <a:lnTo>
                  <a:pt x="1724262" y="1266853"/>
                </a:lnTo>
                <a:cubicBezTo>
                  <a:pt x="1740323" y="1266853"/>
                  <a:pt x="1756384" y="1265241"/>
                  <a:pt x="1772445" y="1262019"/>
                </a:cubicBezTo>
                <a:lnTo>
                  <a:pt x="1778569" y="1260189"/>
                </a:lnTo>
                <a:lnTo>
                  <a:pt x="1801355" y="1257991"/>
                </a:lnTo>
                <a:cubicBezTo>
                  <a:pt x="1815810" y="1255574"/>
                  <a:pt x="1830264" y="1252351"/>
                  <a:pt x="1843113" y="1249128"/>
                </a:cubicBezTo>
                <a:close/>
                <a:moveTo>
                  <a:pt x="454949" y="1248836"/>
                </a:moveTo>
                <a:lnTo>
                  <a:pt x="520249" y="1275528"/>
                </a:lnTo>
                <a:lnTo>
                  <a:pt x="559835" y="1292724"/>
                </a:lnTo>
                <a:lnTo>
                  <a:pt x="480516" y="1261846"/>
                </a:lnTo>
                <a:close/>
                <a:moveTo>
                  <a:pt x="1638737" y="1243288"/>
                </a:moveTo>
                <a:lnTo>
                  <a:pt x="1664032" y="1255976"/>
                </a:lnTo>
                <a:lnTo>
                  <a:pt x="1645562" y="1249934"/>
                </a:lnTo>
                <a:close/>
                <a:moveTo>
                  <a:pt x="1836013" y="1243022"/>
                </a:moveTo>
                <a:lnTo>
                  <a:pt x="1817416" y="1249128"/>
                </a:lnTo>
                <a:lnTo>
                  <a:pt x="1814005" y="1249599"/>
                </a:lnTo>
                <a:close/>
                <a:moveTo>
                  <a:pt x="1641979" y="1241444"/>
                </a:moveTo>
                <a:lnTo>
                  <a:pt x="1672866" y="1250740"/>
                </a:lnTo>
                <a:cubicBezTo>
                  <a:pt x="1688927" y="1253962"/>
                  <a:pt x="1704988" y="1255574"/>
                  <a:pt x="1721049" y="1255574"/>
                </a:cubicBezTo>
                <a:cubicBezTo>
                  <a:pt x="1735504" y="1257185"/>
                  <a:pt x="1749558" y="1257185"/>
                  <a:pt x="1763310" y="1255775"/>
                </a:cubicBezTo>
                <a:lnTo>
                  <a:pt x="1763394" y="1255758"/>
                </a:lnTo>
                <a:lnTo>
                  <a:pt x="1768530" y="1255876"/>
                </a:lnTo>
                <a:lnTo>
                  <a:pt x="1814005" y="1249599"/>
                </a:lnTo>
                <a:lnTo>
                  <a:pt x="1778569" y="1260189"/>
                </a:lnTo>
                <a:lnTo>
                  <a:pt x="1759596" y="1262019"/>
                </a:lnTo>
                <a:cubicBezTo>
                  <a:pt x="1733898" y="1268464"/>
                  <a:pt x="1701776" y="1262019"/>
                  <a:pt x="1676078" y="1255574"/>
                </a:cubicBezTo>
                <a:close/>
                <a:moveTo>
                  <a:pt x="1849074" y="1238734"/>
                </a:moveTo>
                <a:lnTo>
                  <a:pt x="1847932" y="1239460"/>
                </a:lnTo>
                <a:lnTo>
                  <a:pt x="1836013" y="1243022"/>
                </a:lnTo>
                <a:close/>
                <a:moveTo>
                  <a:pt x="3263044" y="1232523"/>
                </a:moveTo>
                <a:lnTo>
                  <a:pt x="3266762" y="1244265"/>
                </a:lnTo>
                <a:lnTo>
                  <a:pt x="3268677" y="1248993"/>
                </a:lnTo>
                <a:lnTo>
                  <a:pt x="3264745" y="1236124"/>
                </a:lnTo>
                <a:close/>
                <a:moveTo>
                  <a:pt x="2478551" y="1227187"/>
                </a:moveTo>
                <a:lnTo>
                  <a:pt x="2483194" y="1228838"/>
                </a:lnTo>
                <a:lnTo>
                  <a:pt x="2483035" y="1229118"/>
                </a:lnTo>
                <a:cubicBezTo>
                  <a:pt x="2481429" y="1229924"/>
                  <a:pt x="2479823" y="1229924"/>
                  <a:pt x="2479823" y="1229924"/>
                </a:cubicBezTo>
                <a:close/>
                <a:moveTo>
                  <a:pt x="2484481" y="1226576"/>
                </a:moveTo>
                <a:lnTo>
                  <a:pt x="2486247" y="1229924"/>
                </a:lnTo>
                <a:lnTo>
                  <a:pt x="2483194" y="1228838"/>
                </a:lnTo>
                <a:close/>
                <a:moveTo>
                  <a:pt x="2482040" y="1221945"/>
                </a:moveTo>
                <a:lnTo>
                  <a:pt x="2486247" y="1223473"/>
                </a:lnTo>
                <a:lnTo>
                  <a:pt x="2484481" y="1226576"/>
                </a:lnTo>
                <a:close/>
                <a:moveTo>
                  <a:pt x="2540652" y="1213104"/>
                </a:moveTo>
                <a:lnTo>
                  <a:pt x="2621147" y="1236376"/>
                </a:lnTo>
                <a:cubicBezTo>
                  <a:pt x="2633995" y="1242827"/>
                  <a:pt x="2646843" y="1242827"/>
                  <a:pt x="2659690" y="1255730"/>
                </a:cubicBezTo>
                <a:cubicBezTo>
                  <a:pt x="2672538" y="1262181"/>
                  <a:pt x="2685386" y="1268632"/>
                  <a:pt x="2698233" y="1281535"/>
                </a:cubicBezTo>
                <a:cubicBezTo>
                  <a:pt x="2707869" y="1291212"/>
                  <a:pt x="2717505" y="1302502"/>
                  <a:pt x="2725535" y="1314598"/>
                </a:cubicBezTo>
                <a:lnTo>
                  <a:pt x="2737242" y="1339715"/>
                </a:lnTo>
                <a:lnTo>
                  <a:pt x="2813839" y="1407220"/>
                </a:lnTo>
                <a:lnTo>
                  <a:pt x="2854287" y="1357353"/>
                </a:lnTo>
                <a:cubicBezTo>
                  <a:pt x="2867998" y="1335654"/>
                  <a:pt x="2880903" y="1313151"/>
                  <a:pt x="2897034" y="1293863"/>
                </a:cubicBezTo>
                <a:cubicBezTo>
                  <a:pt x="2884129" y="1313151"/>
                  <a:pt x="2871224" y="1332440"/>
                  <a:pt x="2859933" y="1352531"/>
                </a:cubicBezTo>
                <a:lnTo>
                  <a:pt x="2856577" y="1360301"/>
                </a:lnTo>
                <a:lnTo>
                  <a:pt x="2835047" y="1391116"/>
                </a:lnTo>
                <a:lnTo>
                  <a:pt x="2833317" y="1391911"/>
                </a:lnTo>
                <a:lnTo>
                  <a:pt x="2815146" y="1408371"/>
                </a:lnTo>
                <a:lnTo>
                  <a:pt x="2820001" y="1412650"/>
                </a:lnTo>
                <a:lnTo>
                  <a:pt x="2835047" y="1391116"/>
                </a:lnTo>
                <a:lnTo>
                  <a:pt x="2845305" y="1386398"/>
                </a:lnTo>
                <a:lnTo>
                  <a:pt x="2841469" y="1395278"/>
                </a:lnTo>
                <a:lnTo>
                  <a:pt x="2839769" y="1395930"/>
                </a:lnTo>
                <a:lnTo>
                  <a:pt x="2821586" y="1414048"/>
                </a:lnTo>
                <a:lnTo>
                  <a:pt x="2830123" y="1421571"/>
                </a:lnTo>
                <a:lnTo>
                  <a:pt x="2832510" y="1416022"/>
                </a:lnTo>
                <a:cubicBezTo>
                  <a:pt x="2832510" y="1416022"/>
                  <a:pt x="2832510" y="1416022"/>
                  <a:pt x="2832510" y="1422451"/>
                </a:cubicBezTo>
                <a:lnTo>
                  <a:pt x="2830283" y="1421711"/>
                </a:lnTo>
                <a:lnTo>
                  <a:pt x="2845935" y="1435505"/>
                </a:lnTo>
                <a:lnTo>
                  <a:pt x="2880449" y="1462927"/>
                </a:lnTo>
                <a:lnTo>
                  <a:pt x="2878097" y="1461204"/>
                </a:lnTo>
                <a:lnTo>
                  <a:pt x="2857692" y="1448636"/>
                </a:lnTo>
                <a:lnTo>
                  <a:pt x="2820240" y="1420712"/>
                </a:lnTo>
                <a:lnTo>
                  <a:pt x="2817465" y="1418154"/>
                </a:lnTo>
                <a:lnTo>
                  <a:pt x="2817185" y="1418434"/>
                </a:lnTo>
                <a:lnTo>
                  <a:pt x="2820240" y="1420712"/>
                </a:lnTo>
                <a:lnTo>
                  <a:pt x="2836111" y="1435344"/>
                </a:lnTo>
                <a:lnTo>
                  <a:pt x="2829854" y="1431490"/>
                </a:lnTo>
                <a:lnTo>
                  <a:pt x="2814856" y="1420754"/>
                </a:lnTo>
                <a:lnTo>
                  <a:pt x="2813153" y="1422451"/>
                </a:lnTo>
                <a:lnTo>
                  <a:pt x="2814511" y="1420508"/>
                </a:lnTo>
                <a:lnTo>
                  <a:pt x="2812687" y="1419202"/>
                </a:lnTo>
                <a:lnTo>
                  <a:pt x="2813153" y="1422451"/>
                </a:lnTo>
                <a:cubicBezTo>
                  <a:pt x="2813153" y="1422451"/>
                  <a:pt x="2806700" y="1422451"/>
                  <a:pt x="2806700" y="1416022"/>
                </a:cubicBezTo>
                <a:lnTo>
                  <a:pt x="2808627" y="1416296"/>
                </a:lnTo>
                <a:lnTo>
                  <a:pt x="2807382" y="1415404"/>
                </a:lnTo>
                <a:lnTo>
                  <a:pt x="2806700" y="1416022"/>
                </a:lnTo>
                <a:lnTo>
                  <a:pt x="2807267" y="1415323"/>
                </a:lnTo>
                <a:lnTo>
                  <a:pt x="2781610" y="1396957"/>
                </a:lnTo>
                <a:lnTo>
                  <a:pt x="2774249" y="1391810"/>
                </a:lnTo>
                <a:lnTo>
                  <a:pt x="2743116" y="1365737"/>
                </a:lnTo>
                <a:lnTo>
                  <a:pt x="2736965" y="1358904"/>
                </a:lnTo>
                <a:lnTo>
                  <a:pt x="2736776" y="1358951"/>
                </a:lnTo>
                <a:lnTo>
                  <a:pt x="2736522" y="1358412"/>
                </a:lnTo>
                <a:lnTo>
                  <a:pt x="2693450" y="1310559"/>
                </a:lnTo>
                <a:lnTo>
                  <a:pt x="2710853" y="1326285"/>
                </a:lnTo>
                <a:lnTo>
                  <a:pt x="2730063" y="1344689"/>
                </a:lnTo>
                <a:lnTo>
                  <a:pt x="2726349" y="1336798"/>
                </a:lnTo>
                <a:lnTo>
                  <a:pt x="2708441" y="1321467"/>
                </a:lnTo>
                <a:lnTo>
                  <a:pt x="2687866" y="1291705"/>
                </a:lnTo>
                <a:lnTo>
                  <a:pt x="2691555" y="1294162"/>
                </a:lnTo>
                <a:cubicBezTo>
                  <a:pt x="2697988" y="1300587"/>
                  <a:pt x="2704420" y="1308617"/>
                  <a:pt x="2711657" y="1316648"/>
                </a:cubicBezTo>
                <a:lnTo>
                  <a:pt x="2720707" y="1324813"/>
                </a:lnTo>
                <a:lnTo>
                  <a:pt x="2715899" y="1314598"/>
                </a:lnTo>
                <a:cubicBezTo>
                  <a:pt x="2706263" y="1300889"/>
                  <a:pt x="2695022" y="1287986"/>
                  <a:pt x="2685386" y="1275084"/>
                </a:cubicBezTo>
                <a:cubicBezTo>
                  <a:pt x="2672538" y="1268632"/>
                  <a:pt x="2659690" y="1255730"/>
                  <a:pt x="2640419" y="1249278"/>
                </a:cubicBezTo>
                <a:cubicBezTo>
                  <a:pt x="2627571" y="1249278"/>
                  <a:pt x="2608300" y="1242827"/>
                  <a:pt x="2595452" y="1236376"/>
                </a:cubicBezTo>
                <a:lnTo>
                  <a:pt x="2549993" y="1220572"/>
                </a:lnTo>
                <a:close/>
                <a:moveTo>
                  <a:pt x="2525431" y="1212034"/>
                </a:moveTo>
                <a:lnTo>
                  <a:pt x="2549993" y="1220572"/>
                </a:lnTo>
                <a:lnTo>
                  <a:pt x="2569757" y="1236376"/>
                </a:lnTo>
                <a:cubicBezTo>
                  <a:pt x="2569757" y="1236376"/>
                  <a:pt x="2569757" y="1242827"/>
                  <a:pt x="2563333" y="1242827"/>
                </a:cubicBezTo>
                <a:cubicBezTo>
                  <a:pt x="2563333" y="1236376"/>
                  <a:pt x="2563333" y="1236376"/>
                  <a:pt x="2563333" y="1236376"/>
                </a:cubicBezTo>
                <a:lnTo>
                  <a:pt x="2555512" y="1234973"/>
                </a:lnTo>
                <a:lnTo>
                  <a:pt x="2544061" y="1223473"/>
                </a:lnTo>
                <a:close/>
                <a:moveTo>
                  <a:pt x="2470257" y="1209337"/>
                </a:moveTo>
                <a:lnTo>
                  <a:pt x="2473399" y="1210570"/>
                </a:lnTo>
                <a:lnTo>
                  <a:pt x="2476820" y="1212043"/>
                </a:lnTo>
                <a:lnTo>
                  <a:pt x="2482040" y="1221945"/>
                </a:lnTo>
                <a:lnTo>
                  <a:pt x="2474912" y="1219355"/>
                </a:lnTo>
                <a:close/>
                <a:moveTo>
                  <a:pt x="3416519" y="1204883"/>
                </a:moveTo>
                <a:lnTo>
                  <a:pt x="3424581" y="1222709"/>
                </a:lnTo>
                <a:lnTo>
                  <a:pt x="3434121" y="1250682"/>
                </a:lnTo>
                <a:lnTo>
                  <a:pt x="3419459" y="1213982"/>
                </a:lnTo>
                <a:close/>
                <a:moveTo>
                  <a:pt x="3418122" y="1203769"/>
                </a:moveTo>
                <a:lnTo>
                  <a:pt x="3429004" y="1222447"/>
                </a:lnTo>
                <a:lnTo>
                  <a:pt x="3438673" y="1245490"/>
                </a:lnTo>
                <a:lnTo>
                  <a:pt x="3445363" y="1272546"/>
                </a:lnTo>
                <a:lnTo>
                  <a:pt x="3429838" y="1234332"/>
                </a:lnTo>
                <a:lnTo>
                  <a:pt x="3424581" y="1222709"/>
                </a:lnTo>
                <a:close/>
                <a:moveTo>
                  <a:pt x="2472446" y="1203745"/>
                </a:moveTo>
                <a:lnTo>
                  <a:pt x="2473399" y="1204119"/>
                </a:lnTo>
                <a:cubicBezTo>
                  <a:pt x="2486247" y="1210570"/>
                  <a:pt x="2505518" y="1217022"/>
                  <a:pt x="2518366" y="1223473"/>
                </a:cubicBezTo>
                <a:cubicBezTo>
                  <a:pt x="2524790" y="1226699"/>
                  <a:pt x="2532820" y="1229924"/>
                  <a:pt x="2540849" y="1232344"/>
                </a:cubicBezTo>
                <a:lnTo>
                  <a:pt x="2555512" y="1234973"/>
                </a:lnTo>
                <a:lnTo>
                  <a:pt x="2563333" y="1242827"/>
                </a:lnTo>
                <a:cubicBezTo>
                  <a:pt x="2550485" y="1242827"/>
                  <a:pt x="2537637" y="1236376"/>
                  <a:pt x="2518366" y="1229924"/>
                </a:cubicBezTo>
                <a:lnTo>
                  <a:pt x="2476820" y="1212043"/>
                </a:lnTo>
                <a:close/>
                <a:moveTo>
                  <a:pt x="363116" y="1202862"/>
                </a:moveTo>
                <a:lnTo>
                  <a:pt x="393479" y="1216677"/>
                </a:lnTo>
                <a:lnTo>
                  <a:pt x="411061" y="1226504"/>
                </a:lnTo>
                <a:lnTo>
                  <a:pt x="454949" y="1248836"/>
                </a:lnTo>
                <a:lnTo>
                  <a:pt x="450182" y="1246888"/>
                </a:lnTo>
                <a:lnTo>
                  <a:pt x="391792" y="1217663"/>
                </a:lnTo>
                <a:close/>
                <a:moveTo>
                  <a:pt x="342695" y="1198888"/>
                </a:moveTo>
                <a:lnTo>
                  <a:pt x="423906" y="1236148"/>
                </a:lnTo>
                <a:lnTo>
                  <a:pt x="450182" y="1246888"/>
                </a:lnTo>
                <a:lnTo>
                  <a:pt x="478500" y="1261062"/>
                </a:lnTo>
                <a:lnTo>
                  <a:pt x="480516" y="1261846"/>
                </a:lnTo>
                <a:lnTo>
                  <a:pt x="507403" y="1275528"/>
                </a:lnTo>
                <a:cubicBezTo>
                  <a:pt x="513826" y="1275528"/>
                  <a:pt x="507403" y="1281957"/>
                  <a:pt x="507403" y="1281957"/>
                </a:cubicBezTo>
                <a:cubicBezTo>
                  <a:pt x="488135" y="1269099"/>
                  <a:pt x="462443" y="1256240"/>
                  <a:pt x="443175" y="1249810"/>
                </a:cubicBezTo>
                <a:cubicBezTo>
                  <a:pt x="411061" y="1233737"/>
                  <a:pt x="377341" y="1217663"/>
                  <a:pt x="344424" y="1199983"/>
                </a:cubicBezTo>
                <a:close/>
                <a:moveTo>
                  <a:pt x="1913782" y="1197567"/>
                </a:moveTo>
                <a:lnTo>
                  <a:pt x="1911727" y="1199628"/>
                </a:lnTo>
                <a:lnTo>
                  <a:pt x="1872560" y="1227884"/>
                </a:lnTo>
                <a:lnTo>
                  <a:pt x="1861584" y="1234627"/>
                </a:lnTo>
                <a:lnTo>
                  <a:pt x="1849074" y="1238734"/>
                </a:lnTo>
                <a:close/>
                <a:moveTo>
                  <a:pt x="3404917" y="1195937"/>
                </a:moveTo>
                <a:lnTo>
                  <a:pt x="3410563" y="1211013"/>
                </a:lnTo>
                <a:cubicBezTo>
                  <a:pt x="3416988" y="1223879"/>
                  <a:pt x="3423413" y="1236745"/>
                  <a:pt x="3429838" y="1256044"/>
                </a:cubicBezTo>
                <a:lnTo>
                  <a:pt x="3430509" y="1256927"/>
                </a:lnTo>
                <a:lnTo>
                  <a:pt x="3448541" y="1330891"/>
                </a:lnTo>
                <a:close/>
                <a:moveTo>
                  <a:pt x="1909650" y="1194131"/>
                </a:moveTo>
                <a:lnTo>
                  <a:pt x="1890493" y="1212068"/>
                </a:lnTo>
                <a:cubicBezTo>
                  <a:pt x="1876842" y="1221736"/>
                  <a:pt x="1862387" y="1229793"/>
                  <a:pt x="1849538" y="1236238"/>
                </a:cubicBezTo>
                <a:lnTo>
                  <a:pt x="1814927" y="1242206"/>
                </a:lnTo>
                <a:lnTo>
                  <a:pt x="1881660" y="1210457"/>
                </a:lnTo>
                <a:close/>
                <a:moveTo>
                  <a:pt x="1917939" y="1193396"/>
                </a:moveTo>
                <a:lnTo>
                  <a:pt x="1916080" y="1195707"/>
                </a:lnTo>
                <a:lnTo>
                  <a:pt x="1913782" y="1197566"/>
                </a:lnTo>
                <a:lnTo>
                  <a:pt x="1916994" y="1194344"/>
                </a:lnTo>
                <a:close/>
                <a:moveTo>
                  <a:pt x="2517908" y="1190676"/>
                </a:moveTo>
                <a:cubicBezTo>
                  <a:pt x="2537355" y="1190676"/>
                  <a:pt x="2563284" y="1190676"/>
                  <a:pt x="2582731" y="1190676"/>
                </a:cubicBezTo>
                <a:cubicBezTo>
                  <a:pt x="2589213" y="1190676"/>
                  <a:pt x="2589213" y="1198614"/>
                  <a:pt x="2589213" y="1198614"/>
                </a:cubicBezTo>
                <a:cubicBezTo>
                  <a:pt x="2563284" y="1198614"/>
                  <a:pt x="2543837" y="1198614"/>
                  <a:pt x="2517908" y="1198614"/>
                </a:cubicBezTo>
                <a:cubicBezTo>
                  <a:pt x="2511425" y="1198614"/>
                  <a:pt x="2511425" y="1190676"/>
                  <a:pt x="2517908" y="1190676"/>
                </a:cubicBezTo>
                <a:close/>
                <a:moveTo>
                  <a:pt x="3409395" y="1188789"/>
                </a:moveTo>
                <a:lnTo>
                  <a:pt x="3413715" y="1196205"/>
                </a:lnTo>
                <a:lnTo>
                  <a:pt x="3416519" y="1204883"/>
                </a:lnTo>
                <a:lnTo>
                  <a:pt x="3410563" y="1191714"/>
                </a:lnTo>
                <a:close/>
                <a:moveTo>
                  <a:pt x="4092230" y="1182825"/>
                </a:moveTo>
                <a:lnTo>
                  <a:pt x="4053371" y="1217103"/>
                </a:lnTo>
                <a:lnTo>
                  <a:pt x="3998760" y="1258178"/>
                </a:lnTo>
                <a:lnTo>
                  <a:pt x="3998756" y="1258181"/>
                </a:lnTo>
                <a:lnTo>
                  <a:pt x="3972557" y="1275621"/>
                </a:lnTo>
                <a:lnTo>
                  <a:pt x="3972895" y="1277632"/>
                </a:lnTo>
                <a:lnTo>
                  <a:pt x="3998756" y="1258181"/>
                </a:lnTo>
                <a:lnTo>
                  <a:pt x="3998758" y="1258180"/>
                </a:lnTo>
                <a:lnTo>
                  <a:pt x="3998760" y="1258178"/>
                </a:lnTo>
                <a:lnTo>
                  <a:pt x="4091922" y="1191330"/>
                </a:lnTo>
                <a:lnTo>
                  <a:pt x="4095332" y="1188521"/>
                </a:lnTo>
                <a:lnTo>
                  <a:pt x="4092473" y="1184250"/>
                </a:lnTo>
                <a:close/>
                <a:moveTo>
                  <a:pt x="3409299" y="1182539"/>
                </a:moveTo>
                <a:lnTo>
                  <a:pt x="3415382" y="1195734"/>
                </a:lnTo>
                <a:lnTo>
                  <a:pt x="3418122" y="1203769"/>
                </a:lnTo>
                <a:lnTo>
                  <a:pt x="3413715" y="1196205"/>
                </a:lnTo>
                <a:close/>
                <a:moveTo>
                  <a:pt x="2429030" y="1178521"/>
                </a:moveTo>
                <a:lnTo>
                  <a:pt x="2448342" y="1185235"/>
                </a:lnTo>
                <a:lnTo>
                  <a:pt x="2471793" y="1202506"/>
                </a:lnTo>
                <a:lnTo>
                  <a:pt x="2472446" y="1203745"/>
                </a:lnTo>
                <a:lnTo>
                  <a:pt x="2457019" y="1197693"/>
                </a:lnTo>
                <a:lnTo>
                  <a:pt x="2447704" y="1191216"/>
                </a:lnTo>
                <a:close/>
                <a:moveTo>
                  <a:pt x="2437426" y="1176163"/>
                </a:moveTo>
                <a:lnTo>
                  <a:pt x="2515154" y="1205732"/>
                </a:lnTo>
                <a:lnTo>
                  <a:pt x="2515179" y="1205739"/>
                </a:lnTo>
                <a:lnTo>
                  <a:pt x="2525431" y="1212034"/>
                </a:lnTo>
                <a:lnTo>
                  <a:pt x="2448342" y="1185235"/>
                </a:lnTo>
                <a:lnTo>
                  <a:pt x="2447704" y="1184765"/>
                </a:lnTo>
                <a:close/>
                <a:moveTo>
                  <a:pt x="3401881" y="1175892"/>
                </a:moveTo>
                <a:lnTo>
                  <a:pt x="3408067" y="1186510"/>
                </a:lnTo>
                <a:lnTo>
                  <a:pt x="3410563" y="1191714"/>
                </a:lnTo>
                <a:lnTo>
                  <a:pt x="3419459" y="1213982"/>
                </a:lnTo>
                <a:lnTo>
                  <a:pt x="3435432" y="1263413"/>
                </a:lnTo>
                <a:lnTo>
                  <a:pt x="3430509" y="1256927"/>
                </a:lnTo>
                <a:lnTo>
                  <a:pt x="3424216" y="1231116"/>
                </a:lnTo>
                <a:close/>
                <a:moveTo>
                  <a:pt x="1934848" y="1174633"/>
                </a:moveTo>
                <a:lnTo>
                  <a:pt x="1933055" y="1178230"/>
                </a:lnTo>
                <a:lnTo>
                  <a:pt x="1917939" y="1193396"/>
                </a:lnTo>
                <a:lnTo>
                  <a:pt x="1929231" y="1179355"/>
                </a:lnTo>
                <a:close/>
                <a:moveTo>
                  <a:pt x="2871217" y="1165202"/>
                </a:moveTo>
                <a:cubicBezTo>
                  <a:pt x="2871217" y="1165202"/>
                  <a:pt x="2871217" y="1165202"/>
                  <a:pt x="2877639" y="1165202"/>
                </a:cubicBezTo>
                <a:cubicBezTo>
                  <a:pt x="2877639" y="1165202"/>
                  <a:pt x="2871217" y="1171626"/>
                  <a:pt x="2871217" y="1165202"/>
                </a:cubicBezTo>
                <a:close/>
                <a:moveTo>
                  <a:pt x="3404112" y="1163121"/>
                </a:moveTo>
                <a:lnTo>
                  <a:pt x="3411366" y="1174827"/>
                </a:lnTo>
                <a:cubicBezTo>
                  <a:pt x="3441082" y="1228703"/>
                  <a:pt x="3465176" y="1284992"/>
                  <a:pt x="3474813" y="1346106"/>
                </a:cubicBezTo>
                <a:cubicBezTo>
                  <a:pt x="3481238" y="1378271"/>
                  <a:pt x="3481238" y="1410436"/>
                  <a:pt x="3481238" y="1436168"/>
                </a:cubicBezTo>
                <a:lnTo>
                  <a:pt x="3478170" y="1451530"/>
                </a:lnTo>
                <a:lnTo>
                  <a:pt x="3475557" y="1439571"/>
                </a:lnTo>
                <a:lnTo>
                  <a:pt x="3476419" y="1413652"/>
                </a:lnTo>
                <a:lnTo>
                  <a:pt x="3474813" y="1404003"/>
                </a:lnTo>
                <a:lnTo>
                  <a:pt x="3474813" y="1378271"/>
                </a:lnTo>
                <a:cubicBezTo>
                  <a:pt x="3468388" y="1358972"/>
                  <a:pt x="3468388" y="1346106"/>
                  <a:pt x="3468388" y="1326807"/>
                </a:cubicBezTo>
                <a:cubicBezTo>
                  <a:pt x="3465176" y="1317157"/>
                  <a:pt x="3461963" y="1309116"/>
                  <a:pt x="3458751" y="1301879"/>
                </a:cubicBezTo>
                <a:lnTo>
                  <a:pt x="3457541" y="1299356"/>
                </a:lnTo>
                <a:lnTo>
                  <a:pt x="3448310" y="1268910"/>
                </a:lnTo>
                <a:cubicBezTo>
                  <a:pt x="3442688" y="1254435"/>
                  <a:pt x="3436263" y="1239961"/>
                  <a:pt x="3429838" y="1223879"/>
                </a:cubicBezTo>
                <a:lnTo>
                  <a:pt x="3429004" y="1222447"/>
                </a:lnTo>
                <a:close/>
                <a:moveTo>
                  <a:pt x="1612135" y="1162061"/>
                </a:moveTo>
                <a:lnTo>
                  <a:pt x="1612628" y="1167261"/>
                </a:lnTo>
                <a:lnTo>
                  <a:pt x="1611031" y="1171785"/>
                </a:lnTo>
                <a:cubicBezTo>
                  <a:pt x="1608622" y="1184676"/>
                  <a:pt x="1608622" y="1197566"/>
                  <a:pt x="1611834" y="1210457"/>
                </a:cubicBezTo>
                <a:cubicBezTo>
                  <a:pt x="1618259" y="1223347"/>
                  <a:pt x="1627895" y="1233015"/>
                  <a:pt x="1639138" y="1240266"/>
                </a:cubicBezTo>
                <a:lnTo>
                  <a:pt x="1641979" y="1241444"/>
                </a:lnTo>
                <a:lnTo>
                  <a:pt x="1634545" y="1239206"/>
                </a:lnTo>
                <a:lnTo>
                  <a:pt x="1618259" y="1223347"/>
                </a:lnTo>
                <a:cubicBezTo>
                  <a:pt x="1608622" y="1213679"/>
                  <a:pt x="1603804" y="1203206"/>
                  <a:pt x="1602499" y="1192329"/>
                </a:cubicBezTo>
                <a:lnTo>
                  <a:pt x="1605499" y="1173472"/>
                </a:lnTo>
                <a:close/>
                <a:moveTo>
                  <a:pt x="2496283" y="1160392"/>
                </a:moveTo>
                <a:lnTo>
                  <a:pt x="2476500" y="1163689"/>
                </a:lnTo>
                <a:lnTo>
                  <a:pt x="2473325" y="1163159"/>
                </a:lnTo>
                <a:lnTo>
                  <a:pt x="2456540" y="1168755"/>
                </a:lnTo>
                <a:lnTo>
                  <a:pt x="2469133" y="1174067"/>
                </a:lnTo>
                <a:lnTo>
                  <a:pt x="2471478" y="1175274"/>
                </a:lnTo>
                <a:close/>
                <a:moveTo>
                  <a:pt x="2346658" y="1157390"/>
                </a:moveTo>
                <a:lnTo>
                  <a:pt x="2365111" y="1163568"/>
                </a:lnTo>
                <a:lnTo>
                  <a:pt x="2415585" y="1191216"/>
                </a:lnTo>
                <a:cubicBezTo>
                  <a:pt x="2425220" y="1197668"/>
                  <a:pt x="2436462" y="1204119"/>
                  <a:pt x="2448507" y="1209764"/>
                </a:cubicBezTo>
                <a:lnTo>
                  <a:pt x="2474912" y="1219355"/>
                </a:lnTo>
                <a:lnTo>
                  <a:pt x="2478551" y="1227187"/>
                </a:lnTo>
                <a:lnTo>
                  <a:pt x="2447704" y="1216215"/>
                </a:lnTo>
                <a:cubicBezTo>
                  <a:pt x="2434856" y="1210570"/>
                  <a:pt x="2422009" y="1204119"/>
                  <a:pt x="2409161" y="1197668"/>
                </a:cubicBezTo>
                <a:cubicBezTo>
                  <a:pt x="2399525" y="1191216"/>
                  <a:pt x="2388283" y="1183152"/>
                  <a:pt x="2376239" y="1175088"/>
                </a:cubicBezTo>
                <a:close/>
                <a:moveTo>
                  <a:pt x="276551" y="1157010"/>
                </a:moveTo>
                <a:lnTo>
                  <a:pt x="289027" y="1164621"/>
                </a:lnTo>
                <a:lnTo>
                  <a:pt x="363116" y="1202862"/>
                </a:lnTo>
                <a:lnTo>
                  <a:pt x="312839" y="1179986"/>
                </a:lnTo>
                <a:close/>
                <a:moveTo>
                  <a:pt x="1609720" y="1155472"/>
                </a:moveTo>
                <a:lnTo>
                  <a:pt x="1607819" y="1158895"/>
                </a:lnTo>
                <a:lnTo>
                  <a:pt x="1605499" y="1173472"/>
                </a:lnTo>
                <a:lnTo>
                  <a:pt x="1598985" y="1184676"/>
                </a:lnTo>
                <a:cubicBezTo>
                  <a:pt x="1592561" y="1191121"/>
                  <a:pt x="1592561" y="1204012"/>
                  <a:pt x="1598985" y="1210457"/>
                </a:cubicBezTo>
                <a:cubicBezTo>
                  <a:pt x="1605410" y="1223347"/>
                  <a:pt x="1618259" y="1229793"/>
                  <a:pt x="1624683" y="1236238"/>
                </a:cubicBezTo>
                <a:lnTo>
                  <a:pt x="1634545" y="1239206"/>
                </a:lnTo>
                <a:lnTo>
                  <a:pt x="1638737" y="1243288"/>
                </a:lnTo>
                <a:lnTo>
                  <a:pt x="1637532" y="1242683"/>
                </a:lnTo>
                <a:cubicBezTo>
                  <a:pt x="1624683" y="1242683"/>
                  <a:pt x="1611834" y="1236238"/>
                  <a:pt x="1598985" y="1223347"/>
                </a:cubicBezTo>
                <a:cubicBezTo>
                  <a:pt x="1582924" y="1204012"/>
                  <a:pt x="1587743" y="1184676"/>
                  <a:pt x="1599788" y="1166951"/>
                </a:cubicBezTo>
                <a:close/>
                <a:moveTo>
                  <a:pt x="1976263" y="1148694"/>
                </a:moveTo>
                <a:lnTo>
                  <a:pt x="1985823" y="1151154"/>
                </a:lnTo>
                <a:lnTo>
                  <a:pt x="1992970" y="1150486"/>
                </a:lnTo>
                <a:lnTo>
                  <a:pt x="1985468" y="1152757"/>
                </a:lnTo>
                <a:lnTo>
                  <a:pt x="1965435" y="1152364"/>
                </a:lnTo>
                <a:close/>
                <a:moveTo>
                  <a:pt x="2337956" y="1147738"/>
                </a:moveTo>
                <a:lnTo>
                  <a:pt x="2370618" y="1158960"/>
                </a:lnTo>
                <a:cubicBezTo>
                  <a:pt x="2386677" y="1168637"/>
                  <a:pt x="2404343" y="1176701"/>
                  <a:pt x="2422008" y="1183959"/>
                </a:cubicBezTo>
                <a:lnTo>
                  <a:pt x="2457019" y="1197693"/>
                </a:lnTo>
                <a:lnTo>
                  <a:pt x="2468581" y="1205732"/>
                </a:lnTo>
                <a:lnTo>
                  <a:pt x="2470257" y="1209337"/>
                </a:lnTo>
                <a:lnTo>
                  <a:pt x="2422008" y="1190410"/>
                </a:lnTo>
                <a:cubicBezTo>
                  <a:pt x="2404343" y="1183152"/>
                  <a:pt x="2386677" y="1175088"/>
                  <a:pt x="2370618" y="1165411"/>
                </a:cubicBezTo>
                <a:lnTo>
                  <a:pt x="2365111" y="1163568"/>
                </a:lnTo>
                <a:lnTo>
                  <a:pt x="2344922" y="1152508"/>
                </a:lnTo>
                <a:close/>
                <a:moveTo>
                  <a:pt x="1965435" y="1145909"/>
                </a:moveTo>
                <a:cubicBezTo>
                  <a:pt x="1965435" y="1152364"/>
                  <a:pt x="1965435" y="1152364"/>
                  <a:pt x="1965435" y="1152364"/>
                </a:cubicBezTo>
                <a:cubicBezTo>
                  <a:pt x="1958975" y="1152364"/>
                  <a:pt x="1958975" y="1152364"/>
                  <a:pt x="1965435" y="1145909"/>
                </a:cubicBezTo>
                <a:close/>
                <a:moveTo>
                  <a:pt x="1670283" y="1145231"/>
                </a:moveTo>
                <a:lnTo>
                  <a:pt x="1670283" y="1145431"/>
                </a:lnTo>
                <a:lnTo>
                  <a:pt x="1657428" y="1146045"/>
                </a:lnTo>
                <a:close/>
                <a:moveTo>
                  <a:pt x="2027764" y="1145186"/>
                </a:moveTo>
                <a:lnTo>
                  <a:pt x="2013073" y="1151557"/>
                </a:lnTo>
                <a:cubicBezTo>
                  <a:pt x="1997732" y="1157206"/>
                  <a:pt x="1981584" y="1162048"/>
                  <a:pt x="1965435" y="1165276"/>
                </a:cubicBezTo>
                <a:cubicBezTo>
                  <a:pt x="1958975" y="1165276"/>
                  <a:pt x="1958975" y="1158820"/>
                  <a:pt x="1965435" y="1158820"/>
                </a:cubicBezTo>
                <a:lnTo>
                  <a:pt x="1985468" y="1152757"/>
                </a:lnTo>
                <a:lnTo>
                  <a:pt x="2006614" y="1153171"/>
                </a:lnTo>
                <a:close/>
                <a:moveTo>
                  <a:pt x="269381" y="1144671"/>
                </a:moveTo>
                <a:lnTo>
                  <a:pt x="308295" y="1166228"/>
                </a:lnTo>
                <a:cubicBezTo>
                  <a:pt x="372524" y="1204805"/>
                  <a:pt x="443175" y="1236952"/>
                  <a:pt x="513826" y="1269099"/>
                </a:cubicBezTo>
                <a:lnTo>
                  <a:pt x="518820" y="1271241"/>
                </a:lnTo>
                <a:lnTo>
                  <a:pt x="494557" y="1262669"/>
                </a:lnTo>
                <a:lnTo>
                  <a:pt x="393479" y="1216677"/>
                </a:lnTo>
                <a:lnTo>
                  <a:pt x="314718" y="1172658"/>
                </a:lnTo>
                <a:close/>
                <a:moveTo>
                  <a:pt x="3389181" y="1144492"/>
                </a:moveTo>
                <a:lnTo>
                  <a:pt x="3399319" y="1163569"/>
                </a:lnTo>
                <a:lnTo>
                  <a:pt x="3409395" y="1188789"/>
                </a:lnTo>
                <a:lnTo>
                  <a:pt x="3408067" y="1186510"/>
                </a:lnTo>
                <a:lnTo>
                  <a:pt x="3396010" y="1161377"/>
                </a:lnTo>
                <a:close/>
                <a:moveTo>
                  <a:pt x="3393928" y="1143606"/>
                </a:moveTo>
                <a:lnTo>
                  <a:pt x="3400926" y="1155528"/>
                </a:lnTo>
                <a:lnTo>
                  <a:pt x="3404112" y="1163121"/>
                </a:lnTo>
                <a:lnTo>
                  <a:pt x="3397798" y="1152933"/>
                </a:lnTo>
                <a:close/>
                <a:moveTo>
                  <a:pt x="1625260" y="1143084"/>
                </a:moveTo>
                <a:lnTo>
                  <a:pt x="1622575" y="1147112"/>
                </a:lnTo>
                <a:cubicBezTo>
                  <a:pt x="1619865" y="1152852"/>
                  <a:pt x="1618259" y="1158895"/>
                  <a:pt x="1618259" y="1165340"/>
                </a:cubicBezTo>
                <a:cubicBezTo>
                  <a:pt x="1611834" y="1191121"/>
                  <a:pt x="1631107" y="1210457"/>
                  <a:pt x="1656805" y="1223347"/>
                </a:cubicBezTo>
                <a:cubicBezTo>
                  <a:pt x="1682503" y="1242683"/>
                  <a:pt x="1714625" y="1249128"/>
                  <a:pt x="1746747" y="1249128"/>
                </a:cubicBezTo>
                <a:cubicBezTo>
                  <a:pt x="1762808" y="1249128"/>
                  <a:pt x="1780475" y="1247517"/>
                  <a:pt x="1798143" y="1245100"/>
                </a:cubicBezTo>
                <a:lnTo>
                  <a:pt x="1814927" y="1242206"/>
                </a:lnTo>
                <a:lnTo>
                  <a:pt x="1803764" y="1247517"/>
                </a:lnTo>
                <a:lnTo>
                  <a:pt x="1763394" y="1255758"/>
                </a:lnTo>
                <a:lnTo>
                  <a:pt x="1720246" y="1254768"/>
                </a:lnTo>
                <a:cubicBezTo>
                  <a:pt x="1688927" y="1250740"/>
                  <a:pt x="1660017" y="1239460"/>
                  <a:pt x="1637532" y="1216902"/>
                </a:cubicBezTo>
                <a:cubicBezTo>
                  <a:pt x="1627895" y="1210457"/>
                  <a:pt x="1619865" y="1202400"/>
                  <a:pt x="1615046" y="1192732"/>
                </a:cubicBezTo>
                <a:lnTo>
                  <a:pt x="1612628" y="1167261"/>
                </a:lnTo>
                <a:lnTo>
                  <a:pt x="1617498" y="1153467"/>
                </a:lnTo>
                <a:close/>
                <a:moveTo>
                  <a:pt x="1738859" y="1142159"/>
                </a:moveTo>
                <a:lnTo>
                  <a:pt x="1745232" y="1142614"/>
                </a:lnTo>
                <a:lnTo>
                  <a:pt x="1740985" y="1143629"/>
                </a:lnTo>
                <a:cubicBezTo>
                  <a:pt x="1716882" y="1146045"/>
                  <a:pt x="1692779" y="1146045"/>
                  <a:pt x="1670283" y="1146045"/>
                </a:cubicBezTo>
                <a:lnTo>
                  <a:pt x="1670283" y="1145431"/>
                </a:lnTo>
                <a:lnTo>
                  <a:pt x="1724916" y="1142824"/>
                </a:lnTo>
                <a:close/>
                <a:moveTo>
                  <a:pt x="1621654" y="1141695"/>
                </a:moveTo>
                <a:lnTo>
                  <a:pt x="1617498" y="1153467"/>
                </a:lnTo>
                <a:lnTo>
                  <a:pt x="1615850" y="1155672"/>
                </a:lnTo>
                <a:lnTo>
                  <a:pt x="1612135" y="1162061"/>
                </a:lnTo>
                <a:lnTo>
                  <a:pt x="1611834" y="1158895"/>
                </a:lnTo>
                <a:lnTo>
                  <a:pt x="1620127" y="1143443"/>
                </a:lnTo>
                <a:lnTo>
                  <a:pt x="1621571" y="1141774"/>
                </a:lnTo>
                <a:close/>
                <a:moveTo>
                  <a:pt x="1729444" y="1141487"/>
                </a:moveTo>
                <a:lnTo>
                  <a:pt x="1731434" y="1141629"/>
                </a:lnTo>
                <a:lnTo>
                  <a:pt x="1727728" y="1142422"/>
                </a:lnTo>
                <a:lnTo>
                  <a:pt x="1725026" y="1141766"/>
                </a:lnTo>
                <a:close/>
                <a:moveTo>
                  <a:pt x="1778832" y="1140252"/>
                </a:moveTo>
                <a:lnTo>
                  <a:pt x="1759463" y="1143629"/>
                </a:lnTo>
                <a:lnTo>
                  <a:pt x="1745232" y="1142614"/>
                </a:lnTo>
                <a:lnTo>
                  <a:pt x="1749197" y="1141666"/>
                </a:lnTo>
                <a:close/>
                <a:moveTo>
                  <a:pt x="3380977" y="1140012"/>
                </a:moveTo>
                <a:lnTo>
                  <a:pt x="3394146" y="1162615"/>
                </a:lnTo>
                <a:lnTo>
                  <a:pt x="3404917" y="1195937"/>
                </a:lnTo>
                <a:lnTo>
                  <a:pt x="3400926" y="1185281"/>
                </a:lnTo>
                <a:cubicBezTo>
                  <a:pt x="3397713" y="1177239"/>
                  <a:pt x="3394501" y="1169198"/>
                  <a:pt x="3391288" y="1159549"/>
                </a:cubicBezTo>
                <a:close/>
                <a:moveTo>
                  <a:pt x="1657428" y="1139604"/>
                </a:moveTo>
                <a:cubicBezTo>
                  <a:pt x="1657428" y="1139604"/>
                  <a:pt x="1657428" y="1139604"/>
                  <a:pt x="1657428" y="1146045"/>
                </a:cubicBezTo>
                <a:cubicBezTo>
                  <a:pt x="1651000" y="1146045"/>
                  <a:pt x="1651000" y="1139604"/>
                  <a:pt x="1657428" y="1139604"/>
                </a:cubicBezTo>
                <a:close/>
                <a:moveTo>
                  <a:pt x="1715710" y="1139506"/>
                </a:moveTo>
                <a:lnTo>
                  <a:pt x="1725026" y="1141766"/>
                </a:lnTo>
                <a:lnTo>
                  <a:pt x="1670283" y="1145231"/>
                </a:lnTo>
                <a:lnTo>
                  <a:pt x="1670283" y="1142824"/>
                </a:lnTo>
                <a:cubicBezTo>
                  <a:pt x="1670283" y="1141214"/>
                  <a:pt x="1670283" y="1139604"/>
                  <a:pt x="1670283" y="1139604"/>
                </a:cubicBezTo>
                <a:lnTo>
                  <a:pt x="1676710" y="1139604"/>
                </a:lnTo>
                <a:close/>
                <a:moveTo>
                  <a:pt x="3389423" y="1139420"/>
                </a:moveTo>
                <a:lnTo>
                  <a:pt x="3397798" y="1152933"/>
                </a:lnTo>
                <a:lnTo>
                  <a:pt x="3406548" y="1174023"/>
                </a:lnTo>
                <a:lnTo>
                  <a:pt x="3409299" y="1182539"/>
                </a:lnTo>
                <a:close/>
                <a:moveTo>
                  <a:pt x="1714736" y="1138939"/>
                </a:moveTo>
                <a:lnTo>
                  <a:pt x="1717029" y="1139465"/>
                </a:lnTo>
                <a:lnTo>
                  <a:pt x="1716882" y="1139503"/>
                </a:lnTo>
                <a:lnTo>
                  <a:pt x="1715710" y="1139506"/>
                </a:lnTo>
                <a:lnTo>
                  <a:pt x="1713451" y="1138958"/>
                </a:lnTo>
                <a:close/>
                <a:moveTo>
                  <a:pt x="1706836" y="1137353"/>
                </a:moveTo>
                <a:lnTo>
                  <a:pt x="1713451" y="1138958"/>
                </a:lnTo>
                <a:lnTo>
                  <a:pt x="1670283" y="1139604"/>
                </a:lnTo>
                <a:lnTo>
                  <a:pt x="1657428" y="1139604"/>
                </a:lnTo>
                <a:close/>
                <a:moveTo>
                  <a:pt x="1743600" y="1136558"/>
                </a:moveTo>
                <a:lnTo>
                  <a:pt x="1734068" y="1141066"/>
                </a:lnTo>
                <a:lnTo>
                  <a:pt x="1733214" y="1141248"/>
                </a:lnTo>
                <a:lnTo>
                  <a:pt x="1729444" y="1141487"/>
                </a:lnTo>
                <a:lnTo>
                  <a:pt x="1724213" y="1141114"/>
                </a:lnTo>
                <a:lnTo>
                  <a:pt x="1717029" y="1139465"/>
                </a:lnTo>
                <a:lnTo>
                  <a:pt x="1719335" y="1138870"/>
                </a:lnTo>
                <a:lnTo>
                  <a:pt x="1724112" y="1138799"/>
                </a:lnTo>
                <a:close/>
                <a:moveTo>
                  <a:pt x="1729153" y="1136337"/>
                </a:moveTo>
                <a:lnTo>
                  <a:pt x="1719335" y="1138870"/>
                </a:lnTo>
                <a:lnTo>
                  <a:pt x="1714736" y="1138939"/>
                </a:lnTo>
                <a:lnTo>
                  <a:pt x="1707662" y="1137316"/>
                </a:lnTo>
                <a:lnTo>
                  <a:pt x="1713989" y="1137028"/>
                </a:lnTo>
                <a:lnTo>
                  <a:pt x="1718488" y="1137994"/>
                </a:lnTo>
                <a:lnTo>
                  <a:pt x="1725410" y="1136508"/>
                </a:lnTo>
                <a:lnTo>
                  <a:pt x="1728130" y="1136384"/>
                </a:lnTo>
                <a:close/>
                <a:moveTo>
                  <a:pt x="1964358" y="1135676"/>
                </a:moveTo>
                <a:lnTo>
                  <a:pt x="1963571" y="1138753"/>
                </a:lnTo>
                <a:cubicBezTo>
                  <a:pt x="1958753" y="1149227"/>
                  <a:pt x="1952329" y="1158895"/>
                  <a:pt x="1945904" y="1165340"/>
                </a:cubicBezTo>
                <a:lnTo>
                  <a:pt x="1934848" y="1174633"/>
                </a:lnTo>
                <a:lnTo>
                  <a:pt x="1937814" y="1168682"/>
                </a:lnTo>
                <a:close/>
                <a:moveTo>
                  <a:pt x="1750755" y="1135353"/>
                </a:moveTo>
                <a:lnTo>
                  <a:pt x="1753290" y="1135444"/>
                </a:lnTo>
                <a:lnTo>
                  <a:pt x="1743600" y="1136558"/>
                </a:lnTo>
                <a:lnTo>
                  <a:pt x="1745657" y="1135585"/>
                </a:lnTo>
                <a:close/>
                <a:moveTo>
                  <a:pt x="1760473" y="1134910"/>
                </a:moveTo>
                <a:lnTo>
                  <a:pt x="1757053" y="1135578"/>
                </a:lnTo>
                <a:lnTo>
                  <a:pt x="1753290" y="1135444"/>
                </a:lnTo>
                <a:lnTo>
                  <a:pt x="1756258" y="1135102"/>
                </a:lnTo>
                <a:close/>
                <a:moveTo>
                  <a:pt x="1735132" y="1134794"/>
                </a:moveTo>
                <a:lnTo>
                  <a:pt x="1746472" y="1135200"/>
                </a:lnTo>
                <a:lnTo>
                  <a:pt x="1745657" y="1135585"/>
                </a:lnTo>
                <a:lnTo>
                  <a:pt x="1729153" y="1136337"/>
                </a:lnTo>
                <a:close/>
                <a:moveTo>
                  <a:pt x="1764440" y="1134162"/>
                </a:moveTo>
                <a:lnTo>
                  <a:pt x="1763480" y="1134774"/>
                </a:lnTo>
                <a:lnTo>
                  <a:pt x="1760473" y="1134910"/>
                </a:lnTo>
                <a:lnTo>
                  <a:pt x="1764116" y="1134199"/>
                </a:lnTo>
                <a:close/>
                <a:moveTo>
                  <a:pt x="1781439" y="1133956"/>
                </a:moveTo>
                <a:lnTo>
                  <a:pt x="1749197" y="1141666"/>
                </a:lnTo>
                <a:lnTo>
                  <a:pt x="1738859" y="1142159"/>
                </a:lnTo>
                <a:lnTo>
                  <a:pt x="1731434" y="1141629"/>
                </a:lnTo>
                <a:lnTo>
                  <a:pt x="1733214" y="1141248"/>
                </a:lnTo>
                <a:lnTo>
                  <a:pt x="1733754" y="1141214"/>
                </a:lnTo>
                <a:lnTo>
                  <a:pt x="1734068" y="1141066"/>
                </a:lnTo>
                <a:lnTo>
                  <a:pt x="1763480" y="1134774"/>
                </a:lnTo>
                <a:close/>
                <a:moveTo>
                  <a:pt x="1781696" y="1133894"/>
                </a:moveTo>
                <a:lnTo>
                  <a:pt x="1782438" y="1133910"/>
                </a:lnTo>
                <a:lnTo>
                  <a:pt x="1781439" y="1133956"/>
                </a:lnTo>
                <a:close/>
                <a:moveTo>
                  <a:pt x="1785668" y="1133763"/>
                </a:moveTo>
                <a:lnTo>
                  <a:pt x="1785173" y="1133968"/>
                </a:lnTo>
                <a:lnTo>
                  <a:pt x="1782438" y="1133910"/>
                </a:lnTo>
                <a:close/>
                <a:moveTo>
                  <a:pt x="1767253" y="1133586"/>
                </a:moveTo>
                <a:lnTo>
                  <a:pt x="1769101" y="1133626"/>
                </a:lnTo>
                <a:lnTo>
                  <a:pt x="1764440" y="1134162"/>
                </a:lnTo>
                <a:lnTo>
                  <a:pt x="1764498" y="1134124"/>
                </a:lnTo>
                <a:close/>
                <a:moveTo>
                  <a:pt x="2479675" y="1133526"/>
                </a:moveTo>
                <a:cubicBezTo>
                  <a:pt x="2486025" y="1133526"/>
                  <a:pt x="2486025" y="1139876"/>
                  <a:pt x="2479675" y="1139876"/>
                </a:cubicBezTo>
                <a:cubicBezTo>
                  <a:pt x="2460625" y="1146226"/>
                  <a:pt x="2447925" y="1146226"/>
                  <a:pt x="2422525" y="1152576"/>
                </a:cubicBezTo>
                <a:cubicBezTo>
                  <a:pt x="2422525" y="1152576"/>
                  <a:pt x="2422525" y="1146226"/>
                  <a:pt x="2422525" y="1146226"/>
                </a:cubicBezTo>
                <a:cubicBezTo>
                  <a:pt x="2441575" y="1139876"/>
                  <a:pt x="2460625" y="1139876"/>
                  <a:pt x="2479675" y="1133526"/>
                </a:cubicBezTo>
                <a:close/>
                <a:moveTo>
                  <a:pt x="1697278" y="1133439"/>
                </a:moveTo>
                <a:lnTo>
                  <a:pt x="1733639" y="1134741"/>
                </a:lnTo>
                <a:lnTo>
                  <a:pt x="1725410" y="1136508"/>
                </a:lnTo>
                <a:lnTo>
                  <a:pt x="1713989" y="1137028"/>
                </a:lnTo>
                <a:close/>
                <a:moveTo>
                  <a:pt x="1750633" y="1133232"/>
                </a:moveTo>
                <a:lnTo>
                  <a:pt x="1765404" y="1133547"/>
                </a:lnTo>
                <a:lnTo>
                  <a:pt x="1764498" y="1134124"/>
                </a:lnTo>
                <a:lnTo>
                  <a:pt x="1764116" y="1134199"/>
                </a:lnTo>
                <a:lnTo>
                  <a:pt x="1756258" y="1135102"/>
                </a:lnTo>
                <a:lnTo>
                  <a:pt x="1750755" y="1135353"/>
                </a:lnTo>
                <a:lnTo>
                  <a:pt x="1746472" y="1135200"/>
                </a:lnTo>
                <a:close/>
                <a:moveTo>
                  <a:pt x="1689565" y="1133163"/>
                </a:moveTo>
                <a:lnTo>
                  <a:pt x="1707662" y="1137316"/>
                </a:lnTo>
                <a:lnTo>
                  <a:pt x="1706836" y="1137353"/>
                </a:lnTo>
                <a:close/>
                <a:moveTo>
                  <a:pt x="1741410" y="1132996"/>
                </a:moveTo>
                <a:lnTo>
                  <a:pt x="1742032" y="1133014"/>
                </a:lnTo>
                <a:lnTo>
                  <a:pt x="1735132" y="1134794"/>
                </a:lnTo>
                <a:lnTo>
                  <a:pt x="1733639" y="1134741"/>
                </a:lnTo>
                <a:lnTo>
                  <a:pt x="1740984" y="1133163"/>
                </a:lnTo>
                <a:close/>
                <a:moveTo>
                  <a:pt x="1724273" y="1132519"/>
                </a:moveTo>
                <a:lnTo>
                  <a:pt x="1733120" y="1132766"/>
                </a:lnTo>
                <a:lnTo>
                  <a:pt x="1728130" y="1133163"/>
                </a:lnTo>
                <a:close/>
                <a:moveTo>
                  <a:pt x="1744264" y="1131877"/>
                </a:moveTo>
                <a:lnTo>
                  <a:pt x="1741410" y="1132996"/>
                </a:lnTo>
                <a:lnTo>
                  <a:pt x="1733120" y="1132766"/>
                </a:lnTo>
                <a:close/>
                <a:moveTo>
                  <a:pt x="1755370" y="1130992"/>
                </a:moveTo>
                <a:lnTo>
                  <a:pt x="1750633" y="1133232"/>
                </a:lnTo>
                <a:lnTo>
                  <a:pt x="1747412" y="1133163"/>
                </a:lnTo>
                <a:lnTo>
                  <a:pt x="1742032" y="1133014"/>
                </a:lnTo>
                <a:lnTo>
                  <a:pt x="1747407" y="1131627"/>
                </a:lnTo>
                <a:close/>
                <a:moveTo>
                  <a:pt x="1690368" y="1130748"/>
                </a:moveTo>
                <a:cubicBezTo>
                  <a:pt x="1691172" y="1129943"/>
                  <a:pt x="1692779" y="1129943"/>
                  <a:pt x="1695992" y="1133163"/>
                </a:cubicBezTo>
                <a:lnTo>
                  <a:pt x="1697278" y="1133439"/>
                </a:lnTo>
                <a:lnTo>
                  <a:pt x="1689565" y="1133163"/>
                </a:lnTo>
                <a:cubicBezTo>
                  <a:pt x="1689565" y="1133163"/>
                  <a:pt x="1689565" y="1131553"/>
                  <a:pt x="1690368" y="1130748"/>
                </a:cubicBezTo>
                <a:close/>
                <a:moveTo>
                  <a:pt x="1689565" y="1126723"/>
                </a:moveTo>
                <a:cubicBezTo>
                  <a:pt x="1689565" y="1126723"/>
                  <a:pt x="1689565" y="1126723"/>
                  <a:pt x="1689565" y="1133163"/>
                </a:cubicBezTo>
                <a:cubicBezTo>
                  <a:pt x="1683137" y="1133163"/>
                  <a:pt x="1683137" y="1126723"/>
                  <a:pt x="1689565" y="1126723"/>
                </a:cubicBezTo>
                <a:close/>
                <a:moveTo>
                  <a:pt x="1689565" y="1126723"/>
                </a:moveTo>
                <a:cubicBezTo>
                  <a:pt x="1695992" y="1126723"/>
                  <a:pt x="1702420" y="1128333"/>
                  <a:pt x="1708847" y="1129943"/>
                </a:cubicBezTo>
                <a:lnTo>
                  <a:pt x="1724273" y="1132519"/>
                </a:lnTo>
                <a:lnTo>
                  <a:pt x="1718488" y="1132358"/>
                </a:lnTo>
                <a:cubicBezTo>
                  <a:pt x="1708847" y="1131553"/>
                  <a:pt x="1699206" y="1129943"/>
                  <a:pt x="1689565" y="1126723"/>
                </a:cubicBezTo>
                <a:close/>
                <a:moveTo>
                  <a:pt x="1637531" y="1126669"/>
                </a:moveTo>
                <a:lnTo>
                  <a:pt x="1625260" y="1143084"/>
                </a:lnTo>
                <a:lnTo>
                  <a:pt x="1633517" y="1130697"/>
                </a:lnTo>
                <a:close/>
                <a:moveTo>
                  <a:pt x="1973896" y="1126668"/>
                </a:moveTo>
                <a:lnTo>
                  <a:pt x="1974814" y="1126668"/>
                </a:lnTo>
                <a:cubicBezTo>
                  <a:pt x="1976420" y="1126668"/>
                  <a:pt x="1978026" y="1126668"/>
                  <a:pt x="1978026" y="1126668"/>
                </a:cubicBezTo>
                <a:cubicBezTo>
                  <a:pt x="1958753" y="1158895"/>
                  <a:pt x="1939480" y="1178230"/>
                  <a:pt x="1920206" y="1204012"/>
                </a:cubicBezTo>
                <a:cubicBezTo>
                  <a:pt x="1894509" y="1223347"/>
                  <a:pt x="1868811" y="1242683"/>
                  <a:pt x="1843113" y="1249128"/>
                </a:cubicBezTo>
                <a:lnTo>
                  <a:pt x="1872560" y="1227884"/>
                </a:lnTo>
                <a:lnTo>
                  <a:pt x="1900933" y="1210457"/>
                </a:lnTo>
                <a:lnTo>
                  <a:pt x="1911727" y="1199628"/>
                </a:lnTo>
                <a:lnTo>
                  <a:pt x="1914585" y="1197566"/>
                </a:lnTo>
                <a:lnTo>
                  <a:pt x="1916080" y="1195707"/>
                </a:lnTo>
                <a:lnTo>
                  <a:pt x="1938677" y="1177425"/>
                </a:lnTo>
                <a:cubicBezTo>
                  <a:pt x="1945904" y="1170174"/>
                  <a:pt x="1952329" y="1162117"/>
                  <a:pt x="1958753" y="1152449"/>
                </a:cubicBezTo>
                <a:cubicBezTo>
                  <a:pt x="1965177" y="1146004"/>
                  <a:pt x="1969996" y="1137948"/>
                  <a:pt x="1973208" y="1129891"/>
                </a:cubicBezTo>
                <a:close/>
                <a:moveTo>
                  <a:pt x="1637537" y="1126663"/>
                </a:moveTo>
                <a:lnTo>
                  <a:pt x="1637531" y="1126669"/>
                </a:lnTo>
                <a:lnTo>
                  <a:pt x="1637532" y="1126668"/>
                </a:lnTo>
                <a:close/>
                <a:moveTo>
                  <a:pt x="1767963" y="1122585"/>
                </a:moveTo>
                <a:lnTo>
                  <a:pt x="1757053" y="1129138"/>
                </a:lnTo>
                <a:lnTo>
                  <a:pt x="1747407" y="1131627"/>
                </a:lnTo>
                <a:lnTo>
                  <a:pt x="1744264" y="1131877"/>
                </a:lnTo>
                <a:close/>
                <a:moveTo>
                  <a:pt x="1824614" y="1120199"/>
                </a:moveTo>
                <a:lnTo>
                  <a:pt x="1824541" y="1120282"/>
                </a:lnTo>
                <a:lnTo>
                  <a:pt x="1805385" y="1131029"/>
                </a:lnTo>
                <a:lnTo>
                  <a:pt x="1798831" y="1133163"/>
                </a:lnTo>
                <a:lnTo>
                  <a:pt x="1785668" y="1133763"/>
                </a:lnTo>
                <a:lnTo>
                  <a:pt x="1790309" y="1131835"/>
                </a:lnTo>
                <a:lnTo>
                  <a:pt x="1811686" y="1126723"/>
                </a:lnTo>
                <a:close/>
                <a:moveTo>
                  <a:pt x="3375688" y="1119103"/>
                </a:moveTo>
                <a:lnTo>
                  <a:pt x="3376126" y="1119928"/>
                </a:lnTo>
                <a:lnTo>
                  <a:pt x="3396010" y="1161377"/>
                </a:lnTo>
                <a:lnTo>
                  <a:pt x="3401881" y="1175892"/>
                </a:lnTo>
                <a:lnTo>
                  <a:pt x="3394146" y="1162615"/>
                </a:lnTo>
                <a:lnTo>
                  <a:pt x="3392895" y="1158745"/>
                </a:lnTo>
                <a:close/>
                <a:moveTo>
                  <a:pt x="2071942" y="1118921"/>
                </a:moveTo>
                <a:lnTo>
                  <a:pt x="2049408" y="1132997"/>
                </a:lnTo>
                <a:cubicBezTo>
                  <a:pt x="2036489" y="1139453"/>
                  <a:pt x="2021955" y="1145909"/>
                  <a:pt x="2007421" y="1149137"/>
                </a:cubicBezTo>
                <a:lnTo>
                  <a:pt x="1992970" y="1150486"/>
                </a:lnTo>
                <a:lnTo>
                  <a:pt x="2011761" y="1144799"/>
                </a:lnTo>
                <a:lnTo>
                  <a:pt x="2051482" y="1125829"/>
                </a:lnTo>
                <a:lnTo>
                  <a:pt x="2060712" y="1123313"/>
                </a:lnTo>
                <a:close/>
                <a:moveTo>
                  <a:pt x="3374747" y="1116935"/>
                </a:moveTo>
                <a:lnTo>
                  <a:pt x="3384863" y="1133817"/>
                </a:lnTo>
                <a:lnTo>
                  <a:pt x="3389181" y="1144492"/>
                </a:lnTo>
                <a:lnTo>
                  <a:pt x="3376126" y="1119928"/>
                </a:lnTo>
                <a:lnTo>
                  <a:pt x="3375282" y="1118168"/>
                </a:lnTo>
                <a:close/>
                <a:moveTo>
                  <a:pt x="1823872" y="1114151"/>
                </a:moveTo>
                <a:lnTo>
                  <a:pt x="1818114" y="1120282"/>
                </a:lnTo>
                <a:lnTo>
                  <a:pt x="1790309" y="1131835"/>
                </a:lnTo>
                <a:lnTo>
                  <a:pt x="1781696" y="1133894"/>
                </a:lnTo>
                <a:lnTo>
                  <a:pt x="1769101" y="1133626"/>
                </a:lnTo>
                <a:lnTo>
                  <a:pt x="1773122" y="1133163"/>
                </a:lnTo>
                <a:lnTo>
                  <a:pt x="1778647" y="1131361"/>
                </a:lnTo>
                <a:lnTo>
                  <a:pt x="1792605" y="1128635"/>
                </a:lnTo>
                <a:lnTo>
                  <a:pt x="1805950" y="1122453"/>
                </a:lnTo>
                <a:lnTo>
                  <a:pt x="1807669" y="1121892"/>
                </a:lnTo>
                <a:lnTo>
                  <a:pt x="1808646" y="1121204"/>
                </a:lnTo>
                <a:close/>
                <a:moveTo>
                  <a:pt x="3372881" y="1113822"/>
                </a:moveTo>
                <a:lnTo>
                  <a:pt x="3374465" y="1116464"/>
                </a:lnTo>
                <a:lnTo>
                  <a:pt x="3375282" y="1118168"/>
                </a:lnTo>
                <a:lnTo>
                  <a:pt x="3375688" y="1119103"/>
                </a:lnTo>
                <a:close/>
                <a:moveTo>
                  <a:pt x="1785283" y="1112181"/>
                </a:moveTo>
                <a:lnTo>
                  <a:pt x="1777942" y="1118672"/>
                </a:lnTo>
                <a:lnTo>
                  <a:pt x="1767963" y="1122585"/>
                </a:lnTo>
                <a:close/>
                <a:moveTo>
                  <a:pt x="3371958" y="1111238"/>
                </a:moveTo>
                <a:lnTo>
                  <a:pt x="3373014" y="1112942"/>
                </a:lnTo>
                <a:lnTo>
                  <a:pt x="3374747" y="1116935"/>
                </a:lnTo>
                <a:lnTo>
                  <a:pt x="3374465" y="1116464"/>
                </a:lnTo>
                <a:close/>
                <a:moveTo>
                  <a:pt x="1798201" y="1110738"/>
                </a:moveTo>
                <a:lnTo>
                  <a:pt x="1794412" y="1115049"/>
                </a:lnTo>
                <a:lnTo>
                  <a:pt x="1776024" y="1126775"/>
                </a:lnTo>
                <a:lnTo>
                  <a:pt x="1763481" y="1130346"/>
                </a:lnTo>
                <a:lnTo>
                  <a:pt x="1755370" y="1130992"/>
                </a:lnTo>
                <a:close/>
                <a:moveTo>
                  <a:pt x="2081160" y="1108965"/>
                </a:moveTo>
                <a:lnTo>
                  <a:pt x="2055060" y="1124120"/>
                </a:lnTo>
                <a:lnTo>
                  <a:pt x="2051482" y="1125829"/>
                </a:lnTo>
                <a:lnTo>
                  <a:pt x="2011862" y="1136628"/>
                </a:lnTo>
                <a:lnTo>
                  <a:pt x="1976263" y="1148694"/>
                </a:lnTo>
                <a:lnTo>
                  <a:pt x="1965435" y="1145909"/>
                </a:lnTo>
                <a:cubicBezTo>
                  <a:pt x="1994503" y="1132997"/>
                  <a:pt x="2026800" y="1126541"/>
                  <a:pt x="2057482" y="1117664"/>
                </a:cubicBezTo>
                <a:close/>
                <a:moveTo>
                  <a:pt x="1978026" y="1107333"/>
                </a:moveTo>
                <a:lnTo>
                  <a:pt x="1973896" y="1126668"/>
                </a:lnTo>
                <a:lnTo>
                  <a:pt x="1971602" y="1126668"/>
                </a:lnTo>
                <a:lnTo>
                  <a:pt x="1964358" y="1135676"/>
                </a:lnTo>
                <a:lnTo>
                  <a:pt x="1969689" y="1114816"/>
                </a:lnTo>
                <a:close/>
                <a:moveTo>
                  <a:pt x="2104063" y="1106359"/>
                </a:moveTo>
                <a:lnTo>
                  <a:pt x="2086550" y="1119278"/>
                </a:lnTo>
                <a:cubicBezTo>
                  <a:pt x="2073631" y="1126541"/>
                  <a:pt x="2059097" y="1132997"/>
                  <a:pt x="2042949" y="1139453"/>
                </a:cubicBezTo>
                <a:lnTo>
                  <a:pt x="2027764" y="1145186"/>
                </a:lnTo>
                <a:lnTo>
                  <a:pt x="2055867" y="1132997"/>
                </a:lnTo>
                <a:lnTo>
                  <a:pt x="2089216" y="1112165"/>
                </a:lnTo>
                <a:close/>
                <a:moveTo>
                  <a:pt x="1835064" y="1102602"/>
                </a:moveTo>
                <a:lnTo>
                  <a:pt x="1824541" y="1113841"/>
                </a:lnTo>
                <a:lnTo>
                  <a:pt x="1823872" y="1114151"/>
                </a:lnTo>
                <a:lnTo>
                  <a:pt x="1830969" y="1106595"/>
                </a:lnTo>
                <a:lnTo>
                  <a:pt x="1832476" y="1104424"/>
                </a:lnTo>
                <a:close/>
                <a:moveTo>
                  <a:pt x="2016640" y="1101578"/>
                </a:moveTo>
                <a:cubicBezTo>
                  <a:pt x="2016640" y="1101578"/>
                  <a:pt x="2016640" y="1101578"/>
                  <a:pt x="2016640" y="1108027"/>
                </a:cubicBezTo>
                <a:cubicBezTo>
                  <a:pt x="2010204" y="1108027"/>
                  <a:pt x="2010204" y="1101578"/>
                  <a:pt x="2016640" y="1101578"/>
                </a:cubicBezTo>
                <a:close/>
                <a:moveTo>
                  <a:pt x="1997333" y="1101578"/>
                </a:moveTo>
                <a:cubicBezTo>
                  <a:pt x="1997333" y="1101578"/>
                  <a:pt x="1997333" y="1101578"/>
                  <a:pt x="1997333" y="1108027"/>
                </a:cubicBezTo>
                <a:cubicBezTo>
                  <a:pt x="1997333" y="1108027"/>
                  <a:pt x="1990897" y="1101578"/>
                  <a:pt x="1997333" y="1101578"/>
                </a:cubicBezTo>
                <a:close/>
                <a:moveTo>
                  <a:pt x="1797607" y="1101284"/>
                </a:moveTo>
                <a:lnTo>
                  <a:pt x="1792404" y="1107904"/>
                </a:lnTo>
                <a:lnTo>
                  <a:pt x="1785283" y="1112181"/>
                </a:lnTo>
                <a:close/>
                <a:moveTo>
                  <a:pt x="2319232" y="1100901"/>
                </a:moveTo>
                <a:lnTo>
                  <a:pt x="2358573" y="1125896"/>
                </a:lnTo>
                <a:lnTo>
                  <a:pt x="2389195" y="1139875"/>
                </a:lnTo>
                <a:lnTo>
                  <a:pt x="2442395" y="1131939"/>
                </a:lnTo>
                <a:cubicBezTo>
                  <a:pt x="2458518" y="1127176"/>
                  <a:pt x="2473029" y="1120826"/>
                  <a:pt x="2485927" y="1114476"/>
                </a:cubicBezTo>
                <a:cubicBezTo>
                  <a:pt x="2492376" y="1114476"/>
                  <a:pt x="2492376" y="1120826"/>
                  <a:pt x="2492376" y="1120826"/>
                </a:cubicBezTo>
                <a:cubicBezTo>
                  <a:pt x="2476253" y="1127176"/>
                  <a:pt x="2460130" y="1133526"/>
                  <a:pt x="2443201" y="1138289"/>
                </a:cubicBezTo>
                <a:lnTo>
                  <a:pt x="2399718" y="1144679"/>
                </a:lnTo>
                <a:lnTo>
                  <a:pt x="2402737" y="1146057"/>
                </a:lnTo>
                <a:lnTo>
                  <a:pt x="2448147" y="1165214"/>
                </a:lnTo>
                <a:lnTo>
                  <a:pt x="2462102" y="1161289"/>
                </a:lnTo>
                <a:lnTo>
                  <a:pt x="2447925" y="1158926"/>
                </a:lnTo>
                <a:cubicBezTo>
                  <a:pt x="2441575" y="1158926"/>
                  <a:pt x="2441575" y="1152576"/>
                  <a:pt x="2447925" y="1152576"/>
                </a:cubicBezTo>
                <a:lnTo>
                  <a:pt x="2474256" y="1157696"/>
                </a:lnTo>
                <a:lnTo>
                  <a:pt x="2498725" y="1146226"/>
                </a:lnTo>
                <a:cubicBezTo>
                  <a:pt x="2505075" y="1146226"/>
                  <a:pt x="2505075" y="1152576"/>
                  <a:pt x="2505075" y="1152576"/>
                </a:cubicBezTo>
                <a:lnTo>
                  <a:pt x="2487491" y="1158438"/>
                </a:lnTo>
                <a:lnTo>
                  <a:pt x="2505075" y="1158926"/>
                </a:lnTo>
                <a:lnTo>
                  <a:pt x="2500159" y="1159746"/>
                </a:lnTo>
                <a:lnTo>
                  <a:pt x="2504282" y="1162101"/>
                </a:lnTo>
                <a:cubicBezTo>
                  <a:pt x="2505075" y="1163689"/>
                  <a:pt x="2505075" y="1165276"/>
                  <a:pt x="2505075" y="1165276"/>
                </a:cubicBezTo>
                <a:lnTo>
                  <a:pt x="2480594" y="1179965"/>
                </a:lnTo>
                <a:lnTo>
                  <a:pt x="2532820" y="1206841"/>
                </a:lnTo>
                <a:lnTo>
                  <a:pt x="2540652" y="1213104"/>
                </a:lnTo>
                <a:lnTo>
                  <a:pt x="2515179" y="1205739"/>
                </a:lnTo>
                <a:lnTo>
                  <a:pt x="2503511" y="1198575"/>
                </a:lnTo>
                <a:lnTo>
                  <a:pt x="2472542" y="1184550"/>
                </a:lnTo>
                <a:lnTo>
                  <a:pt x="2467769" y="1185914"/>
                </a:lnTo>
                <a:lnTo>
                  <a:pt x="2467400" y="1182221"/>
                </a:lnTo>
                <a:lnTo>
                  <a:pt x="2460552" y="1179120"/>
                </a:lnTo>
                <a:lnTo>
                  <a:pt x="2390596" y="1146019"/>
                </a:lnTo>
                <a:lnTo>
                  <a:pt x="2389991" y="1146108"/>
                </a:lnTo>
                <a:lnTo>
                  <a:pt x="2418797" y="1160572"/>
                </a:lnTo>
                <a:lnTo>
                  <a:pt x="2437426" y="1176163"/>
                </a:lnTo>
                <a:lnTo>
                  <a:pt x="2410487" y="1165915"/>
                </a:lnTo>
                <a:lnTo>
                  <a:pt x="2395510" y="1155734"/>
                </a:lnTo>
                <a:cubicBezTo>
                  <a:pt x="2377042" y="1144444"/>
                  <a:pt x="2357770" y="1133154"/>
                  <a:pt x="2338498" y="1120252"/>
                </a:cubicBezTo>
                <a:lnTo>
                  <a:pt x="2338497" y="1120251"/>
                </a:lnTo>
                <a:lnTo>
                  <a:pt x="2377042" y="1139606"/>
                </a:lnTo>
                <a:lnTo>
                  <a:pt x="2387480" y="1144545"/>
                </a:lnTo>
                <a:lnTo>
                  <a:pt x="2389188" y="1145617"/>
                </a:lnTo>
                <a:lnTo>
                  <a:pt x="2389188" y="1145353"/>
                </a:lnTo>
                <a:lnTo>
                  <a:pt x="2387480" y="1144545"/>
                </a:lnTo>
                <a:lnTo>
                  <a:pt x="2364194" y="1129929"/>
                </a:lnTo>
                <a:cubicBezTo>
                  <a:pt x="2356164" y="1125090"/>
                  <a:pt x="2348134" y="1120251"/>
                  <a:pt x="2338498" y="1113800"/>
                </a:cubicBezTo>
                <a:close/>
                <a:moveTo>
                  <a:pt x="1663230" y="1100887"/>
                </a:moveTo>
                <a:cubicBezTo>
                  <a:pt x="1663230" y="1100887"/>
                  <a:pt x="1663230" y="1100887"/>
                  <a:pt x="1664033" y="1100887"/>
                </a:cubicBezTo>
                <a:lnTo>
                  <a:pt x="1664372" y="1100887"/>
                </a:lnTo>
                <a:lnTo>
                  <a:pt x="1637537" y="1126663"/>
                </a:lnTo>
                <a:lnTo>
                  <a:pt x="1643956" y="1120223"/>
                </a:lnTo>
                <a:close/>
                <a:moveTo>
                  <a:pt x="2061856" y="1100384"/>
                </a:moveTo>
                <a:lnTo>
                  <a:pt x="2029512" y="1114476"/>
                </a:lnTo>
                <a:cubicBezTo>
                  <a:pt x="2023076" y="1114476"/>
                  <a:pt x="2023076" y="1114476"/>
                  <a:pt x="2023076" y="1108027"/>
                </a:cubicBezTo>
                <a:lnTo>
                  <a:pt x="2027556" y="1106182"/>
                </a:lnTo>
                <a:close/>
                <a:moveTo>
                  <a:pt x="1666006" y="1099317"/>
                </a:moveTo>
                <a:lnTo>
                  <a:pt x="1666442" y="1100082"/>
                </a:lnTo>
                <a:cubicBezTo>
                  <a:pt x="1668048" y="1100887"/>
                  <a:pt x="1669654" y="1100887"/>
                  <a:pt x="1669654" y="1100887"/>
                </a:cubicBezTo>
                <a:lnTo>
                  <a:pt x="1664372" y="1100887"/>
                </a:lnTo>
                <a:close/>
                <a:moveTo>
                  <a:pt x="1665330" y="1098130"/>
                </a:moveTo>
                <a:lnTo>
                  <a:pt x="1665656" y="1098702"/>
                </a:lnTo>
                <a:lnTo>
                  <a:pt x="1663230" y="1100887"/>
                </a:lnTo>
                <a:close/>
                <a:moveTo>
                  <a:pt x="2049176" y="1097278"/>
                </a:moveTo>
                <a:lnTo>
                  <a:pt x="2027556" y="1106182"/>
                </a:lnTo>
                <a:lnTo>
                  <a:pt x="2016640" y="1108027"/>
                </a:lnTo>
                <a:close/>
                <a:moveTo>
                  <a:pt x="2103223" y="1096155"/>
                </a:moveTo>
                <a:lnTo>
                  <a:pt x="2091669" y="1105105"/>
                </a:lnTo>
                <a:lnTo>
                  <a:pt x="2081160" y="1108965"/>
                </a:lnTo>
                <a:close/>
                <a:moveTo>
                  <a:pt x="2422367" y="1095426"/>
                </a:moveTo>
                <a:cubicBezTo>
                  <a:pt x="2428876" y="1095426"/>
                  <a:pt x="2428876" y="1101776"/>
                  <a:pt x="2422367" y="1101776"/>
                </a:cubicBezTo>
                <a:lnTo>
                  <a:pt x="2411457" y="1104141"/>
                </a:lnTo>
                <a:lnTo>
                  <a:pt x="2412083" y="1104951"/>
                </a:lnTo>
                <a:cubicBezTo>
                  <a:pt x="2412902" y="1106539"/>
                  <a:pt x="2412902" y="1108126"/>
                  <a:pt x="2409628" y="1108126"/>
                </a:cubicBezTo>
                <a:cubicBezTo>
                  <a:pt x="2403079" y="1111301"/>
                  <a:pt x="2396531" y="1112889"/>
                  <a:pt x="2389164" y="1114476"/>
                </a:cubicBezTo>
                <a:lnTo>
                  <a:pt x="2428717" y="1114476"/>
                </a:lnTo>
                <a:cubicBezTo>
                  <a:pt x="2409191" y="1120826"/>
                  <a:pt x="2396173" y="1120826"/>
                  <a:pt x="2376647" y="1120826"/>
                </a:cubicBezTo>
                <a:lnTo>
                  <a:pt x="2373074" y="1118502"/>
                </a:lnTo>
                <a:lnTo>
                  <a:pt x="2363788" y="1120826"/>
                </a:lnTo>
                <a:cubicBezTo>
                  <a:pt x="2363788" y="1120826"/>
                  <a:pt x="2363788" y="1114476"/>
                  <a:pt x="2363788" y="1114476"/>
                </a:cubicBezTo>
                <a:cubicBezTo>
                  <a:pt x="2363788" y="1114476"/>
                  <a:pt x="2363788" y="1108126"/>
                  <a:pt x="2363788" y="1108126"/>
                </a:cubicBezTo>
                <a:cubicBezTo>
                  <a:pt x="2383315" y="1101776"/>
                  <a:pt x="2402841" y="1101776"/>
                  <a:pt x="2422367" y="1095426"/>
                </a:cubicBezTo>
                <a:close/>
                <a:moveTo>
                  <a:pt x="2056616" y="1094821"/>
                </a:moveTo>
                <a:lnTo>
                  <a:pt x="2049176" y="1097278"/>
                </a:lnTo>
                <a:lnTo>
                  <a:pt x="2054120" y="1095243"/>
                </a:lnTo>
                <a:close/>
                <a:moveTo>
                  <a:pt x="2121002" y="1094443"/>
                </a:moveTo>
                <a:lnTo>
                  <a:pt x="2107140" y="1105156"/>
                </a:lnTo>
                <a:lnTo>
                  <a:pt x="2104063" y="1106359"/>
                </a:lnTo>
                <a:lnTo>
                  <a:pt x="2118367" y="1095807"/>
                </a:lnTo>
                <a:close/>
                <a:moveTo>
                  <a:pt x="2248536" y="1093888"/>
                </a:moveTo>
                <a:lnTo>
                  <a:pt x="2288312" y="1118437"/>
                </a:lnTo>
                <a:lnTo>
                  <a:pt x="2309296" y="1128114"/>
                </a:lnTo>
                <a:lnTo>
                  <a:pt x="2337956" y="1147738"/>
                </a:lnTo>
                <a:lnTo>
                  <a:pt x="2322697" y="1142495"/>
                </a:lnTo>
                <a:lnTo>
                  <a:pt x="2271048" y="1109768"/>
                </a:lnTo>
                <a:close/>
                <a:moveTo>
                  <a:pt x="3364735" y="1093868"/>
                </a:moveTo>
                <a:lnTo>
                  <a:pt x="3381929" y="1123163"/>
                </a:lnTo>
                <a:lnTo>
                  <a:pt x="3389423" y="1139420"/>
                </a:lnTo>
                <a:lnTo>
                  <a:pt x="3373014" y="1112942"/>
                </a:lnTo>
                <a:close/>
                <a:moveTo>
                  <a:pt x="1676356" y="1089065"/>
                </a:moveTo>
                <a:lnTo>
                  <a:pt x="1675275" y="1090414"/>
                </a:lnTo>
                <a:lnTo>
                  <a:pt x="1666006" y="1099317"/>
                </a:lnTo>
                <a:lnTo>
                  <a:pt x="1665656" y="1098702"/>
                </a:lnTo>
                <a:close/>
                <a:moveTo>
                  <a:pt x="2119696" y="1088902"/>
                </a:moveTo>
                <a:lnTo>
                  <a:pt x="2120462" y="1094262"/>
                </a:lnTo>
                <a:lnTo>
                  <a:pt x="2118367" y="1095807"/>
                </a:lnTo>
                <a:lnTo>
                  <a:pt x="2101084" y="1104752"/>
                </a:lnTo>
                <a:lnTo>
                  <a:pt x="2089216" y="1112165"/>
                </a:lnTo>
                <a:lnTo>
                  <a:pt x="2071942" y="1118921"/>
                </a:lnTo>
                <a:lnTo>
                  <a:pt x="2081705" y="1112822"/>
                </a:lnTo>
                <a:lnTo>
                  <a:pt x="2091669" y="1105105"/>
                </a:lnTo>
                <a:lnTo>
                  <a:pt x="2101689" y="1101424"/>
                </a:lnTo>
                <a:close/>
                <a:moveTo>
                  <a:pt x="2114003" y="1087806"/>
                </a:moveTo>
                <a:lnTo>
                  <a:pt x="2116893" y="1088218"/>
                </a:lnTo>
                <a:lnTo>
                  <a:pt x="2103223" y="1096155"/>
                </a:lnTo>
                <a:close/>
                <a:moveTo>
                  <a:pt x="1673364" y="1087587"/>
                </a:moveTo>
                <a:lnTo>
                  <a:pt x="1665330" y="1098130"/>
                </a:lnTo>
                <a:lnTo>
                  <a:pt x="1663805" y="1095453"/>
                </a:lnTo>
                <a:lnTo>
                  <a:pt x="1666255" y="1092396"/>
                </a:lnTo>
                <a:close/>
                <a:moveTo>
                  <a:pt x="2261593" y="1087317"/>
                </a:moveTo>
                <a:lnTo>
                  <a:pt x="2254356" y="1089076"/>
                </a:lnTo>
                <a:lnTo>
                  <a:pt x="2254298" y="1089056"/>
                </a:lnTo>
                <a:lnTo>
                  <a:pt x="2275929" y="1099394"/>
                </a:lnTo>
                <a:lnTo>
                  <a:pt x="2290558" y="1111718"/>
                </a:lnTo>
                <a:lnTo>
                  <a:pt x="2293832" y="1113681"/>
                </a:lnTo>
                <a:lnTo>
                  <a:pt x="2293832" y="1111213"/>
                </a:lnTo>
                <a:cubicBezTo>
                  <a:pt x="2293832" y="1109581"/>
                  <a:pt x="2293832" y="1107950"/>
                  <a:pt x="2293832" y="1107950"/>
                </a:cubicBezTo>
                <a:lnTo>
                  <a:pt x="2275929" y="1099394"/>
                </a:lnTo>
                <a:lnTo>
                  <a:pt x="2274465" y="1098160"/>
                </a:lnTo>
                <a:close/>
                <a:moveTo>
                  <a:pt x="2074036" y="1087041"/>
                </a:moveTo>
                <a:lnTo>
                  <a:pt x="2054120" y="1095243"/>
                </a:lnTo>
                <a:lnTo>
                  <a:pt x="2016640" y="1101578"/>
                </a:lnTo>
                <a:close/>
                <a:moveTo>
                  <a:pt x="1096241" y="1085161"/>
                </a:moveTo>
                <a:lnTo>
                  <a:pt x="1041330" y="1174829"/>
                </a:lnTo>
                <a:cubicBezTo>
                  <a:pt x="1022841" y="1205360"/>
                  <a:pt x="1005155" y="1235892"/>
                  <a:pt x="989078" y="1268031"/>
                </a:cubicBezTo>
                <a:cubicBezTo>
                  <a:pt x="956923" y="1319452"/>
                  <a:pt x="924768" y="1377302"/>
                  <a:pt x="879751" y="1415868"/>
                </a:cubicBezTo>
                <a:cubicBezTo>
                  <a:pt x="866889" y="1422296"/>
                  <a:pt x="854027" y="1428723"/>
                  <a:pt x="841165" y="1435151"/>
                </a:cubicBezTo>
                <a:cubicBezTo>
                  <a:pt x="837949" y="1435151"/>
                  <a:pt x="833126" y="1433544"/>
                  <a:pt x="828303" y="1431134"/>
                </a:cubicBezTo>
                <a:lnTo>
                  <a:pt x="819252" y="1424914"/>
                </a:lnTo>
                <a:lnTo>
                  <a:pt x="820953" y="1423214"/>
                </a:lnTo>
                <a:lnTo>
                  <a:pt x="828303" y="1428723"/>
                </a:lnTo>
                <a:cubicBezTo>
                  <a:pt x="834734" y="1428723"/>
                  <a:pt x="841165" y="1428723"/>
                  <a:pt x="847596" y="1422296"/>
                </a:cubicBezTo>
                <a:cubicBezTo>
                  <a:pt x="866889" y="1415868"/>
                  <a:pt x="886182" y="1396585"/>
                  <a:pt x="899044" y="1383729"/>
                </a:cubicBezTo>
                <a:cubicBezTo>
                  <a:pt x="918337" y="1370874"/>
                  <a:pt x="931199" y="1351591"/>
                  <a:pt x="944061" y="1332308"/>
                </a:cubicBezTo>
                <a:cubicBezTo>
                  <a:pt x="956923" y="1306597"/>
                  <a:pt x="976216" y="1280886"/>
                  <a:pt x="989078" y="1255175"/>
                </a:cubicBezTo>
                <a:cubicBezTo>
                  <a:pt x="1008371" y="1223037"/>
                  <a:pt x="1027664" y="1190898"/>
                  <a:pt x="1046957" y="1165187"/>
                </a:cubicBezTo>
                <a:lnTo>
                  <a:pt x="1089401" y="1094482"/>
                </a:lnTo>
                <a:close/>
                <a:moveTo>
                  <a:pt x="1851868" y="1084652"/>
                </a:moveTo>
                <a:lnTo>
                  <a:pt x="1851012" y="1086845"/>
                </a:lnTo>
                <a:lnTo>
                  <a:pt x="1837396" y="1100960"/>
                </a:lnTo>
                <a:lnTo>
                  <a:pt x="1835064" y="1102602"/>
                </a:lnTo>
                <a:close/>
                <a:moveTo>
                  <a:pt x="2325688" y="1082726"/>
                </a:moveTo>
                <a:cubicBezTo>
                  <a:pt x="2351088" y="1082726"/>
                  <a:pt x="2370138" y="1089076"/>
                  <a:pt x="2395538" y="1082726"/>
                </a:cubicBezTo>
                <a:cubicBezTo>
                  <a:pt x="2395538" y="1082726"/>
                  <a:pt x="2401888" y="1089076"/>
                  <a:pt x="2395538" y="1089076"/>
                </a:cubicBezTo>
                <a:cubicBezTo>
                  <a:pt x="2370138" y="1095426"/>
                  <a:pt x="2351088" y="1089076"/>
                  <a:pt x="2325688" y="1089076"/>
                </a:cubicBezTo>
                <a:cubicBezTo>
                  <a:pt x="2319338" y="1089076"/>
                  <a:pt x="2319338" y="1082726"/>
                  <a:pt x="2325688" y="1082726"/>
                </a:cubicBezTo>
                <a:close/>
                <a:moveTo>
                  <a:pt x="1674229" y="1082445"/>
                </a:moveTo>
                <a:lnTo>
                  <a:pt x="1666255" y="1092396"/>
                </a:lnTo>
                <a:lnTo>
                  <a:pt x="1663230" y="1094442"/>
                </a:lnTo>
                <a:lnTo>
                  <a:pt x="1663805" y="1095453"/>
                </a:lnTo>
                <a:lnTo>
                  <a:pt x="1643956" y="1120223"/>
                </a:lnTo>
                <a:lnTo>
                  <a:pt x="1621654" y="1141695"/>
                </a:lnTo>
                <a:lnTo>
                  <a:pt x="1622784" y="1138493"/>
                </a:lnTo>
                <a:lnTo>
                  <a:pt x="1627664" y="1129402"/>
                </a:lnTo>
                <a:lnTo>
                  <a:pt x="1647972" y="1104110"/>
                </a:lnTo>
                <a:lnTo>
                  <a:pt x="1653229" y="1098685"/>
                </a:lnTo>
                <a:close/>
                <a:moveTo>
                  <a:pt x="2093889" y="1081083"/>
                </a:moveTo>
                <a:lnTo>
                  <a:pt x="2089848" y="1083036"/>
                </a:lnTo>
                <a:lnTo>
                  <a:pt x="2074036" y="1087041"/>
                </a:lnTo>
                <a:lnTo>
                  <a:pt x="2081803" y="1083842"/>
                </a:lnTo>
                <a:close/>
                <a:moveTo>
                  <a:pt x="3353060" y="1080745"/>
                </a:moveTo>
                <a:lnTo>
                  <a:pt x="3368802" y="1106147"/>
                </a:lnTo>
                <a:lnTo>
                  <a:pt x="3372881" y="1113822"/>
                </a:lnTo>
                <a:close/>
                <a:moveTo>
                  <a:pt x="1853469" y="1080552"/>
                </a:moveTo>
                <a:lnTo>
                  <a:pt x="1851958" y="1084556"/>
                </a:lnTo>
                <a:lnTo>
                  <a:pt x="1851868" y="1084652"/>
                </a:lnTo>
                <a:close/>
                <a:moveTo>
                  <a:pt x="1686718" y="1078553"/>
                </a:moveTo>
                <a:lnTo>
                  <a:pt x="1683827" y="1082337"/>
                </a:lnTo>
                <a:lnTo>
                  <a:pt x="1676356" y="1089065"/>
                </a:lnTo>
                <a:lnTo>
                  <a:pt x="1682486" y="1081416"/>
                </a:lnTo>
                <a:close/>
                <a:moveTo>
                  <a:pt x="2142657" y="1077709"/>
                </a:moveTo>
                <a:lnTo>
                  <a:pt x="2146300" y="1081350"/>
                </a:lnTo>
                <a:lnTo>
                  <a:pt x="2121002" y="1094443"/>
                </a:lnTo>
                <a:close/>
                <a:moveTo>
                  <a:pt x="2219833" y="1076174"/>
                </a:moveTo>
                <a:lnTo>
                  <a:pt x="2225702" y="1079796"/>
                </a:lnTo>
                <a:lnTo>
                  <a:pt x="2248565" y="1107349"/>
                </a:lnTo>
                <a:cubicBezTo>
                  <a:pt x="2267836" y="1120251"/>
                  <a:pt x="2288714" y="1129929"/>
                  <a:pt x="2309591" y="1137993"/>
                </a:cubicBezTo>
                <a:lnTo>
                  <a:pt x="2322697" y="1142495"/>
                </a:lnTo>
                <a:lnTo>
                  <a:pt x="2338498" y="1152508"/>
                </a:lnTo>
                <a:lnTo>
                  <a:pt x="2346658" y="1157390"/>
                </a:lnTo>
                <a:lnTo>
                  <a:pt x="2312803" y="1146057"/>
                </a:lnTo>
                <a:cubicBezTo>
                  <a:pt x="2293532" y="1133154"/>
                  <a:pt x="2267836" y="1126703"/>
                  <a:pt x="2248565" y="1113800"/>
                </a:cubicBezTo>
                <a:cubicBezTo>
                  <a:pt x="2242141" y="1107349"/>
                  <a:pt x="2234111" y="1100898"/>
                  <a:pt x="2227687" y="1093640"/>
                </a:cubicBezTo>
                <a:close/>
                <a:moveTo>
                  <a:pt x="2221671" y="1074938"/>
                </a:moveTo>
                <a:lnTo>
                  <a:pt x="2248536" y="1093888"/>
                </a:lnTo>
                <a:lnTo>
                  <a:pt x="2225702" y="1079796"/>
                </a:lnTo>
                <a:close/>
                <a:moveTo>
                  <a:pt x="2022827" y="1074407"/>
                </a:moveTo>
                <a:lnTo>
                  <a:pt x="1984461" y="1095128"/>
                </a:lnTo>
                <a:lnTo>
                  <a:pt x="1982429" y="1093092"/>
                </a:lnTo>
                <a:close/>
                <a:moveTo>
                  <a:pt x="2218957" y="1074224"/>
                </a:moveTo>
                <a:lnTo>
                  <a:pt x="2219833" y="1076174"/>
                </a:lnTo>
                <a:lnTo>
                  <a:pt x="2217494" y="1074730"/>
                </a:lnTo>
                <a:close/>
                <a:moveTo>
                  <a:pt x="2216446" y="1074083"/>
                </a:moveTo>
                <a:lnTo>
                  <a:pt x="2217494" y="1074730"/>
                </a:lnTo>
                <a:lnTo>
                  <a:pt x="2216446" y="1075092"/>
                </a:lnTo>
                <a:close/>
                <a:moveTo>
                  <a:pt x="2220606" y="1073654"/>
                </a:moveTo>
                <a:lnTo>
                  <a:pt x="2221671" y="1074938"/>
                </a:lnTo>
                <a:lnTo>
                  <a:pt x="2220099" y="1073829"/>
                </a:lnTo>
                <a:close/>
                <a:moveTo>
                  <a:pt x="1829880" y="1073035"/>
                </a:moveTo>
                <a:lnTo>
                  <a:pt x="1829362" y="1074392"/>
                </a:lnTo>
                <a:cubicBezTo>
                  <a:pt x="1822934" y="1086468"/>
                  <a:pt x="1814900" y="1097739"/>
                  <a:pt x="1805259" y="1107400"/>
                </a:cubicBezTo>
                <a:lnTo>
                  <a:pt x="1798201" y="1110738"/>
                </a:lnTo>
                <a:lnTo>
                  <a:pt x="1818114" y="1088078"/>
                </a:lnTo>
                <a:close/>
                <a:moveTo>
                  <a:pt x="2218166" y="1072465"/>
                </a:moveTo>
                <a:lnTo>
                  <a:pt x="2220099" y="1073829"/>
                </a:lnTo>
                <a:lnTo>
                  <a:pt x="2218957" y="1074224"/>
                </a:lnTo>
                <a:close/>
                <a:moveTo>
                  <a:pt x="2224616" y="1070130"/>
                </a:moveTo>
                <a:lnTo>
                  <a:pt x="2227983" y="1071105"/>
                </a:lnTo>
                <a:lnTo>
                  <a:pt x="2226691" y="1071551"/>
                </a:lnTo>
                <a:close/>
                <a:moveTo>
                  <a:pt x="2145356" y="1069332"/>
                </a:moveTo>
                <a:cubicBezTo>
                  <a:pt x="2126049" y="1079005"/>
                  <a:pt x="2105132" y="1085455"/>
                  <a:pt x="2083412" y="1090291"/>
                </a:cubicBezTo>
                <a:lnTo>
                  <a:pt x="2056616" y="1094821"/>
                </a:lnTo>
                <a:lnTo>
                  <a:pt x="2089848" y="1083842"/>
                </a:lnTo>
                <a:lnTo>
                  <a:pt x="2096731" y="1080434"/>
                </a:lnTo>
                <a:close/>
                <a:moveTo>
                  <a:pt x="2145356" y="1069332"/>
                </a:moveTo>
                <a:cubicBezTo>
                  <a:pt x="2145356" y="1069332"/>
                  <a:pt x="2146965" y="1069332"/>
                  <a:pt x="2147770" y="1070138"/>
                </a:cubicBezTo>
                <a:lnTo>
                  <a:pt x="2146053" y="1074152"/>
                </a:lnTo>
                <a:lnTo>
                  <a:pt x="2146300" y="1074894"/>
                </a:lnTo>
                <a:lnTo>
                  <a:pt x="2145457" y="1075546"/>
                </a:lnTo>
                <a:lnTo>
                  <a:pt x="2145356" y="1075781"/>
                </a:lnTo>
                <a:lnTo>
                  <a:pt x="2145356" y="1075623"/>
                </a:lnTo>
                <a:lnTo>
                  <a:pt x="2145060" y="1075852"/>
                </a:lnTo>
                <a:lnTo>
                  <a:pt x="2145356" y="1075781"/>
                </a:lnTo>
                <a:lnTo>
                  <a:pt x="2144994" y="1075904"/>
                </a:lnTo>
                <a:lnTo>
                  <a:pt x="2142657" y="1077709"/>
                </a:lnTo>
                <a:lnTo>
                  <a:pt x="2141899" y="1076951"/>
                </a:lnTo>
                <a:lnTo>
                  <a:pt x="2132129" y="1080256"/>
                </a:lnTo>
                <a:lnTo>
                  <a:pt x="2119696" y="1088902"/>
                </a:lnTo>
                <a:lnTo>
                  <a:pt x="2119655" y="1088613"/>
                </a:lnTo>
                <a:lnTo>
                  <a:pt x="2116893" y="1088218"/>
                </a:lnTo>
                <a:lnTo>
                  <a:pt x="2128476" y="1081493"/>
                </a:lnTo>
                <a:lnTo>
                  <a:pt x="2083412" y="1096741"/>
                </a:lnTo>
                <a:lnTo>
                  <a:pt x="2061856" y="1100384"/>
                </a:lnTo>
                <a:lnTo>
                  <a:pt x="2085021" y="1090292"/>
                </a:lnTo>
                <a:lnTo>
                  <a:pt x="2133333" y="1078672"/>
                </a:lnTo>
                <a:lnTo>
                  <a:pt x="2139841" y="1074894"/>
                </a:lnTo>
                <a:lnTo>
                  <a:pt x="2134975" y="1078278"/>
                </a:lnTo>
                <a:lnTo>
                  <a:pt x="2141626" y="1076678"/>
                </a:lnTo>
                <a:lnTo>
                  <a:pt x="2140648" y="1075701"/>
                </a:lnTo>
                <a:cubicBezTo>
                  <a:pt x="2139841" y="1074894"/>
                  <a:pt x="2139841" y="1074894"/>
                  <a:pt x="2139841" y="1074894"/>
                </a:cubicBezTo>
                <a:lnTo>
                  <a:pt x="2145356" y="1072531"/>
                </a:lnTo>
                <a:lnTo>
                  <a:pt x="2145356" y="1070138"/>
                </a:lnTo>
                <a:cubicBezTo>
                  <a:pt x="2145356" y="1069332"/>
                  <a:pt x="2145356" y="1069332"/>
                  <a:pt x="2145356" y="1069332"/>
                </a:cubicBezTo>
                <a:close/>
                <a:moveTo>
                  <a:pt x="1850251" y="1068756"/>
                </a:moveTo>
                <a:lnTo>
                  <a:pt x="1843823" y="1088078"/>
                </a:lnTo>
                <a:lnTo>
                  <a:pt x="1832476" y="1104424"/>
                </a:lnTo>
                <a:lnTo>
                  <a:pt x="1808646" y="1121204"/>
                </a:lnTo>
                <a:lnTo>
                  <a:pt x="1805950" y="1122453"/>
                </a:lnTo>
                <a:lnTo>
                  <a:pt x="1778647" y="1131361"/>
                </a:lnTo>
                <a:lnTo>
                  <a:pt x="1767253" y="1133586"/>
                </a:lnTo>
                <a:lnTo>
                  <a:pt x="1765404" y="1133547"/>
                </a:lnTo>
                <a:lnTo>
                  <a:pt x="1776024" y="1126775"/>
                </a:lnTo>
                <a:lnTo>
                  <a:pt x="1798832" y="1120282"/>
                </a:lnTo>
                <a:cubicBezTo>
                  <a:pt x="1810080" y="1115451"/>
                  <a:pt x="1820524" y="1109011"/>
                  <a:pt x="1829362" y="1100557"/>
                </a:cubicBezTo>
                <a:close/>
                <a:moveTo>
                  <a:pt x="168763" y="1068297"/>
                </a:moveTo>
                <a:lnTo>
                  <a:pt x="179839" y="1076217"/>
                </a:lnTo>
                <a:lnTo>
                  <a:pt x="203046" y="1089215"/>
                </a:lnTo>
                <a:lnTo>
                  <a:pt x="289027" y="1143725"/>
                </a:lnTo>
                <a:lnTo>
                  <a:pt x="296702" y="1148591"/>
                </a:lnTo>
                <a:lnTo>
                  <a:pt x="231222" y="1114793"/>
                </a:lnTo>
                <a:lnTo>
                  <a:pt x="192684" y="1088086"/>
                </a:lnTo>
                <a:lnTo>
                  <a:pt x="176628" y="1075413"/>
                </a:lnTo>
                <a:close/>
                <a:moveTo>
                  <a:pt x="164486" y="1065239"/>
                </a:moveTo>
                <a:lnTo>
                  <a:pt x="167309" y="1066982"/>
                </a:lnTo>
                <a:lnTo>
                  <a:pt x="168763" y="1068297"/>
                </a:lnTo>
                <a:close/>
                <a:moveTo>
                  <a:pt x="1695512" y="1065160"/>
                </a:moveTo>
                <a:lnTo>
                  <a:pt x="1682486" y="1081416"/>
                </a:lnTo>
                <a:lnTo>
                  <a:pt x="1673364" y="1087587"/>
                </a:lnTo>
                <a:lnTo>
                  <a:pt x="1681660" y="1076698"/>
                </a:lnTo>
                <a:lnTo>
                  <a:pt x="1688927" y="1071078"/>
                </a:lnTo>
                <a:close/>
                <a:moveTo>
                  <a:pt x="2044577" y="1064348"/>
                </a:moveTo>
                <a:lnTo>
                  <a:pt x="2022827" y="1074407"/>
                </a:lnTo>
                <a:lnTo>
                  <a:pt x="2030920" y="1070037"/>
                </a:lnTo>
                <a:close/>
                <a:moveTo>
                  <a:pt x="2140750" y="1058638"/>
                </a:moveTo>
                <a:lnTo>
                  <a:pt x="2096731" y="1080434"/>
                </a:lnTo>
                <a:lnTo>
                  <a:pt x="2093889" y="1081083"/>
                </a:lnTo>
                <a:lnTo>
                  <a:pt x="2140173" y="1058711"/>
                </a:lnTo>
                <a:close/>
                <a:moveTo>
                  <a:pt x="3344264" y="1058292"/>
                </a:moveTo>
                <a:lnTo>
                  <a:pt x="3359892" y="1082712"/>
                </a:lnTo>
                <a:lnTo>
                  <a:pt x="3364735" y="1093868"/>
                </a:lnTo>
                <a:lnTo>
                  <a:pt x="3350960" y="1070399"/>
                </a:lnTo>
                <a:close/>
                <a:moveTo>
                  <a:pt x="2206076" y="1057842"/>
                </a:moveTo>
                <a:lnTo>
                  <a:pt x="2212049" y="1062627"/>
                </a:lnTo>
                <a:lnTo>
                  <a:pt x="2208410" y="1062474"/>
                </a:lnTo>
                <a:lnTo>
                  <a:pt x="2217587" y="1067974"/>
                </a:lnTo>
                <a:lnTo>
                  <a:pt x="2218532" y="1067920"/>
                </a:lnTo>
                <a:lnTo>
                  <a:pt x="2218619" y="1067890"/>
                </a:lnTo>
                <a:lnTo>
                  <a:pt x="2212049" y="1062627"/>
                </a:lnTo>
                <a:lnTo>
                  <a:pt x="2213764" y="1062699"/>
                </a:lnTo>
                <a:lnTo>
                  <a:pt x="2206983" y="1058056"/>
                </a:lnTo>
                <a:lnTo>
                  <a:pt x="2208155" y="1058333"/>
                </a:lnTo>
                <a:lnTo>
                  <a:pt x="2206953" y="1058035"/>
                </a:lnTo>
                <a:lnTo>
                  <a:pt x="2206983" y="1058056"/>
                </a:lnTo>
                <a:close/>
                <a:moveTo>
                  <a:pt x="2197174" y="1055738"/>
                </a:moveTo>
                <a:cubicBezTo>
                  <a:pt x="2197174" y="1055738"/>
                  <a:pt x="2197174" y="1062189"/>
                  <a:pt x="2197174" y="1062189"/>
                </a:cubicBezTo>
                <a:cubicBezTo>
                  <a:pt x="2190750" y="1062189"/>
                  <a:pt x="2190750" y="1055738"/>
                  <a:pt x="2197174" y="1055738"/>
                </a:cubicBezTo>
                <a:close/>
                <a:moveTo>
                  <a:pt x="2197174" y="1055738"/>
                </a:moveTo>
                <a:lnTo>
                  <a:pt x="2201256" y="1056703"/>
                </a:lnTo>
                <a:lnTo>
                  <a:pt x="2202107" y="1058695"/>
                </a:lnTo>
                <a:close/>
                <a:moveTo>
                  <a:pt x="1863005" y="1055284"/>
                </a:moveTo>
                <a:lnTo>
                  <a:pt x="1863106" y="1055875"/>
                </a:lnTo>
                <a:lnTo>
                  <a:pt x="1853469" y="1080552"/>
                </a:lnTo>
                <a:close/>
                <a:moveTo>
                  <a:pt x="2069301" y="1054050"/>
                </a:moveTo>
                <a:lnTo>
                  <a:pt x="2044577" y="1064348"/>
                </a:lnTo>
                <a:lnTo>
                  <a:pt x="2061691" y="1056433"/>
                </a:lnTo>
                <a:close/>
                <a:moveTo>
                  <a:pt x="151671" y="1052834"/>
                </a:moveTo>
                <a:lnTo>
                  <a:pt x="218376" y="1092291"/>
                </a:lnTo>
                <a:cubicBezTo>
                  <a:pt x="242462" y="1106757"/>
                  <a:pt x="266547" y="1121223"/>
                  <a:pt x="289027" y="1134081"/>
                </a:cubicBezTo>
                <a:lnTo>
                  <a:pt x="292309" y="1135991"/>
                </a:lnTo>
                <a:lnTo>
                  <a:pt x="247279" y="1113990"/>
                </a:lnTo>
                <a:lnTo>
                  <a:pt x="203046" y="1089215"/>
                </a:lnTo>
                <a:lnTo>
                  <a:pt x="192685" y="1082646"/>
                </a:lnTo>
                <a:lnTo>
                  <a:pt x="167309" y="1066982"/>
                </a:lnTo>
                <a:close/>
                <a:moveTo>
                  <a:pt x="2186990" y="1051860"/>
                </a:moveTo>
                <a:lnTo>
                  <a:pt x="2189655" y="1052960"/>
                </a:lnTo>
                <a:lnTo>
                  <a:pt x="2178431" y="1055738"/>
                </a:lnTo>
                <a:close/>
                <a:moveTo>
                  <a:pt x="139283" y="1051535"/>
                </a:moveTo>
                <a:lnTo>
                  <a:pt x="147725" y="1056929"/>
                </a:lnTo>
                <a:lnTo>
                  <a:pt x="192684" y="1088086"/>
                </a:lnTo>
                <a:lnTo>
                  <a:pt x="218376" y="1108364"/>
                </a:lnTo>
                <a:cubicBezTo>
                  <a:pt x="234433" y="1121223"/>
                  <a:pt x="250490" y="1132474"/>
                  <a:pt x="266547" y="1142922"/>
                </a:cubicBezTo>
                <a:lnTo>
                  <a:pt x="269381" y="1144671"/>
                </a:lnTo>
                <a:lnTo>
                  <a:pt x="225602" y="1120419"/>
                </a:lnTo>
                <a:lnTo>
                  <a:pt x="222089" y="1118136"/>
                </a:lnTo>
                <a:lnTo>
                  <a:pt x="163782" y="1072199"/>
                </a:lnTo>
                <a:close/>
                <a:moveTo>
                  <a:pt x="2211922" y="1050797"/>
                </a:moveTo>
                <a:lnTo>
                  <a:pt x="2208276" y="1052013"/>
                </a:lnTo>
                <a:lnTo>
                  <a:pt x="2214774" y="1053621"/>
                </a:lnTo>
                <a:lnTo>
                  <a:pt x="2216767" y="1055595"/>
                </a:lnTo>
                <a:lnTo>
                  <a:pt x="2219489" y="1054788"/>
                </a:lnTo>
                <a:lnTo>
                  <a:pt x="2214774" y="1053621"/>
                </a:lnTo>
                <a:lnTo>
                  <a:pt x="2213706" y="1052563"/>
                </a:lnTo>
                <a:close/>
                <a:moveTo>
                  <a:pt x="1116412" y="1049488"/>
                </a:moveTo>
                <a:lnTo>
                  <a:pt x="1089401" y="1094482"/>
                </a:lnTo>
                <a:lnTo>
                  <a:pt x="1046957" y="1152332"/>
                </a:lnTo>
                <a:cubicBezTo>
                  <a:pt x="1027664" y="1178043"/>
                  <a:pt x="1001940" y="1210181"/>
                  <a:pt x="982647" y="1242320"/>
                </a:cubicBezTo>
                <a:cubicBezTo>
                  <a:pt x="963354" y="1268031"/>
                  <a:pt x="944061" y="1300169"/>
                  <a:pt x="924768" y="1332308"/>
                </a:cubicBezTo>
                <a:cubicBezTo>
                  <a:pt x="911906" y="1345163"/>
                  <a:pt x="905475" y="1351591"/>
                  <a:pt x="899044" y="1364446"/>
                </a:cubicBezTo>
                <a:cubicBezTo>
                  <a:pt x="892613" y="1377302"/>
                  <a:pt x="879751" y="1383729"/>
                  <a:pt x="873320" y="1390157"/>
                </a:cubicBezTo>
                <a:cubicBezTo>
                  <a:pt x="863673" y="1404619"/>
                  <a:pt x="846792" y="1415466"/>
                  <a:pt x="830815" y="1414562"/>
                </a:cubicBezTo>
                <a:lnTo>
                  <a:pt x="829911" y="1414261"/>
                </a:lnTo>
                <a:lnTo>
                  <a:pt x="831518" y="1412654"/>
                </a:lnTo>
                <a:lnTo>
                  <a:pt x="835168" y="1409006"/>
                </a:lnTo>
                <a:lnTo>
                  <a:pt x="837246" y="1408938"/>
                </a:lnTo>
                <a:cubicBezTo>
                  <a:pt x="853223" y="1403816"/>
                  <a:pt x="870104" y="1386943"/>
                  <a:pt x="879751" y="1377302"/>
                </a:cubicBezTo>
                <a:cubicBezTo>
                  <a:pt x="924768" y="1325880"/>
                  <a:pt x="956923" y="1268031"/>
                  <a:pt x="995509" y="1216609"/>
                </a:cubicBezTo>
                <a:cubicBezTo>
                  <a:pt x="1014802" y="1184470"/>
                  <a:pt x="1040526" y="1152332"/>
                  <a:pt x="1059819" y="1126621"/>
                </a:cubicBezTo>
                <a:close/>
                <a:moveTo>
                  <a:pt x="2178431" y="1049388"/>
                </a:moveTo>
                <a:cubicBezTo>
                  <a:pt x="2178431" y="1049388"/>
                  <a:pt x="2178431" y="1055738"/>
                  <a:pt x="2178431" y="1055738"/>
                </a:cubicBezTo>
                <a:cubicBezTo>
                  <a:pt x="2172018" y="1055738"/>
                  <a:pt x="2172018" y="1049388"/>
                  <a:pt x="2178431" y="1049388"/>
                </a:cubicBezTo>
                <a:close/>
                <a:moveTo>
                  <a:pt x="2179746" y="1048872"/>
                </a:moveTo>
                <a:lnTo>
                  <a:pt x="2180035" y="1048991"/>
                </a:lnTo>
                <a:lnTo>
                  <a:pt x="2178431" y="1049388"/>
                </a:lnTo>
                <a:close/>
                <a:moveTo>
                  <a:pt x="2189655" y="1046610"/>
                </a:moveTo>
                <a:lnTo>
                  <a:pt x="2194325" y="1048537"/>
                </a:lnTo>
                <a:lnTo>
                  <a:pt x="2186990" y="1051860"/>
                </a:lnTo>
                <a:lnTo>
                  <a:pt x="2180035" y="1048991"/>
                </a:lnTo>
                <a:close/>
                <a:moveTo>
                  <a:pt x="3163272" y="1046172"/>
                </a:moveTo>
                <a:lnTo>
                  <a:pt x="3172354" y="1059280"/>
                </a:lnTo>
                <a:lnTo>
                  <a:pt x="3171563" y="1057780"/>
                </a:lnTo>
                <a:close/>
                <a:moveTo>
                  <a:pt x="2108887" y="1045684"/>
                </a:moveTo>
                <a:lnTo>
                  <a:pt x="2113177" y="1046759"/>
                </a:lnTo>
                <a:lnTo>
                  <a:pt x="2114809" y="1047168"/>
                </a:lnTo>
                <a:lnTo>
                  <a:pt x="2112272" y="1049077"/>
                </a:lnTo>
                <a:cubicBezTo>
                  <a:pt x="2100104" y="1056232"/>
                  <a:pt x="2087032" y="1062479"/>
                  <a:pt x="2073758" y="1068525"/>
                </a:cubicBezTo>
                <a:lnTo>
                  <a:pt x="2066453" y="1072301"/>
                </a:lnTo>
                <a:lnTo>
                  <a:pt x="1997333" y="1101578"/>
                </a:lnTo>
                <a:cubicBezTo>
                  <a:pt x="2019858" y="1085455"/>
                  <a:pt x="2045601" y="1075781"/>
                  <a:pt x="2071345" y="1064495"/>
                </a:cubicBezTo>
                <a:close/>
                <a:moveTo>
                  <a:pt x="1726046" y="1044313"/>
                </a:moveTo>
                <a:lnTo>
                  <a:pt x="1669654" y="1100887"/>
                </a:lnTo>
                <a:lnTo>
                  <a:pt x="1683827" y="1082337"/>
                </a:lnTo>
                <a:lnTo>
                  <a:pt x="1691982" y="1074992"/>
                </a:lnTo>
                <a:lnTo>
                  <a:pt x="1698363" y="1070675"/>
                </a:lnTo>
                <a:lnTo>
                  <a:pt x="1707039" y="1061431"/>
                </a:lnTo>
                <a:close/>
                <a:moveTo>
                  <a:pt x="2096711" y="1044202"/>
                </a:moveTo>
                <a:lnTo>
                  <a:pt x="2090652" y="1047364"/>
                </a:lnTo>
                <a:lnTo>
                  <a:pt x="2069301" y="1054050"/>
                </a:lnTo>
                <a:lnTo>
                  <a:pt x="2080998" y="1049178"/>
                </a:lnTo>
                <a:lnTo>
                  <a:pt x="2089074" y="1045619"/>
                </a:lnTo>
                <a:close/>
                <a:moveTo>
                  <a:pt x="1855166" y="1044130"/>
                </a:moveTo>
                <a:lnTo>
                  <a:pt x="1856678" y="1049434"/>
                </a:lnTo>
                <a:lnTo>
                  <a:pt x="1850251" y="1068756"/>
                </a:lnTo>
                <a:close/>
                <a:moveTo>
                  <a:pt x="2183171" y="1043935"/>
                </a:moveTo>
                <a:lnTo>
                  <a:pt x="2187636" y="1045777"/>
                </a:lnTo>
                <a:lnTo>
                  <a:pt x="2179746" y="1048872"/>
                </a:lnTo>
                <a:lnTo>
                  <a:pt x="2174438" y="1046682"/>
                </a:lnTo>
                <a:lnTo>
                  <a:pt x="2181137" y="1044923"/>
                </a:lnTo>
                <a:close/>
                <a:moveTo>
                  <a:pt x="2216912" y="1043038"/>
                </a:moveTo>
                <a:lnTo>
                  <a:pt x="2216377" y="1043341"/>
                </a:lnTo>
                <a:lnTo>
                  <a:pt x="2217019" y="1044196"/>
                </a:lnTo>
                <a:close/>
                <a:moveTo>
                  <a:pt x="2165604" y="1042652"/>
                </a:moveTo>
                <a:lnTo>
                  <a:pt x="2165604" y="1043038"/>
                </a:lnTo>
                <a:lnTo>
                  <a:pt x="2165186" y="1042762"/>
                </a:lnTo>
                <a:close/>
                <a:moveTo>
                  <a:pt x="3328568" y="1041225"/>
                </a:moveTo>
                <a:lnTo>
                  <a:pt x="3331857" y="1045363"/>
                </a:lnTo>
                <a:lnTo>
                  <a:pt x="3353060" y="1080745"/>
                </a:lnTo>
                <a:close/>
                <a:moveTo>
                  <a:pt x="2106680" y="1038999"/>
                </a:moveTo>
                <a:lnTo>
                  <a:pt x="2114317" y="1041677"/>
                </a:lnTo>
                <a:lnTo>
                  <a:pt x="2109557" y="1045349"/>
                </a:lnTo>
                <a:lnTo>
                  <a:pt x="2108887" y="1045684"/>
                </a:lnTo>
                <a:lnTo>
                  <a:pt x="2100306" y="1043535"/>
                </a:lnTo>
                <a:lnTo>
                  <a:pt x="2096711" y="1044202"/>
                </a:lnTo>
                <a:close/>
                <a:moveTo>
                  <a:pt x="2193883" y="1038729"/>
                </a:moveTo>
                <a:lnTo>
                  <a:pt x="2183171" y="1043935"/>
                </a:lnTo>
                <a:lnTo>
                  <a:pt x="2180248" y="1042729"/>
                </a:lnTo>
                <a:lnTo>
                  <a:pt x="2185647" y="1040657"/>
                </a:lnTo>
                <a:close/>
                <a:moveTo>
                  <a:pt x="2183279" y="1038266"/>
                </a:moveTo>
                <a:lnTo>
                  <a:pt x="2177741" y="1039761"/>
                </a:lnTo>
                <a:lnTo>
                  <a:pt x="2176711" y="1041270"/>
                </a:lnTo>
                <a:lnTo>
                  <a:pt x="2179241" y="1042314"/>
                </a:lnTo>
                <a:lnTo>
                  <a:pt x="2183167" y="1039504"/>
                </a:lnTo>
                <a:close/>
                <a:moveTo>
                  <a:pt x="2097161" y="1037573"/>
                </a:moveTo>
                <a:lnTo>
                  <a:pt x="2103524" y="1037892"/>
                </a:lnTo>
                <a:lnTo>
                  <a:pt x="2105242" y="1038494"/>
                </a:lnTo>
                <a:lnTo>
                  <a:pt x="2089074" y="1045619"/>
                </a:lnTo>
                <a:lnTo>
                  <a:pt x="2078585" y="1047565"/>
                </a:lnTo>
                <a:cubicBezTo>
                  <a:pt x="2071345" y="1049984"/>
                  <a:pt x="2064909" y="1053209"/>
                  <a:pt x="2061691" y="1056433"/>
                </a:cubicBezTo>
                <a:close/>
                <a:moveTo>
                  <a:pt x="2093006" y="1037365"/>
                </a:moveTo>
                <a:lnTo>
                  <a:pt x="2096355" y="1037533"/>
                </a:lnTo>
                <a:lnTo>
                  <a:pt x="2061691" y="1056433"/>
                </a:lnTo>
                <a:cubicBezTo>
                  <a:pt x="2055255" y="1062882"/>
                  <a:pt x="2055255" y="1056433"/>
                  <a:pt x="2055255" y="1056433"/>
                </a:cubicBezTo>
                <a:lnTo>
                  <a:pt x="2065981" y="1049984"/>
                </a:lnTo>
                <a:lnTo>
                  <a:pt x="2076976" y="1045147"/>
                </a:lnTo>
                <a:close/>
                <a:moveTo>
                  <a:pt x="822242" y="1036791"/>
                </a:moveTo>
                <a:cubicBezTo>
                  <a:pt x="777207" y="1094862"/>
                  <a:pt x="745039" y="1165839"/>
                  <a:pt x="712871" y="1230363"/>
                </a:cubicBezTo>
                <a:cubicBezTo>
                  <a:pt x="706438" y="1230363"/>
                  <a:pt x="706438" y="1230363"/>
                  <a:pt x="706438" y="1223911"/>
                </a:cubicBezTo>
                <a:cubicBezTo>
                  <a:pt x="745039" y="1159387"/>
                  <a:pt x="777207" y="1094862"/>
                  <a:pt x="822242" y="1036791"/>
                </a:cubicBezTo>
                <a:close/>
                <a:moveTo>
                  <a:pt x="4292246" y="1035419"/>
                </a:moveTo>
                <a:lnTo>
                  <a:pt x="4262187" y="1064878"/>
                </a:lnTo>
                <a:cubicBezTo>
                  <a:pt x="4250943" y="1075349"/>
                  <a:pt x="4239699" y="1085014"/>
                  <a:pt x="4226849" y="1094679"/>
                </a:cubicBezTo>
                <a:lnTo>
                  <a:pt x="4194242" y="1123835"/>
                </a:lnTo>
                <a:lnTo>
                  <a:pt x="4175448" y="1139783"/>
                </a:lnTo>
                <a:cubicBezTo>
                  <a:pt x="4148141" y="1163945"/>
                  <a:pt x="4120835" y="1188108"/>
                  <a:pt x="4091922" y="1210660"/>
                </a:cubicBezTo>
                <a:lnTo>
                  <a:pt x="4068946" y="1228097"/>
                </a:lnTo>
                <a:lnTo>
                  <a:pt x="4114409" y="1190524"/>
                </a:lnTo>
                <a:cubicBezTo>
                  <a:pt x="4143322" y="1165556"/>
                  <a:pt x="4172235" y="1139783"/>
                  <a:pt x="4201148" y="1114009"/>
                </a:cubicBezTo>
                <a:lnTo>
                  <a:pt x="4233426" y="1084337"/>
                </a:lnTo>
                <a:lnTo>
                  <a:pt x="4266202" y="1056019"/>
                </a:lnTo>
                <a:close/>
                <a:moveTo>
                  <a:pt x="2183625" y="1034450"/>
                </a:moveTo>
                <a:lnTo>
                  <a:pt x="2180679" y="1035457"/>
                </a:lnTo>
                <a:lnTo>
                  <a:pt x="2177987" y="1039400"/>
                </a:lnTo>
                <a:lnTo>
                  <a:pt x="2181137" y="1038573"/>
                </a:lnTo>
                <a:lnTo>
                  <a:pt x="2183349" y="1037499"/>
                </a:lnTo>
                <a:close/>
                <a:moveTo>
                  <a:pt x="789772" y="1034369"/>
                </a:moveTo>
                <a:cubicBezTo>
                  <a:pt x="790576" y="1035175"/>
                  <a:pt x="790576" y="1036787"/>
                  <a:pt x="790576" y="1036787"/>
                </a:cubicBezTo>
                <a:cubicBezTo>
                  <a:pt x="745541" y="1101280"/>
                  <a:pt x="713373" y="1165772"/>
                  <a:pt x="674771" y="1230264"/>
                </a:cubicBezTo>
                <a:cubicBezTo>
                  <a:pt x="674771" y="1236713"/>
                  <a:pt x="668338" y="1230264"/>
                  <a:pt x="668338" y="1230264"/>
                </a:cubicBezTo>
                <a:cubicBezTo>
                  <a:pt x="706939" y="1165772"/>
                  <a:pt x="745541" y="1101280"/>
                  <a:pt x="784142" y="1036787"/>
                </a:cubicBezTo>
                <a:cubicBezTo>
                  <a:pt x="787359" y="1033563"/>
                  <a:pt x="788967" y="1033563"/>
                  <a:pt x="789772" y="1034369"/>
                </a:cubicBezTo>
                <a:close/>
                <a:moveTo>
                  <a:pt x="2120221" y="1031893"/>
                </a:moveTo>
                <a:lnTo>
                  <a:pt x="2119613" y="1032249"/>
                </a:lnTo>
                <a:lnTo>
                  <a:pt x="2106680" y="1038999"/>
                </a:lnTo>
                <a:lnTo>
                  <a:pt x="2105242" y="1038494"/>
                </a:lnTo>
                <a:close/>
                <a:moveTo>
                  <a:pt x="2127197" y="1028819"/>
                </a:moveTo>
                <a:lnTo>
                  <a:pt x="2120221" y="1031893"/>
                </a:lnTo>
                <a:lnTo>
                  <a:pt x="2124151" y="1029596"/>
                </a:lnTo>
                <a:close/>
                <a:moveTo>
                  <a:pt x="1734904" y="1027412"/>
                </a:moveTo>
                <a:lnTo>
                  <a:pt x="1727474" y="1039657"/>
                </a:lnTo>
                <a:lnTo>
                  <a:pt x="1707039" y="1061431"/>
                </a:lnTo>
                <a:lnTo>
                  <a:pt x="1691982" y="1074992"/>
                </a:lnTo>
                <a:lnTo>
                  <a:pt x="1686718" y="1078553"/>
                </a:lnTo>
                <a:lnTo>
                  <a:pt x="1697661" y="1064230"/>
                </a:lnTo>
                <a:lnTo>
                  <a:pt x="1703768" y="1057740"/>
                </a:lnTo>
                <a:lnTo>
                  <a:pt x="1727474" y="1036435"/>
                </a:lnTo>
                <a:close/>
                <a:moveTo>
                  <a:pt x="2249544" y="1024965"/>
                </a:moveTo>
                <a:lnTo>
                  <a:pt x="2242567" y="1030338"/>
                </a:lnTo>
                <a:lnTo>
                  <a:pt x="2217048" y="1044235"/>
                </a:lnTo>
                <a:lnTo>
                  <a:pt x="2218531" y="1046213"/>
                </a:lnTo>
                <a:lnTo>
                  <a:pt x="2217349" y="1047790"/>
                </a:lnTo>
                <a:lnTo>
                  <a:pt x="2217714" y="1051769"/>
                </a:lnTo>
                <a:lnTo>
                  <a:pt x="2221247" y="1054268"/>
                </a:lnTo>
                <a:lnTo>
                  <a:pt x="2251125" y="1045419"/>
                </a:lnTo>
                <a:lnTo>
                  <a:pt x="2255859" y="1043038"/>
                </a:lnTo>
                <a:lnTo>
                  <a:pt x="2241672" y="1043038"/>
                </a:lnTo>
                <a:cubicBezTo>
                  <a:pt x="2235200" y="1043038"/>
                  <a:pt x="2235200" y="1036688"/>
                  <a:pt x="2241672" y="1036688"/>
                </a:cubicBezTo>
                <a:lnTo>
                  <a:pt x="2268482" y="1036688"/>
                </a:lnTo>
                <a:lnTo>
                  <a:pt x="2281106" y="1030338"/>
                </a:lnTo>
                <a:cubicBezTo>
                  <a:pt x="2281106" y="1030338"/>
                  <a:pt x="2287588" y="1030338"/>
                  <a:pt x="2281106" y="1036688"/>
                </a:cubicBezTo>
                <a:lnTo>
                  <a:pt x="2319338" y="1036688"/>
                </a:lnTo>
                <a:cubicBezTo>
                  <a:pt x="2319338" y="1036688"/>
                  <a:pt x="2319338" y="1043038"/>
                  <a:pt x="2319338" y="1043038"/>
                </a:cubicBezTo>
                <a:lnTo>
                  <a:pt x="2268482" y="1043038"/>
                </a:lnTo>
                <a:lnTo>
                  <a:pt x="2251125" y="1051769"/>
                </a:lnTo>
                <a:lnTo>
                  <a:pt x="2228907" y="1058349"/>
                </a:lnTo>
                <a:lnTo>
                  <a:pt x="2242185" y="1062265"/>
                </a:lnTo>
                <a:lnTo>
                  <a:pt x="2242952" y="1064848"/>
                </a:lnTo>
                <a:lnTo>
                  <a:pt x="2256971" y="1066814"/>
                </a:lnTo>
                <a:cubicBezTo>
                  <a:pt x="2265327" y="1069346"/>
                  <a:pt x="2273457" y="1072673"/>
                  <a:pt x="2280684" y="1075092"/>
                </a:cubicBezTo>
                <a:lnTo>
                  <a:pt x="2280797" y="1075168"/>
                </a:lnTo>
                <a:lnTo>
                  <a:pt x="2296319" y="1070886"/>
                </a:lnTo>
                <a:lnTo>
                  <a:pt x="2313492" y="1062088"/>
                </a:lnTo>
                <a:lnTo>
                  <a:pt x="2281238" y="1062088"/>
                </a:lnTo>
                <a:cubicBezTo>
                  <a:pt x="2290763" y="1058913"/>
                  <a:pt x="2300288" y="1057326"/>
                  <a:pt x="2309020" y="1056532"/>
                </a:cubicBezTo>
                <a:lnTo>
                  <a:pt x="2325443" y="1055966"/>
                </a:lnTo>
                <a:lnTo>
                  <a:pt x="2338282" y="1049388"/>
                </a:lnTo>
                <a:cubicBezTo>
                  <a:pt x="2338282" y="1049388"/>
                  <a:pt x="2344738" y="1056003"/>
                  <a:pt x="2344738" y="1056003"/>
                </a:cubicBezTo>
                <a:cubicBezTo>
                  <a:pt x="2331827" y="1065925"/>
                  <a:pt x="2317301" y="1072540"/>
                  <a:pt x="2301968" y="1077500"/>
                </a:cubicBezTo>
                <a:lnTo>
                  <a:pt x="2288993" y="1080655"/>
                </a:lnTo>
                <a:lnTo>
                  <a:pt x="2293319" y="1083552"/>
                </a:lnTo>
                <a:lnTo>
                  <a:pt x="2293938" y="1082726"/>
                </a:lnTo>
                <a:cubicBezTo>
                  <a:pt x="2297113" y="1082726"/>
                  <a:pt x="2298701" y="1084314"/>
                  <a:pt x="2298701" y="1085901"/>
                </a:cubicBezTo>
                <a:lnTo>
                  <a:pt x="2297763" y="1086527"/>
                </a:lnTo>
                <a:lnTo>
                  <a:pt x="2319232" y="1100901"/>
                </a:lnTo>
                <a:lnTo>
                  <a:pt x="2319227" y="1100898"/>
                </a:lnTo>
                <a:lnTo>
                  <a:pt x="2292247" y="1089285"/>
                </a:lnTo>
                <a:lnTo>
                  <a:pt x="2281924" y="1082374"/>
                </a:lnTo>
                <a:lnTo>
                  <a:pt x="2278259" y="1083265"/>
                </a:lnTo>
                <a:lnTo>
                  <a:pt x="2292247" y="1089285"/>
                </a:lnTo>
                <a:lnTo>
                  <a:pt x="2338497" y="1120251"/>
                </a:lnTo>
                <a:lnTo>
                  <a:pt x="2332075" y="1117026"/>
                </a:lnTo>
                <a:cubicBezTo>
                  <a:pt x="2317621" y="1108962"/>
                  <a:pt x="2303167" y="1100897"/>
                  <a:pt x="2287108" y="1094446"/>
                </a:cubicBezTo>
                <a:lnTo>
                  <a:pt x="2268982" y="1086547"/>
                </a:lnTo>
                <a:lnTo>
                  <a:pt x="2275272" y="1091634"/>
                </a:lnTo>
                <a:cubicBezTo>
                  <a:pt x="2282535" y="1096528"/>
                  <a:pt x="2290605" y="1101423"/>
                  <a:pt x="2300288" y="1107950"/>
                </a:cubicBezTo>
                <a:cubicBezTo>
                  <a:pt x="2300288" y="1111213"/>
                  <a:pt x="2300288" y="1112845"/>
                  <a:pt x="2299481" y="1113660"/>
                </a:cubicBezTo>
                <a:lnTo>
                  <a:pt x="2294902" y="1114322"/>
                </a:lnTo>
                <a:lnTo>
                  <a:pt x="2300758" y="1117832"/>
                </a:lnTo>
                <a:cubicBezTo>
                  <a:pt x="2336892" y="1136380"/>
                  <a:pt x="2373830" y="1152508"/>
                  <a:pt x="2409161" y="1165411"/>
                </a:cubicBezTo>
                <a:lnTo>
                  <a:pt x="2410487" y="1165915"/>
                </a:lnTo>
                <a:lnTo>
                  <a:pt x="2429030" y="1178521"/>
                </a:lnTo>
                <a:lnTo>
                  <a:pt x="2386677" y="1163798"/>
                </a:lnTo>
                <a:lnTo>
                  <a:pt x="2309296" y="1128114"/>
                </a:lnTo>
                <a:lnTo>
                  <a:pt x="2275971" y="1105295"/>
                </a:lnTo>
                <a:lnTo>
                  <a:pt x="2246220" y="1090002"/>
                </a:lnTo>
                <a:lnTo>
                  <a:pt x="2225525" y="1073423"/>
                </a:lnTo>
                <a:lnTo>
                  <a:pt x="2229274" y="1075317"/>
                </a:lnTo>
                <a:lnTo>
                  <a:pt x="2230443" y="1075681"/>
                </a:lnTo>
                <a:lnTo>
                  <a:pt x="2224701" y="1072239"/>
                </a:lnTo>
                <a:lnTo>
                  <a:pt x="2226691" y="1071551"/>
                </a:lnTo>
                <a:lnTo>
                  <a:pt x="2234621" y="1076981"/>
                </a:lnTo>
                <a:lnTo>
                  <a:pt x="2238568" y="1078208"/>
                </a:lnTo>
                <a:lnTo>
                  <a:pt x="2249448" y="1086739"/>
                </a:lnTo>
                <a:lnTo>
                  <a:pt x="2252048" y="1087981"/>
                </a:lnTo>
                <a:lnTo>
                  <a:pt x="2254356" y="1082461"/>
                </a:lnTo>
                <a:lnTo>
                  <a:pt x="2255467" y="1082155"/>
                </a:lnTo>
                <a:lnTo>
                  <a:pt x="2255097" y="1081844"/>
                </a:lnTo>
                <a:cubicBezTo>
                  <a:pt x="2248641" y="1081844"/>
                  <a:pt x="2243799" y="1080212"/>
                  <a:pt x="2239764" y="1078581"/>
                </a:cubicBezTo>
                <a:lnTo>
                  <a:pt x="2238568" y="1078208"/>
                </a:lnTo>
                <a:lnTo>
                  <a:pt x="2230398" y="1071804"/>
                </a:lnTo>
                <a:lnTo>
                  <a:pt x="2227983" y="1071105"/>
                </a:lnTo>
                <a:lnTo>
                  <a:pt x="2229040" y="1070739"/>
                </a:lnTo>
                <a:lnTo>
                  <a:pt x="2224970" y="1067548"/>
                </a:lnTo>
                <a:lnTo>
                  <a:pt x="2231695" y="1067159"/>
                </a:lnTo>
                <a:lnTo>
                  <a:pt x="2241229" y="1070483"/>
                </a:lnTo>
                <a:lnTo>
                  <a:pt x="2248565" y="1071060"/>
                </a:lnTo>
                <a:lnTo>
                  <a:pt x="2254102" y="1072867"/>
                </a:lnTo>
                <a:lnTo>
                  <a:pt x="2267786" y="1078757"/>
                </a:lnTo>
                <a:lnTo>
                  <a:pt x="2270149" y="1078105"/>
                </a:lnTo>
                <a:lnTo>
                  <a:pt x="2254102" y="1072867"/>
                </a:lnTo>
                <a:lnTo>
                  <a:pt x="2244047" y="1068540"/>
                </a:lnTo>
                <a:lnTo>
                  <a:pt x="2244606" y="1070423"/>
                </a:lnTo>
                <a:cubicBezTo>
                  <a:pt x="2243799" y="1072054"/>
                  <a:pt x="2242185" y="1072054"/>
                  <a:pt x="2242185" y="1068791"/>
                </a:cubicBezTo>
                <a:lnTo>
                  <a:pt x="2228061" y="1064626"/>
                </a:lnTo>
                <a:lnTo>
                  <a:pt x="2223329" y="1066262"/>
                </a:lnTo>
                <a:lnTo>
                  <a:pt x="2224970" y="1067548"/>
                </a:lnTo>
                <a:lnTo>
                  <a:pt x="2221166" y="1067768"/>
                </a:lnTo>
                <a:lnTo>
                  <a:pt x="2224616" y="1070130"/>
                </a:lnTo>
                <a:lnTo>
                  <a:pt x="2219605" y="1068680"/>
                </a:lnTo>
                <a:lnTo>
                  <a:pt x="2222106" y="1070683"/>
                </a:lnTo>
                <a:lnTo>
                  <a:pt x="2224701" y="1072239"/>
                </a:lnTo>
                <a:lnTo>
                  <a:pt x="2224244" y="1072397"/>
                </a:lnTo>
                <a:lnTo>
                  <a:pt x="2225525" y="1073423"/>
                </a:lnTo>
                <a:lnTo>
                  <a:pt x="2223799" y="1072550"/>
                </a:lnTo>
                <a:lnTo>
                  <a:pt x="2220606" y="1073654"/>
                </a:lnTo>
                <a:lnTo>
                  <a:pt x="2218416" y="1071016"/>
                </a:lnTo>
                <a:lnTo>
                  <a:pt x="2217681" y="1071388"/>
                </a:lnTo>
                <a:lnTo>
                  <a:pt x="2218166" y="1072465"/>
                </a:lnTo>
                <a:lnTo>
                  <a:pt x="2217073" y="1071695"/>
                </a:lnTo>
                <a:lnTo>
                  <a:pt x="2216446" y="1072012"/>
                </a:lnTo>
                <a:lnTo>
                  <a:pt x="2216446" y="1074083"/>
                </a:lnTo>
                <a:lnTo>
                  <a:pt x="2214601" y="1072944"/>
                </a:lnTo>
                <a:lnTo>
                  <a:pt x="2209906" y="1075317"/>
                </a:lnTo>
                <a:cubicBezTo>
                  <a:pt x="2203450" y="1075317"/>
                  <a:pt x="2203450" y="1068791"/>
                  <a:pt x="2203450" y="1068791"/>
                </a:cubicBezTo>
                <a:lnTo>
                  <a:pt x="2207493" y="1068558"/>
                </a:lnTo>
                <a:lnTo>
                  <a:pt x="2197174" y="1062189"/>
                </a:lnTo>
                <a:lnTo>
                  <a:pt x="2208066" y="1065341"/>
                </a:lnTo>
                <a:lnTo>
                  <a:pt x="2212237" y="1068284"/>
                </a:lnTo>
                <a:lnTo>
                  <a:pt x="2217236" y="1067995"/>
                </a:lnTo>
                <a:lnTo>
                  <a:pt x="2208066" y="1065341"/>
                </a:lnTo>
                <a:lnTo>
                  <a:pt x="2203721" y="1062276"/>
                </a:lnTo>
                <a:lnTo>
                  <a:pt x="2203450" y="1062265"/>
                </a:lnTo>
                <a:lnTo>
                  <a:pt x="2203495" y="1061948"/>
                </a:lnTo>
                <a:lnTo>
                  <a:pt x="2202107" y="1058695"/>
                </a:lnTo>
                <a:lnTo>
                  <a:pt x="2203810" y="1059716"/>
                </a:lnTo>
                <a:lnTo>
                  <a:pt x="2204140" y="1057384"/>
                </a:lnTo>
                <a:lnTo>
                  <a:pt x="2201256" y="1056703"/>
                </a:lnTo>
                <a:lnTo>
                  <a:pt x="2201219" y="1056616"/>
                </a:lnTo>
                <a:lnTo>
                  <a:pt x="2197344" y="1055657"/>
                </a:lnTo>
                <a:lnTo>
                  <a:pt x="2197100" y="1055738"/>
                </a:lnTo>
                <a:lnTo>
                  <a:pt x="2197100" y="1055597"/>
                </a:lnTo>
                <a:lnTo>
                  <a:pt x="2194465" y="1054944"/>
                </a:lnTo>
                <a:lnTo>
                  <a:pt x="2189655" y="1052960"/>
                </a:lnTo>
                <a:lnTo>
                  <a:pt x="2197100" y="1051117"/>
                </a:lnTo>
                <a:lnTo>
                  <a:pt x="2197100" y="1049388"/>
                </a:lnTo>
                <a:lnTo>
                  <a:pt x="2197528" y="1049353"/>
                </a:lnTo>
                <a:lnTo>
                  <a:pt x="2194465" y="1048594"/>
                </a:lnTo>
                <a:lnTo>
                  <a:pt x="2194325" y="1048537"/>
                </a:lnTo>
                <a:lnTo>
                  <a:pt x="2209321" y="1041742"/>
                </a:lnTo>
                <a:lnTo>
                  <a:pt x="2210499" y="1041451"/>
                </a:lnTo>
                <a:lnTo>
                  <a:pt x="2213147" y="1040009"/>
                </a:lnTo>
                <a:lnTo>
                  <a:pt x="2225731" y="1034307"/>
                </a:lnTo>
                <a:close/>
                <a:moveTo>
                  <a:pt x="2145356" y="1024187"/>
                </a:moveTo>
                <a:lnTo>
                  <a:pt x="2119633" y="1043539"/>
                </a:lnTo>
                <a:lnTo>
                  <a:pt x="2119613" y="1043535"/>
                </a:lnTo>
                <a:lnTo>
                  <a:pt x="2114317" y="1041677"/>
                </a:lnTo>
                <a:lnTo>
                  <a:pt x="2132862" y="1027374"/>
                </a:lnTo>
                <a:close/>
                <a:moveTo>
                  <a:pt x="2120923" y="1023736"/>
                </a:moveTo>
                <a:lnTo>
                  <a:pt x="2120416" y="1024058"/>
                </a:lnTo>
                <a:lnTo>
                  <a:pt x="2093006" y="1037365"/>
                </a:lnTo>
                <a:lnTo>
                  <a:pt x="2087434" y="1037086"/>
                </a:lnTo>
                <a:lnTo>
                  <a:pt x="2065981" y="1049984"/>
                </a:lnTo>
                <a:lnTo>
                  <a:pt x="1979745" y="1087923"/>
                </a:lnTo>
                <a:lnTo>
                  <a:pt x="1979004" y="1089660"/>
                </a:lnTo>
                <a:lnTo>
                  <a:pt x="1982429" y="1093092"/>
                </a:lnTo>
                <a:lnTo>
                  <a:pt x="1978025" y="1095128"/>
                </a:lnTo>
                <a:lnTo>
                  <a:pt x="1978025" y="1091953"/>
                </a:lnTo>
                <a:lnTo>
                  <a:pt x="1973961" y="1101479"/>
                </a:lnTo>
                <a:lnTo>
                  <a:pt x="1974814" y="1101693"/>
                </a:lnTo>
                <a:cubicBezTo>
                  <a:pt x="1976420" y="1102499"/>
                  <a:pt x="1978026" y="1104110"/>
                  <a:pt x="1978026" y="1107333"/>
                </a:cubicBezTo>
                <a:cubicBezTo>
                  <a:pt x="1971602" y="1107333"/>
                  <a:pt x="1971602" y="1107333"/>
                  <a:pt x="1971602" y="1107333"/>
                </a:cubicBezTo>
                <a:lnTo>
                  <a:pt x="1969689" y="1114816"/>
                </a:lnTo>
                <a:lnTo>
                  <a:pt x="1964561" y="1119420"/>
                </a:lnTo>
                <a:lnTo>
                  <a:pt x="1955383" y="1134138"/>
                </a:lnTo>
                <a:lnTo>
                  <a:pt x="1952329" y="1139559"/>
                </a:lnTo>
                <a:lnTo>
                  <a:pt x="1937814" y="1168682"/>
                </a:lnTo>
                <a:lnTo>
                  <a:pt x="1929231" y="1179355"/>
                </a:lnTo>
                <a:lnTo>
                  <a:pt x="1916191" y="1190315"/>
                </a:lnTo>
                <a:lnTo>
                  <a:pt x="1909650" y="1194131"/>
                </a:lnTo>
                <a:lnTo>
                  <a:pt x="1926631" y="1178230"/>
                </a:lnTo>
                <a:lnTo>
                  <a:pt x="1935929" y="1156607"/>
                </a:lnTo>
                <a:lnTo>
                  <a:pt x="1934369" y="1155702"/>
                </a:lnTo>
                <a:cubicBezTo>
                  <a:pt x="1933575" y="1154089"/>
                  <a:pt x="1933575" y="1152477"/>
                  <a:pt x="1933575" y="1152477"/>
                </a:cubicBezTo>
                <a:lnTo>
                  <a:pt x="1943732" y="1138458"/>
                </a:lnTo>
                <a:lnTo>
                  <a:pt x="1944298" y="1137142"/>
                </a:lnTo>
                <a:lnTo>
                  <a:pt x="1954513" y="1123578"/>
                </a:lnTo>
                <a:lnTo>
                  <a:pt x="1964531" y="1109751"/>
                </a:lnTo>
                <a:cubicBezTo>
                  <a:pt x="1973263" y="1094434"/>
                  <a:pt x="1981200" y="1078311"/>
                  <a:pt x="1990725" y="1062187"/>
                </a:cubicBezTo>
                <a:lnTo>
                  <a:pt x="1979746" y="1087919"/>
                </a:lnTo>
                <a:lnTo>
                  <a:pt x="2019556" y="1070339"/>
                </a:lnTo>
                <a:cubicBezTo>
                  <a:pt x="2046305" y="1056232"/>
                  <a:pt x="2071847" y="1039706"/>
                  <a:pt x="2100205" y="1028822"/>
                </a:cubicBezTo>
                <a:close/>
                <a:moveTo>
                  <a:pt x="2244094" y="1022779"/>
                </a:moveTo>
                <a:lnTo>
                  <a:pt x="2242567" y="1023988"/>
                </a:lnTo>
                <a:lnTo>
                  <a:pt x="2213147" y="1040009"/>
                </a:lnTo>
                <a:lnTo>
                  <a:pt x="2209321" y="1041742"/>
                </a:lnTo>
                <a:lnTo>
                  <a:pt x="2189655" y="1046610"/>
                </a:lnTo>
                <a:lnTo>
                  <a:pt x="2187636" y="1045777"/>
                </a:lnTo>
                <a:lnTo>
                  <a:pt x="2220921" y="1032719"/>
                </a:lnTo>
                <a:lnTo>
                  <a:pt x="2222370" y="1032063"/>
                </a:lnTo>
                <a:lnTo>
                  <a:pt x="2229740" y="1030338"/>
                </a:lnTo>
                <a:close/>
                <a:moveTo>
                  <a:pt x="2170403" y="1020950"/>
                </a:moveTo>
                <a:lnTo>
                  <a:pt x="2167077" y="1036279"/>
                </a:lnTo>
                <a:lnTo>
                  <a:pt x="2166986" y="1036421"/>
                </a:lnTo>
                <a:lnTo>
                  <a:pt x="2179488" y="1034006"/>
                </a:lnTo>
                <a:lnTo>
                  <a:pt x="2183971" y="1030636"/>
                </a:lnTo>
                <a:lnTo>
                  <a:pt x="2182002" y="1033520"/>
                </a:lnTo>
                <a:lnTo>
                  <a:pt x="2183740" y="1033184"/>
                </a:lnTo>
                <a:lnTo>
                  <a:pt x="2183971" y="1030636"/>
                </a:lnTo>
                <a:cubicBezTo>
                  <a:pt x="2183971" y="1030636"/>
                  <a:pt x="2185580" y="1030636"/>
                  <a:pt x="2186385" y="1031443"/>
                </a:cubicBezTo>
                <a:lnTo>
                  <a:pt x="2185811" y="1032784"/>
                </a:lnTo>
                <a:lnTo>
                  <a:pt x="2197826" y="1030463"/>
                </a:lnTo>
                <a:lnTo>
                  <a:pt x="2196826" y="1030949"/>
                </a:lnTo>
                <a:lnTo>
                  <a:pt x="2185301" y="1033976"/>
                </a:lnTo>
                <a:lnTo>
                  <a:pt x="2183971" y="1037086"/>
                </a:lnTo>
                <a:lnTo>
                  <a:pt x="2183940" y="1037211"/>
                </a:lnTo>
                <a:lnTo>
                  <a:pt x="2196826" y="1030949"/>
                </a:lnTo>
                <a:lnTo>
                  <a:pt x="2200366" y="1030019"/>
                </a:lnTo>
                <a:lnTo>
                  <a:pt x="2217881" y="1027067"/>
                </a:lnTo>
                <a:lnTo>
                  <a:pt x="2209292" y="1031241"/>
                </a:lnTo>
                <a:lnTo>
                  <a:pt x="2183706" y="1038150"/>
                </a:lnTo>
                <a:lnTo>
                  <a:pt x="2183167" y="1040310"/>
                </a:lnTo>
                <a:lnTo>
                  <a:pt x="2179489" y="1042416"/>
                </a:lnTo>
                <a:lnTo>
                  <a:pt x="2180248" y="1042729"/>
                </a:lnTo>
                <a:lnTo>
                  <a:pt x="2176893" y="1044018"/>
                </a:lnTo>
                <a:lnTo>
                  <a:pt x="2174318" y="1045953"/>
                </a:lnTo>
                <a:lnTo>
                  <a:pt x="2173786" y="1045554"/>
                </a:lnTo>
                <a:lnTo>
                  <a:pt x="2174103" y="1045088"/>
                </a:lnTo>
                <a:lnTo>
                  <a:pt x="2173484" y="1045326"/>
                </a:lnTo>
                <a:lnTo>
                  <a:pt x="2173786" y="1045554"/>
                </a:lnTo>
                <a:lnTo>
                  <a:pt x="2173513" y="1045953"/>
                </a:lnTo>
                <a:lnTo>
                  <a:pt x="2173197" y="1046170"/>
                </a:lnTo>
                <a:lnTo>
                  <a:pt x="2174438" y="1046682"/>
                </a:lnTo>
                <a:lnTo>
                  <a:pt x="2171216" y="1047528"/>
                </a:lnTo>
                <a:lnTo>
                  <a:pt x="2158228" y="1056433"/>
                </a:lnTo>
                <a:lnTo>
                  <a:pt x="2158228" y="1051183"/>
                </a:lnTo>
                <a:lnTo>
                  <a:pt x="2156968" y="1051667"/>
                </a:lnTo>
                <a:lnTo>
                  <a:pt x="2155814" y="1053209"/>
                </a:lnTo>
                <a:cubicBezTo>
                  <a:pt x="2156619" y="1054821"/>
                  <a:pt x="2158228" y="1056433"/>
                  <a:pt x="2158228" y="1056433"/>
                </a:cubicBezTo>
                <a:lnTo>
                  <a:pt x="2140750" y="1058638"/>
                </a:lnTo>
                <a:lnTo>
                  <a:pt x="2147445" y="1055323"/>
                </a:lnTo>
                <a:lnTo>
                  <a:pt x="2146364" y="1055738"/>
                </a:lnTo>
                <a:lnTo>
                  <a:pt x="2146350" y="1055725"/>
                </a:lnTo>
                <a:lnTo>
                  <a:pt x="2140173" y="1058711"/>
                </a:lnTo>
                <a:lnTo>
                  <a:pt x="2115892" y="1061774"/>
                </a:lnTo>
                <a:cubicBezTo>
                  <a:pt x="2074563" y="1071750"/>
                  <a:pt x="2035948" y="1093516"/>
                  <a:pt x="1997333" y="1108027"/>
                </a:cubicBezTo>
                <a:lnTo>
                  <a:pt x="2066453" y="1072301"/>
                </a:lnTo>
                <a:lnTo>
                  <a:pt x="2075367" y="1068525"/>
                </a:lnTo>
                <a:cubicBezTo>
                  <a:pt x="2088641" y="1063285"/>
                  <a:pt x="2102116" y="1058650"/>
                  <a:pt x="2115892" y="1055325"/>
                </a:cubicBezTo>
                <a:lnTo>
                  <a:pt x="2139950" y="1052290"/>
                </a:lnTo>
                <a:lnTo>
                  <a:pt x="2139950" y="1049388"/>
                </a:lnTo>
                <a:cubicBezTo>
                  <a:pt x="2139950" y="1049388"/>
                  <a:pt x="2139950" y="1049388"/>
                  <a:pt x="2140752" y="1050182"/>
                </a:cubicBezTo>
                <a:lnTo>
                  <a:pt x="2142550" y="1051962"/>
                </a:lnTo>
                <a:lnTo>
                  <a:pt x="2158228" y="1049984"/>
                </a:lnTo>
                <a:lnTo>
                  <a:pt x="2153903" y="1052075"/>
                </a:lnTo>
                <a:lnTo>
                  <a:pt x="2154122" y="1052017"/>
                </a:lnTo>
                <a:lnTo>
                  <a:pt x="2158228" y="1049984"/>
                </a:lnTo>
                <a:lnTo>
                  <a:pt x="2157338" y="1051172"/>
                </a:lnTo>
                <a:lnTo>
                  <a:pt x="2158228" y="1050939"/>
                </a:lnTo>
                <a:lnTo>
                  <a:pt x="2158228" y="1050790"/>
                </a:lnTo>
                <a:cubicBezTo>
                  <a:pt x="2158228" y="1049984"/>
                  <a:pt x="2158228" y="1049984"/>
                  <a:pt x="2158228" y="1049984"/>
                </a:cubicBezTo>
                <a:lnTo>
                  <a:pt x="2166809" y="1043535"/>
                </a:lnTo>
                <a:lnTo>
                  <a:pt x="2165604" y="1043038"/>
                </a:lnTo>
                <a:lnTo>
                  <a:pt x="2168516" y="1042252"/>
                </a:lnTo>
                <a:lnTo>
                  <a:pt x="2169261" y="1041692"/>
                </a:lnTo>
                <a:lnTo>
                  <a:pt x="2165604" y="1042652"/>
                </a:lnTo>
                <a:lnTo>
                  <a:pt x="2165604" y="1042244"/>
                </a:lnTo>
                <a:lnTo>
                  <a:pt x="2165604" y="1040614"/>
                </a:lnTo>
                <a:lnTo>
                  <a:pt x="2170806" y="1038834"/>
                </a:lnTo>
                <a:lnTo>
                  <a:pt x="2172263" y="1039435"/>
                </a:lnTo>
                <a:lnTo>
                  <a:pt x="2174948" y="1037418"/>
                </a:lnTo>
                <a:lnTo>
                  <a:pt x="2170806" y="1038834"/>
                </a:lnTo>
                <a:lnTo>
                  <a:pt x="2166559" y="1037082"/>
                </a:lnTo>
                <a:lnTo>
                  <a:pt x="2165604" y="1038561"/>
                </a:lnTo>
                <a:lnTo>
                  <a:pt x="2165604" y="1040614"/>
                </a:lnTo>
                <a:lnTo>
                  <a:pt x="2163903" y="1041196"/>
                </a:lnTo>
                <a:lnTo>
                  <a:pt x="2163577" y="1041700"/>
                </a:lnTo>
                <a:lnTo>
                  <a:pt x="2165186" y="1042762"/>
                </a:lnTo>
                <a:lnTo>
                  <a:pt x="2162423" y="1043487"/>
                </a:lnTo>
                <a:lnTo>
                  <a:pt x="2158228" y="1049984"/>
                </a:lnTo>
                <a:lnTo>
                  <a:pt x="2159166" y="1044342"/>
                </a:lnTo>
                <a:lnTo>
                  <a:pt x="2139950" y="1049388"/>
                </a:lnTo>
                <a:lnTo>
                  <a:pt x="2159435" y="1042724"/>
                </a:lnTo>
                <a:lnTo>
                  <a:pt x="2160927" y="1033757"/>
                </a:lnTo>
                <a:lnTo>
                  <a:pt x="2164664" y="1030636"/>
                </a:lnTo>
                <a:close/>
                <a:moveTo>
                  <a:pt x="2141801" y="1020480"/>
                </a:moveTo>
                <a:lnTo>
                  <a:pt x="2132862" y="1027374"/>
                </a:lnTo>
                <a:lnTo>
                  <a:pt x="2127197" y="1028819"/>
                </a:lnTo>
                <a:lnTo>
                  <a:pt x="2131077" y="1027109"/>
                </a:lnTo>
                <a:close/>
                <a:moveTo>
                  <a:pt x="2247148" y="1020360"/>
                </a:moveTo>
                <a:lnTo>
                  <a:pt x="2245742" y="1021473"/>
                </a:lnTo>
                <a:lnTo>
                  <a:pt x="2222370" y="1032063"/>
                </a:lnTo>
                <a:lnTo>
                  <a:pt x="2193883" y="1038729"/>
                </a:lnTo>
                <a:lnTo>
                  <a:pt x="2209292" y="1031241"/>
                </a:lnTo>
                <a:lnTo>
                  <a:pt x="2236153" y="1023988"/>
                </a:lnTo>
                <a:close/>
                <a:moveTo>
                  <a:pt x="761957" y="1019251"/>
                </a:moveTo>
                <a:cubicBezTo>
                  <a:pt x="763566" y="1019251"/>
                  <a:pt x="765176" y="1020864"/>
                  <a:pt x="765176" y="1024091"/>
                </a:cubicBezTo>
                <a:cubicBezTo>
                  <a:pt x="758738" y="1043448"/>
                  <a:pt x="745861" y="1056353"/>
                  <a:pt x="739423" y="1069257"/>
                </a:cubicBezTo>
                <a:cubicBezTo>
                  <a:pt x="726546" y="1082162"/>
                  <a:pt x="720108" y="1101520"/>
                  <a:pt x="707232" y="1114424"/>
                </a:cubicBezTo>
                <a:cubicBezTo>
                  <a:pt x="694355" y="1146687"/>
                  <a:pt x="675041" y="1178949"/>
                  <a:pt x="655726" y="1211211"/>
                </a:cubicBezTo>
                <a:cubicBezTo>
                  <a:pt x="655726" y="1217663"/>
                  <a:pt x="649288" y="1211211"/>
                  <a:pt x="649288" y="1211211"/>
                </a:cubicBezTo>
                <a:cubicBezTo>
                  <a:pt x="668602" y="1178949"/>
                  <a:pt x="687917" y="1146687"/>
                  <a:pt x="700794" y="1114424"/>
                </a:cubicBezTo>
                <a:cubicBezTo>
                  <a:pt x="713670" y="1101520"/>
                  <a:pt x="720108" y="1082162"/>
                  <a:pt x="732985" y="1069257"/>
                </a:cubicBezTo>
                <a:cubicBezTo>
                  <a:pt x="739423" y="1049900"/>
                  <a:pt x="752299" y="1036995"/>
                  <a:pt x="758738" y="1024091"/>
                </a:cubicBezTo>
                <a:cubicBezTo>
                  <a:pt x="758738" y="1020864"/>
                  <a:pt x="760347" y="1019251"/>
                  <a:pt x="761957" y="1019251"/>
                </a:cubicBezTo>
                <a:close/>
                <a:moveTo>
                  <a:pt x="850870" y="1019243"/>
                </a:moveTo>
                <a:cubicBezTo>
                  <a:pt x="852473" y="1019243"/>
                  <a:pt x="854076" y="1020847"/>
                  <a:pt x="854076" y="1024056"/>
                </a:cubicBezTo>
                <a:cubicBezTo>
                  <a:pt x="815609" y="1133154"/>
                  <a:pt x="757910" y="1229417"/>
                  <a:pt x="693799" y="1312846"/>
                </a:cubicBezTo>
                <a:cubicBezTo>
                  <a:pt x="687388" y="1319263"/>
                  <a:pt x="687388" y="1312846"/>
                  <a:pt x="687388" y="1312846"/>
                </a:cubicBezTo>
                <a:cubicBezTo>
                  <a:pt x="751499" y="1223000"/>
                  <a:pt x="815609" y="1126737"/>
                  <a:pt x="847665" y="1024056"/>
                </a:cubicBezTo>
                <a:cubicBezTo>
                  <a:pt x="847665" y="1020847"/>
                  <a:pt x="849268" y="1019243"/>
                  <a:pt x="850870" y="1019243"/>
                </a:cubicBezTo>
                <a:close/>
                <a:moveTo>
                  <a:pt x="2251271" y="1018999"/>
                </a:moveTo>
                <a:lnTo>
                  <a:pt x="2244094" y="1022779"/>
                </a:lnTo>
                <a:lnTo>
                  <a:pt x="2245742" y="1021473"/>
                </a:lnTo>
                <a:lnTo>
                  <a:pt x="2251021" y="1019081"/>
                </a:lnTo>
                <a:close/>
                <a:moveTo>
                  <a:pt x="2143771" y="1018127"/>
                </a:moveTo>
                <a:lnTo>
                  <a:pt x="2124151" y="1029596"/>
                </a:lnTo>
                <a:lnTo>
                  <a:pt x="2101110" y="1035473"/>
                </a:lnTo>
                <a:lnTo>
                  <a:pt x="2097161" y="1037573"/>
                </a:lnTo>
                <a:lnTo>
                  <a:pt x="2096355" y="1037533"/>
                </a:lnTo>
                <a:lnTo>
                  <a:pt x="2116395" y="1026605"/>
                </a:lnTo>
                <a:lnTo>
                  <a:pt x="2120416" y="1024058"/>
                </a:lnTo>
                <a:lnTo>
                  <a:pt x="2121237" y="1023659"/>
                </a:lnTo>
                <a:close/>
                <a:moveTo>
                  <a:pt x="2145635" y="1018110"/>
                </a:moveTo>
                <a:lnTo>
                  <a:pt x="2147770" y="1020962"/>
                </a:lnTo>
                <a:cubicBezTo>
                  <a:pt x="2148574" y="1022575"/>
                  <a:pt x="2148574" y="1024187"/>
                  <a:pt x="2145356" y="1024187"/>
                </a:cubicBezTo>
                <a:cubicBezTo>
                  <a:pt x="2145356" y="1024187"/>
                  <a:pt x="2145356" y="1024187"/>
                  <a:pt x="2145356" y="1023381"/>
                </a:cubicBezTo>
                <a:lnTo>
                  <a:pt x="2145356" y="1018282"/>
                </a:lnTo>
                <a:close/>
                <a:moveTo>
                  <a:pt x="2145356" y="1017738"/>
                </a:moveTo>
                <a:lnTo>
                  <a:pt x="2145356" y="1018282"/>
                </a:lnTo>
                <a:lnTo>
                  <a:pt x="2141801" y="1020480"/>
                </a:lnTo>
                <a:close/>
                <a:moveTo>
                  <a:pt x="95183" y="1017634"/>
                </a:moveTo>
                <a:lnTo>
                  <a:pt x="96342" y="1018353"/>
                </a:lnTo>
                <a:lnTo>
                  <a:pt x="120429" y="1035632"/>
                </a:lnTo>
                <a:lnTo>
                  <a:pt x="139283" y="1051535"/>
                </a:lnTo>
                <a:lnTo>
                  <a:pt x="109991" y="1032819"/>
                </a:lnTo>
                <a:close/>
                <a:moveTo>
                  <a:pt x="2163824" y="1016336"/>
                </a:moveTo>
                <a:lnTo>
                  <a:pt x="2160927" y="1033757"/>
                </a:lnTo>
                <a:lnTo>
                  <a:pt x="2150183" y="1042729"/>
                </a:lnTo>
                <a:cubicBezTo>
                  <a:pt x="2143747" y="1046759"/>
                  <a:pt x="2135703" y="1049984"/>
                  <a:pt x="2126049" y="1049984"/>
                </a:cubicBezTo>
                <a:lnTo>
                  <a:pt x="2114809" y="1047168"/>
                </a:lnTo>
                <a:lnTo>
                  <a:pt x="2119633" y="1043539"/>
                </a:lnTo>
                <a:lnTo>
                  <a:pt x="2130071" y="1045953"/>
                </a:lnTo>
                <a:cubicBezTo>
                  <a:pt x="2134094" y="1045147"/>
                  <a:pt x="2138921" y="1043535"/>
                  <a:pt x="2145356" y="1043535"/>
                </a:cubicBezTo>
                <a:cubicBezTo>
                  <a:pt x="2151792" y="1037086"/>
                  <a:pt x="2158228" y="1030636"/>
                  <a:pt x="2158228" y="1024187"/>
                </a:cubicBezTo>
                <a:close/>
                <a:moveTo>
                  <a:pt x="1843123" y="1013963"/>
                </a:moveTo>
                <a:lnTo>
                  <a:pt x="1848644" y="1021256"/>
                </a:lnTo>
                <a:lnTo>
                  <a:pt x="1849817" y="1025370"/>
                </a:lnTo>
                <a:lnTo>
                  <a:pt x="1841413" y="1058290"/>
                </a:lnTo>
                <a:lnTo>
                  <a:pt x="1829880" y="1073035"/>
                </a:lnTo>
                <a:lnTo>
                  <a:pt x="1843823" y="1036553"/>
                </a:lnTo>
                <a:lnTo>
                  <a:pt x="1843168" y="1031863"/>
                </a:lnTo>
                <a:lnTo>
                  <a:pt x="1843823" y="1030112"/>
                </a:lnTo>
                <a:close/>
                <a:moveTo>
                  <a:pt x="3306470" y="1013427"/>
                </a:moveTo>
                <a:lnTo>
                  <a:pt x="3323304" y="1034604"/>
                </a:lnTo>
                <a:lnTo>
                  <a:pt x="3339085" y="1060641"/>
                </a:lnTo>
                <a:lnTo>
                  <a:pt x="3380977" y="1140012"/>
                </a:lnTo>
                <a:lnTo>
                  <a:pt x="3339888" y="1069487"/>
                </a:lnTo>
                <a:cubicBezTo>
                  <a:pt x="3330251" y="1053404"/>
                  <a:pt x="3322220" y="1038930"/>
                  <a:pt x="3314188" y="1025260"/>
                </a:cubicBezTo>
                <a:close/>
                <a:moveTo>
                  <a:pt x="2270359" y="1012699"/>
                </a:moveTo>
                <a:lnTo>
                  <a:pt x="2268221" y="1017638"/>
                </a:lnTo>
                <a:lnTo>
                  <a:pt x="2249544" y="1024965"/>
                </a:lnTo>
                <a:lnTo>
                  <a:pt x="2261807" y="1015521"/>
                </a:lnTo>
                <a:close/>
                <a:moveTo>
                  <a:pt x="2265995" y="1012297"/>
                </a:moveTo>
                <a:lnTo>
                  <a:pt x="2261807" y="1015521"/>
                </a:lnTo>
                <a:lnTo>
                  <a:pt x="2251271" y="1018999"/>
                </a:lnTo>
                <a:lnTo>
                  <a:pt x="2251689" y="1018778"/>
                </a:lnTo>
                <a:close/>
                <a:moveTo>
                  <a:pt x="2164511" y="1012210"/>
                </a:moveTo>
                <a:lnTo>
                  <a:pt x="2164595" y="1015255"/>
                </a:lnTo>
                <a:lnTo>
                  <a:pt x="2163824" y="1016336"/>
                </a:lnTo>
                <a:close/>
                <a:moveTo>
                  <a:pt x="3648790" y="1011169"/>
                </a:moveTo>
                <a:cubicBezTo>
                  <a:pt x="3674508" y="1075469"/>
                  <a:pt x="3693796" y="1139769"/>
                  <a:pt x="3700225" y="1204070"/>
                </a:cubicBezTo>
                <a:cubicBezTo>
                  <a:pt x="3713084" y="1268370"/>
                  <a:pt x="3719513" y="1332671"/>
                  <a:pt x="3719513" y="1403401"/>
                </a:cubicBezTo>
                <a:cubicBezTo>
                  <a:pt x="3719513" y="1403401"/>
                  <a:pt x="3713084" y="1403401"/>
                  <a:pt x="3713084" y="1403401"/>
                </a:cubicBezTo>
                <a:cubicBezTo>
                  <a:pt x="3713084" y="1332671"/>
                  <a:pt x="3706654" y="1268370"/>
                  <a:pt x="3693796" y="1204070"/>
                </a:cubicBezTo>
                <a:cubicBezTo>
                  <a:pt x="3687366" y="1139769"/>
                  <a:pt x="3668078" y="1075469"/>
                  <a:pt x="3648790" y="1011169"/>
                </a:cubicBezTo>
                <a:close/>
                <a:moveTo>
                  <a:pt x="1847082" y="1009610"/>
                </a:moveTo>
                <a:lnTo>
                  <a:pt x="1858285" y="1027697"/>
                </a:lnTo>
                <a:lnTo>
                  <a:pt x="1858359" y="1028130"/>
                </a:lnTo>
                <a:lnTo>
                  <a:pt x="1855166" y="1044130"/>
                </a:lnTo>
                <a:lnTo>
                  <a:pt x="1849817" y="1025370"/>
                </a:lnTo>
                <a:lnTo>
                  <a:pt x="1850251" y="1023671"/>
                </a:lnTo>
                <a:close/>
                <a:moveTo>
                  <a:pt x="3311495" y="1009473"/>
                </a:moveTo>
                <a:lnTo>
                  <a:pt x="3319007" y="1018827"/>
                </a:lnTo>
                <a:lnTo>
                  <a:pt x="3339309" y="1050549"/>
                </a:lnTo>
                <a:lnTo>
                  <a:pt x="3350960" y="1070399"/>
                </a:lnTo>
                <a:lnTo>
                  <a:pt x="3361573" y="1089590"/>
                </a:lnTo>
                <a:lnTo>
                  <a:pt x="3371958" y="1111238"/>
                </a:lnTo>
                <a:lnTo>
                  <a:pt x="3368802" y="1106147"/>
                </a:lnTo>
                <a:lnTo>
                  <a:pt x="3352738" y="1075920"/>
                </a:lnTo>
                <a:cubicBezTo>
                  <a:pt x="3343101" y="1059837"/>
                  <a:pt x="3333463" y="1045363"/>
                  <a:pt x="3324629" y="1031693"/>
                </a:cubicBezTo>
                <a:close/>
                <a:moveTo>
                  <a:pt x="88779" y="1008937"/>
                </a:moveTo>
                <a:lnTo>
                  <a:pt x="109866" y="1022682"/>
                </a:lnTo>
                <a:lnTo>
                  <a:pt x="129259" y="1040052"/>
                </a:lnTo>
                <a:lnTo>
                  <a:pt x="164486" y="1065239"/>
                </a:lnTo>
                <a:lnTo>
                  <a:pt x="144514" y="1052911"/>
                </a:lnTo>
                <a:lnTo>
                  <a:pt x="120429" y="1035632"/>
                </a:lnTo>
                <a:close/>
                <a:moveTo>
                  <a:pt x="4289357" y="1006923"/>
                </a:moveTo>
                <a:lnTo>
                  <a:pt x="4284674" y="1010915"/>
                </a:lnTo>
                <a:cubicBezTo>
                  <a:pt x="4265399" y="1030245"/>
                  <a:pt x="4246124" y="1049575"/>
                  <a:pt x="4226849" y="1068906"/>
                </a:cubicBezTo>
                <a:cubicBezTo>
                  <a:pt x="4197936" y="1091457"/>
                  <a:pt x="4169023" y="1115620"/>
                  <a:pt x="4140110" y="1140588"/>
                </a:cubicBezTo>
                <a:lnTo>
                  <a:pt x="4097648" y="1178045"/>
                </a:lnTo>
                <a:lnTo>
                  <a:pt x="4098925" y="1184250"/>
                </a:lnTo>
                <a:lnTo>
                  <a:pt x="4096969" y="1187172"/>
                </a:lnTo>
                <a:lnTo>
                  <a:pt x="4181873" y="1117231"/>
                </a:lnTo>
                <a:cubicBezTo>
                  <a:pt x="4212392" y="1093068"/>
                  <a:pt x="4242911" y="1068906"/>
                  <a:pt x="4271824" y="1043132"/>
                </a:cubicBezTo>
                <a:lnTo>
                  <a:pt x="4295053" y="1023543"/>
                </a:lnTo>
                <a:close/>
                <a:moveTo>
                  <a:pt x="2164341" y="1006103"/>
                </a:moveTo>
                <a:lnTo>
                  <a:pt x="2164353" y="1006539"/>
                </a:lnTo>
                <a:lnTo>
                  <a:pt x="2145635" y="1018110"/>
                </a:lnTo>
                <a:lnTo>
                  <a:pt x="2145356" y="1017738"/>
                </a:lnTo>
                <a:lnTo>
                  <a:pt x="2143771" y="1018127"/>
                </a:lnTo>
                <a:close/>
                <a:moveTo>
                  <a:pt x="2169361" y="1003443"/>
                </a:moveTo>
                <a:lnTo>
                  <a:pt x="2164664" y="1011289"/>
                </a:lnTo>
                <a:lnTo>
                  <a:pt x="2164511" y="1012210"/>
                </a:lnTo>
                <a:lnTo>
                  <a:pt x="2164353" y="1006539"/>
                </a:lnTo>
                <a:close/>
                <a:moveTo>
                  <a:pt x="2169902" y="1002852"/>
                </a:moveTo>
                <a:lnTo>
                  <a:pt x="2169644" y="1003268"/>
                </a:lnTo>
                <a:lnTo>
                  <a:pt x="2169361" y="1003443"/>
                </a:lnTo>
                <a:lnTo>
                  <a:pt x="2169614" y="1003020"/>
                </a:lnTo>
                <a:close/>
                <a:moveTo>
                  <a:pt x="2171678" y="1002011"/>
                </a:moveTo>
                <a:lnTo>
                  <a:pt x="2171452" y="1005634"/>
                </a:lnTo>
                <a:lnTo>
                  <a:pt x="2167422" y="1011289"/>
                </a:lnTo>
                <a:lnTo>
                  <a:pt x="2164664" y="1011289"/>
                </a:lnTo>
                <a:lnTo>
                  <a:pt x="2169644" y="1003268"/>
                </a:lnTo>
                <a:close/>
                <a:moveTo>
                  <a:pt x="2771290" y="1001895"/>
                </a:moveTo>
                <a:lnTo>
                  <a:pt x="2777305" y="1005394"/>
                </a:lnTo>
                <a:cubicBezTo>
                  <a:pt x="2787740" y="1012622"/>
                  <a:pt x="2797372" y="1020652"/>
                  <a:pt x="2807004" y="1030289"/>
                </a:cubicBezTo>
                <a:cubicBezTo>
                  <a:pt x="2845532" y="1062411"/>
                  <a:pt x="2877639" y="1113806"/>
                  <a:pt x="2877639" y="1165202"/>
                </a:cubicBezTo>
                <a:lnTo>
                  <a:pt x="2868075" y="1148226"/>
                </a:lnTo>
                <a:lnTo>
                  <a:pt x="2861184" y="1110996"/>
                </a:lnTo>
                <a:cubicBezTo>
                  <a:pt x="2848341" y="1077267"/>
                  <a:pt x="2824261" y="1048358"/>
                  <a:pt x="2795365" y="1024266"/>
                </a:cubicBezTo>
                <a:lnTo>
                  <a:pt x="2780004" y="1013441"/>
                </a:lnTo>
                <a:close/>
                <a:moveTo>
                  <a:pt x="1838954" y="1001701"/>
                </a:moveTo>
                <a:lnTo>
                  <a:pt x="1843020" y="1011595"/>
                </a:lnTo>
                <a:lnTo>
                  <a:pt x="1843123" y="1013963"/>
                </a:lnTo>
                <a:lnTo>
                  <a:pt x="1840112" y="1009985"/>
                </a:lnTo>
                <a:close/>
                <a:moveTo>
                  <a:pt x="2271715" y="1000722"/>
                </a:moveTo>
                <a:lnTo>
                  <a:pt x="2270626" y="1001763"/>
                </a:lnTo>
                <a:lnTo>
                  <a:pt x="2251877" y="1016614"/>
                </a:lnTo>
                <a:lnTo>
                  <a:pt x="2236153" y="1023988"/>
                </a:lnTo>
                <a:lnTo>
                  <a:pt x="2217881" y="1027067"/>
                </a:lnTo>
                <a:lnTo>
                  <a:pt x="2219318" y="1026369"/>
                </a:lnTo>
                <a:lnTo>
                  <a:pt x="2256287" y="1006630"/>
                </a:lnTo>
                <a:lnTo>
                  <a:pt x="2256296" y="1006625"/>
                </a:lnTo>
                <a:close/>
                <a:moveTo>
                  <a:pt x="1838270" y="1000036"/>
                </a:moveTo>
                <a:lnTo>
                  <a:pt x="1838777" y="1000430"/>
                </a:lnTo>
                <a:lnTo>
                  <a:pt x="1838954" y="1001701"/>
                </a:lnTo>
                <a:close/>
                <a:moveTo>
                  <a:pt x="2171818" y="999766"/>
                </a:moveTo>
                <a:lnTo>
                  <a:pt x="2171691" y="1001806"/>
                </a:lnTo>
                <a:lnTo>
                  <a:pt x="2169902" y="1002852"/>
                </a:lnTo>
                <a:close/>
                <a:moveTo>
                  <a:pt x="2282651" y="999470"/>
                </a:moveTo>
                <a:lnTo>
                  <a:pt x="2272229" y="1012082"/>
                </a:lnTo>
                <a:lnTo>
                  <a:pt x="2270359" y="1012699"/>
                </a:lnTo>
                <a:lnTo>
                  <a:pt x="2270626" y="1012082"/>
                </a:lnTo>
                <a:cubicBezTo>
                  <a:pt x="2269824" y="1011288"/>
                  <a:pt x="2268221" y="1011288"/>
                  <a:pt x="2268221" y="1011288"/>
                </a:cubicBezTo>
                <a:lnTo>
                  <a:pt x="2265995" y="1012297"/>
                </a:lnTo>
                <a:lnTo>
                  <a:pt x="2271428" y="1008113"/>
                </a:lnTo>
                <a:close/>
                <a:moveTo>
                  <a:pt x="2175960" y="999311"/>
                </a:moveTo>
                <a:lnTo>
                  <a:pt x="2175892" y="999406"/>
                </a:lnTo>
                <a:lnTo>
                  <a:pt x="2171678" y="1002011"/>
                </a:lnTo>
                <a:lnTo>
                  <a:pt x="2171691" y="1001806"/>
                </a:lnTo>
                <a:close/>
                <a:moveTo>
                  <a:pt x="1832021" y="999298"/>
                </a:moveTo>
                <a:lnTo>
                  <a:pt x="1840112" y="1009985"/>
                </a:lnTo>
                <a:lnTo>
                  <a:pt x="1843168" y="1031863"/>
                </a:lnTo>
                <a:lnTo>
                  <a:pt x="1831772" y="1062315"/>
                </a:lnTo>
                <a:cubicBezTo>
                  <a:pt x="1824541" y="1073587"/>
                  <a:pt x="1814900" y="1084858"/>
                  <a:pt x="1805259" y="1094519"/>
                </a:cubicBezTo>
                <a:lnTo>
                  <a:pt x="1797607" y="1101284"/>
                </a:lnTo>
                <a:lnTo>
                  <a:pt x="1818114" y="1075197"/>
                </a:lnTo>
                <a:cubicBezTo>
                  <a:pt x="1827755" y="1062315"/>
                  <a:pt x="1834182" y="1047824"/>
                  <a:pt x="1836592" y="1033332"/>
                </a:cubicBezTo>
                <a:close/>
                <a:moveTo>
                  <a:pt x="83497" y="999064"/>
                </a:moveTo>
                <a:cubicBezTo>
                  <a:pt x="102765" y="1011923"/>
                  <a:pt x="115611" y="1024782"/>
                  <a:pt x="134879" y="1037641"/>
                </a:cubicBezTo>
                <a:lnTo>
                  <a:pt x="151671" y="1052834"/>
                </a:lnTo>
                <a:lnTo>
                  <a:pt x="147725" y="1050499"/>
                </a:lnTo>
                <a:cubicBezTo>
                  <a:pt x="138091" y="1044070"/>
                  <a:pt x="128456" y="1036033"/>
                  <a:pt x="118019" y="1027997"/>
                </a:cubicBezTo>
                <a:lnTo>
                  <a:pt x="109866" y="1022682"/>
                </a:lnTo>
                <a:close/>
                <a:moveTo>
                  <a:pt x="77074" y="999064"/>
                </a:moveTo>
                <a:lnTo>
                  <a:pt x="88779" y="1008937"/>
                </a:lnTo>
                <a:lnTo>
                  <a:pt x="83497" y="1005494"/>
                </a:lnTo>
                <a:lnTo>
                  <a:pt x="83059" y="1005202"/>
                </a:lnTo>
                <a:close/>
                <a:moveTo>
                  <a:pt x="1758353" y="998561"/>
                </a:moveTo>
                <a:lnTo>
                  <a:pt x="1757990" y="999374"/>
                </a:lnTo>
                <a:lnTo>
                  <a:pt x="1734904" y="1027412"/>
                </a:lnTo>
                <a:lnTo>
                  <a:pt x="1740350" y="1018435"/>
                </a:lnTo>
                <a:close/>
                <a:moveTo>
                  <a:pt x="3301382" y="998432"/>
                </a:moveTo>
                <a:lnTo>
                  <a:pt x="3314188" y="1018023"/>
                </a:lnTo>
                <a:lnTo>
                  <a:pt x="3328568" y="1041225"/>
                </a:lnTo>
                <a:lnTo>
                  <a:pt x="3323304" y="1034604"/>
                </a:lnTo>
                <a:close/>
                <a:moveTo>
                  <a:pt x="1848899" y="998144"/>
                </a:moveTo>
                <a:lnTo>
                  <a:pt x="1860695" y="1011595"/>
                </a:lnTo>
                <a:lnTo>
                  <a:pt x="1864100" y="1023689"/>
                </a:lnTo>
                <a:lnTo>
                  <a:pt x="1865516" y="1048629"/>
                </a:lnTo>
                <a:lnTo>
                  <a:pt x="1863005" y="1055284"/>
                </a:lnTo>
                <a:lnTo>
                  <a:pt x="1858359" y="1028130"/>
                </a:lnTo>
                <a:lnTo>
                  <a:pt x="1859089" y="1024476"/>
                </a:lnTo>
                <a:close/>
                <a:moveTo>
                  <a:pt x="2176999" y="997853"/>
                </a:moveTo>
                <a:lnTo>
                  <a:pt x="2177535" y="998390"/>
                </a:lnTo>
                <a:lnTo>
                  <a:pt x="2175960" y="999311"/>
                </a:lnTo>
                <a:close/>
                <a:moveTo>
                  <a:pt x="2183025" y="997252"/>
                </a:moveTo>
                <a:lnTo>
                  <a:pt x="2179949" y="1004839"/>
                </a:lnTo>
                <a:lnTo>
                  <a:pt x="2170403" y="1020950"/>
                </a:lnTo>
                <a:lnTo>
                  <a:pt x="2171100" y="1017738"/>
                </a:lnTo>
                <a:close/>
                <a:moveTo>
                  <a:pt x="80285" y="996653"/>
                </a:moveTo>
                <a:cubicBezTo>
                  <a:pt x="81891" y="995850"/>
                  <a:pt x="83497" y="995850"/>
                  <a:pt x="83497" y="999064"/>
                </a:cubicBezTo>
                <a:cubicBezTo>
                  <a:pt x="83497" y="999064"/>
                  <a:pt x="83497" y="999064"/>
                  <a:pt x="77074" y="999064"/>
                </a:cubicBezTo>
                <a:cubicBezTo>
                  <a:pt x="77074" y="999064"/>
                  <a:pt x="78680" y="997457"/>
                  <a:pt x="80285" y="996653"/>
                </a:cubicBezTo>
                <a:close/>
                <a:moveTo>
                  <a:pt x="2164072" y="996394"/>
                </a:moveTo>
                <a:lnTo>
                  <a:pt x="2164075" y="996509"/>
                </a:lnTo>
                <a:lnTo>
                  <a:pt x="2125546" y="1021567"/>
                </a:lnTo>
                <a:lnTo>
                  <a:pt x="2121237" y="1023659"/>
                </a:lnTo>
                <a:lnTo>
                  <a:pt x="2120923" y="1023736"/>
                </a:lnTo>
                <a:close/>
                <a:moveTo>
                  <a:pt x="2286199" y="995177"/>
                </a:moveTo>
                <a:lnTo>
                  <a:pt x="2283471" y="998477"/>
                </a:lnTo>
                <a:lnTo>
                  <a:pt x="2267419" y="1010494"/>
                </a:lnTo>
                <a:lnTo>
                  <a:pt x="2251689" y="1018778"/>
                </a:lnTo>
                <a:lnTo>
                  <a:pt x="2251021" y="1019081"/>
                </a:lnTo>
                <a:lnTo>
                  <a:pt x="2247148" y="1020360"/>
                </a:lnTo>
                <a:lnTo>
                  <a:pt x="2251877" y="1016614"/>
                </a:lnTo>
                <a:lnTo>
                  <a:pt x="2266617" y="1009701"/>
                </a:lnTo>
                <a:lnTo>
                  <a:pt x="2275869" y="999131"/>
                </a:lnTo>
                <a:close/>
                <a:moveTo>
                  <a:pt x="2174318" y="995166"/>
                </a:moveTo>
                <a:lnTo>
                  <a:pt x="2174538" y="995386"/>
                </a:lnTo>
                <a:lnTo>
                  <a:pt x="2171818" y="999766"/>
                </a:lnTo>
                <a:lnTo>
                  <a:pt x="2171848" y="999290"/>
                </a:lnTo>
                <a:close/>
                <a:moveTo>
                  <a:pt x="2175214" y="994297"/>
                </a:moveTo>
                <a:lnTo>
                  <a:pt x="2176731" y="995165"/>
                </a:lnTo>
                <a:lnTo>
                  <a:pt x="2177297" y="997435"/>
                </a:lnTo>
                <a:lnTo>
                  <a:pt x="2176999" y="997853"/>
                </a:lnTo>
                <a:lnTo>
                  <a:pt x="2174538" y="995386"/>
                </a:lnTo>
                <a:close/>
                <a:moveTo>
                  <a:pt x="2290231" y="993633"/>
                </a:moveTo>
                <a:lnTo>
                  <a:pt x="2282651" y="999470"/>
                </a:lnTo>
                <a:lnTo>
                  <a:pt x="2283471" y="998477"/>
                </a:lnTo>
                <a:lnTo>
                  <a:pt x="2289641" y="993859"/>
                </a:lnTo>
                <a:close/>
                <a:moveTo>
                  <a:pt x="2172265" y="992608"/>
                </a:moveTo>
                <a:lnTo>
                  <a:pt x="2174934" y="994136"/>
                </a:lnTo>
                <a:lnTo>
                  <a:pt x="2174318" y="995166"/>
                </a:lnTo>
                <a:lnTo>
                  <a:pt x="2174318" y="995165"/>
                </a:lnTo>
                <a:lnTo>
                  <a:pt x="2172235" y="993079"/>
                </a:lnTo>
                <a:close/>
                <a:moveTo>
                  <a:pt x="2276514" y="992534"/>
                </a:moveTo>
                <a:lnTo>
                  <a:pt x="2261006" y="1004144"/>
                </a:lnTo>
                <a:lnTo>
                  <a:pt x="2256296" y="1006625"/>
                </a:lnTo>
                <a:lnTo>
                  <a:pt x="2256296" y="1006625"/>
                </a:lnTo>
                <a:lnTo>
                  <a:pt x="2256287" y="1006630"/>
                </a:lnTo>
                <a:lnTo>
                  <a:pt x="2223326" y="1023988"/>
                </a:lnTo>
                <a:lnTo>
                  <a:pt x="2200366" y="1030019"/>
                </a:lnTo>
                <a:lnTo>
                  <a:pt x="2198473" y="1030338"/>
                </a:lnTo>
                <a:lnTo>
                  <a:pt x="2197826" y="1030463"/>
                </a:lnTo>
                <a:lnTo>
                  <a:pt x="2219318" y="1020019"/>
                </a:lnTo>
                <a:cubicBezTo>
                  <a:pt x="2231744" y="1013273"/>
                  <a:pt x="2243970" y="1006327"/>
                  <a:pt x="2256296" y="1000275"/>
                </a:cubicBezTo>
                <a:close/>
                <a:moveTo>
                  <a:pt x="526952" y="992307"/>
                </a:moveTo>
                <a:cubicBezTo>
                  <a:pt x="494705" y="1037240"/>
                  <a:pt x="468908" y="1088593"/>
                  <a:pt x="436662" y="1133526"/>
                </a:cubicBezTo>
                <a:cubicBezTo>
                  <a:pt x="436662" y="1133526"/>
                  <a:pt x="430213" y="1133526"/>
                  <a:pt x="430213" y="1127107"/>
                </a:cubicBezTo>
                <a:cubicBezTo>
                  <a:pt x="462459" y="1082174"/>
                  <a:pt x="488256" y="1037240"/>
                  <a:pt x="526952" y="992307"/>
                </a:cubicBezTo>
                <a:close/>
                <a:moveTo>
                  <a:pt x="565075" y="992238"/>
                </a:moveTo>
                <a:cubicBezTo>
                  <a:pt x="565075" y="992238"/>
                  <a:pt x="571501" y="992238"/>
                  <a:pt x="565075" y="998639"/>
                </a:cubicBezTo>
                <a:cubicBezTo>
                  <a:pt x="532947" y="1069053"/>
                  <a:pt x="487968" y="1126664"/>
                  <a:pt x="442988" y="1184275"/>
                </a:cubicBezTo>
                <a:cubicBezTo>
                  <a:pt x="481542" y="1120263"/>
                  <a:pt x="532947" y="1062652"/>
                  <a:pt x="565075" y="992238"/>
                </a:cubicBezTo>
                <a:close/>
                <a:moveTo>
                  <a:pt x="2171100" y="991941"/>
                </a:moveTo>
                <a:lnTo>
                  <a:pt x="2172235" y="993079"/>
                </a:lnTo>
                <a:lnTo>
                  <a:pt x="2171848" y="999290"/>
                </a:lnTo>
                <a:lnTo>
                  <a:pt x="2169614" y="1003020"/>
                </a:lnTo>
                <a:lnTo>
                  <a:pt x="2164341" y="1006103"/>
                </a:lnTo>
                <a:lnTo>
                  <a:pt x="2164075" y="996509"/>
                </a:lnTo>
                <a:close/>
                <a:moveTo>
                  <a:pt x="1830969" y="991468"/>
                </a:moveTo>
                <a:lnTo>
                  <a:pt x="1837396" y="997908"/>
                </a:lnTo>
                <a:lnTo>
                  <a:pt x="1838270" y="1000036"/>
                </a:lnTo>
                <a:lnTo>
                  <a:pt x="1831403" y="994704"/>
                </a:lnTo>
                <a:close/>
                <a:moveTo>
                  <a:pt x="2293692" y="990968"/>
                </a:moveTo>
                <a:lnTo>
                  <a:pt x="2293875" y="992238"/>
                </a:lnTo>
                <a:lnTo>
                  <a:pt x="2290231" y="993633"/>
                </a:lnTo>
                <a:close/>
                <a:moveTo>
                  <a:pt x="3295928" y="990089"/>
                </a:moveTo>
                <a:lnTo>
                  <a:pt x="3297548" y="992107"/>
                </a:lnTo>
                <a:lnTo>
                  <a:pt x="3301382" y="998432"/>
                </a:lnTo>
                <a:close/>
                <a:moveTo>
                  <a:pt x="2182684" y="989878"/>
                </a:moveTo>
                <a:lnTo>
                  <a:pt x="2179949" y="999196"/>
                </a:lnTo>
                <a:cubicBezTo>
                  <a:pt x="2177535" y="1004839"/>
                  <a:pt x="2174318" y="1011289"/>
                  <a:pt x="2171100" y="1017738"/>
                </a:cubicBezTo>
                <a:cubicBezTo>
                  <a:pt x="2171100" y="1017738"/>
                  <a:pt x="2164664" y="1017738"/>
                  <a:pt x="2164664" y="1017738"/>
                </a:cubicBezTo>
                <a:lnTo>
                  <a:pt x="2164595" y="1015255"/>
                </a:lnTo>
                <a:lnTo>
                  <a:pt x="2167422" y="1011289"/>
                </a:lnTo>
                <a:lnTo>
                  <a:pt x="2171100" y="1011289"/>
                </a:lnTo>
                <a:lnTo>
                  <a:pt x="2171452" y="1005634"/>
                </a:lnTo>
                <a:lnTo>
                  <a:pt x="2174318" y="1001615"/>
                </a:lnTo>
                <a:lnTo>
                  <a:pt x="2175892" y="999406"/>
                </a:lnTo>
                <a:lnTo>
                  <a:pt x="2177535" y="998390"/>
                </a:lnTo>
                <a:lnTo>
                  <a:pt x="2177297" y="997435"/>
                </a:lnTo>
                <a:close/>
                <a:moveTo>
                  <a:pt x="2284229" y="989581"/>
                </a:moveTo>
                <a:lnTo>
                  <a:pt x="2275869" y="999131"/>
                </a:lnTo>
                <a:lnTo>
                  <a:pt x="2271715" y="1000722"/>
                </a:lnTo>
                <a:lnTo>
                  <a:pt x="2282795" y="990130"/>
                </a:lnTo>
                <a:close/>
                <a:moveTo>
                  <a:pt x="8404" y="989360"/>
                </a:moveTo>
                <a:lnTo>
                  <a:pt x="38537" y="1000672"/>
                </a:lnTo>
                <a:cubicBezTo>
                  <a:pt x="51382" y="1007101"/>
                  <a:pt x="64228" y="1015138"/>
                  <a:pt x="77074" y="1024782"/>
                </a:cubicBezTo>
                <a:cubicBezTo>
                  <a:pt x="96342" y="1044070"/>
                  <a:pt x="122034" y="1056929"/>
                  <a:pt x="147725" y="1069788"/>
                </a:cubicBezTo>
                <a:lnTo>
                  <a:pt x="222089" y="1118136"/>
                </a:lnTo>
                <a:lnTo>
                  <a:pt x="250490" y="1140511"/>
                </a:lnTo>
                <a:lnTo>
                  <a:pt x="276551" y="1157010"/>
                </a:lnTo>
                <a:lnTo>
                  <a:pt x="186262" y="1101935"/>
                </a:lnTo>
                <a:cubicBezTo>
                  <a:pt x="154148" y="1082646"/>
                  <a:pt x="122034" y="1063358"/>
                  <a:pt x="89919" y="1044070"/>
                </a:cubicBezTo>
                <a:cubicBezTo>
                  <a:pt x="77074" y="1034426"/>
                  <a:pt x="62622" y="1023175"/>
                  <a:pt x="47368" y="1012727"/>
                </a:cubicBezTo>
                <a:lnTo>
                  <a:pt x="9905" y="991751"/>
                </a:lnTo>
                <a:close/>
                <a:moveTo>
                  <a:pt x="1850009" y="988980"/>
                </a:moveTo>
                <a:lnTo>
                  <a:pt x="1858285" y="996298"/>
                </a:lnTo>
                <a:cubicBezTo>
                  <a:pt x="1866320" y="1005959"/>
                  <a:pt x="1872747" y="1017230"/>
                  <a:pt x="1875961" y="1030112"/>
                </a:cubicBezTo>
                <a:cubicBezTo>
                  <a:pt x="1885602" y="1063926"/>
                  <a:pt x="1866319" y="1094116"/>
                  <a:pt x="1839806" y="1112533"/>
                </a:cubicBezTo>
                <a:lnTo>
                  <a:pt x="1824614" y="1120199"/>
                </a:lnTo>
                <a:lnTo>
                  <a:pt x="1848644" y="1092909"/>
                </a:lnTo>
                <a:lnTo>
                  <a:pt x="1851012" y="1086845"/>
                </a:lnTo>
                <a:lnTo>
                  <a:pt x="1860695" y="1076807"/>
                </a:lnTo>
                <a:cubicBezTo>
                  <a:pt x="1866320" y="1067146"/>
                  <a:pt x="1869533" y="1055875"/>
                  <a:pt x="1869533" y="1042993"/>
                </a:cubicBezTo>
                <a:lnTo>
                  <a:pt x="1864100" y="1023689"/>
                </a:lnTo>
                <a:lnTo>
                  <a:pt x="1863407" y="1011494"/>
                </a:lnTo>
                <a:close/>
                <a:moveTo>
                  <a:pt x="2293095" y="986832"/>
                </a:moveTo>
                <a:lnTo>
                  <a:pt x="2293673" y="990840"/>
                </a:lnTo>
                <a:lnTo>
                  <a:pt x="2289641" y="993859"/>
                </a:lnTo>
                <a:lnTo>
                  <a:pt x="2286199" y="995177"/>
                </a:lnTo>
                <a:close/>
                <a:moveTo>
                  <a:pt x="0" y="986206"/>
                </a:moveTo>
                <a:lnTo>
                  <a:pt x="9905" y="991751"/>
                </a:lnTo>
                <a:lnTo>
                  <a:pt x="24086" y="1014334"/>
                </a:lnTo>
                <a:cubicBezTo>
                  <a:pt x="32114" y="1023175"/>
                  <a:pt x="41748" y="1031211"/>
                  <a:pt x="51382" y="1037641"/>
                </a:cubicBezTo>
                <a:cubicBezTo>
                  <a:pt x="77074" y="1050499"/>
                  <a:pt x="96342" y="1063358"/>
                  <a:pt x="115611" y="1076217"/>
                </a:cubicBezTo>
                <a:cubicBezTo>
                  <a:pt x="166993" y="1108364"/>
                  <a:pt x="224799" y="1140511"/>
                  <a:pt x="282604" y="1166228"/>
                </a:cubicBezTo>
                <a:lnTo>
                  <a:pt x="312839" y="1179986"/>
                </a:lnTo>
                <a:lnTo>
                  <a:pt x="342695" y="1198888"/>
                </a:lnTo>
                <a:lnTo>
                  <a:pt x="327564" y="1191946"/>
                </a:lnTo>
                <a:cubicBezTo>
                  <a:pt x="263336" y="1166228"/>
                  <a:pt x="192685" y="1134081"/>
                  <a:pt x="128456" y="1095505"/>
                </a:cubicBezTo>
                <a:cubicBezTo>
                  <a:pt x="102765" y="1076217"/>
                  <a:pt x="77074" y="1063358"/>
                  <a:pt x="57805" y="1044070"/>
                </a:cubicBezTo>
                <a:cubicBezTo>
                  <a:pt x="32114" y="1031211"/>
                  <a:pt x="12846" y="1011923"/>
                  <a:pt x="0" y="986206"/>
                </a:cubicBezTo>
                <a:close/>
                <a:moveTo>
                  <a:pt x="0" y="986206"/>
                </a:moveTo>
                <a:cubicBezTo>
                  <a:pt x="0" y="986206"/>
                  <a:pt x="0" y="986206"/>
                  <a:pt x="6423" y="986206"/>
                </a:cubicBezTo>
                <a:lnTo>
                  <a:pt x="8404" y="989360"/>
                </a:lnTo>
                <a:close/>
                <a:moveTo>
                  <a:pt x="2300288" y="985888"/>
                </a:moveTo>
                <a:lnTo>
                  <a:pt x="2293692" y="990968"/>
                </a:lnTo>
                <a:lnTo>
                  <a:pt x="2293673" y="990840"/>
                </a:lnTo>
                <a:close/>
                <a:moveTo>
                  <a:pt x="2293875" y="985888"/>
                </a:moveTo>
                <a:lnTo>
                  <a:pt x="2293095" y="986832"/>
                </a:lnTo>
                <a:lnTo>
                  <a:pt x="2293073" y="986682"/>
                </a:lnTo>
                <a:lnTo>
                  <a:pt x="2292144" y="986551"/>
                </a:lnTo>
                <a:close/>
                <a:moveTo>
                  <a:pt x="2287461" y="985888"/>
                </a:moveTo>
                <a:lnTo>
                  <a:pt x="2292144" y="986551"/>
                </a:lnTo>
                <a:lnTo>
                  <a:pt x="2284229" y="989581"/>
                </a:lnTo>
                <a:close/>
                <a:moveTo>
                  <a:pt x="649216" y="985888"/>
                </a:moveTo>
                <a:cubicBezTo>
                  <a:pt x="649216" y="985888"/>
                  <a:pt x="655638" y="985888"/>
                  <a:pt x="655638" y="992326"/>
                </a:cubicBezTo>
                <a:cubicBezTo>
                  <a:pt x="617105" y="1069585"/>
                  <a:pt x="565727" y="1140405"/>
                  <a:pt x="520772" y="1217663"/>
                </a:cubicBezTo>
                <a:cubicBezTo>
                  <a:pt x="514350" y="1217663"/>
                  <a:pt x="514350" y="1217663"/>
                  <a:pt x="514350" y="1211225"/>
                </a:cubicBezTo>
                <a:cubicBezTo>
                  <a:pt x="559305" y="1140405"/>
                  <a:pt x="617105" y="1069585"/>
                  <a:pt x="649216" y="985888"/>
                </a:cubicBezTo>
                <a:close/>
                <a:moveTo>
                  <a:pt x="3896497" y="985470"/>
                </a:moveTo>
                <a:lnTo>
                  <a:pt x="3899581" y="991642"/>
                </a:lnTo>
                <a:lnTo>
                  <a:pt x="3902580" y="1001101"/>
                </a:lnTo>
                <a:close/>
                <a:moveTo>
                  <a:pt x="1156285" y="985210"/>
                </a:moveTo>
                <a:lnTo>
                  <a:pt x="1123486" y="1039847"/>
                </a:lnTo>
                <a:lnTo>
                  <a:pt x="1116412" y="1049488"/>
                </a:lnTo>
                <a:lnTo>
                  <a:pt x="1149210" y="994852"/>
                </a:lnTo>
                <a:lnTo>
                  <a:pt x="1156284" y="985211"/>
                </a:lnTo>
                <a:close/>
                <a:moveTo>
                  <a:pt x="1830474" y="984531"/>
                </a:moveTo>
                <a:lnTo>
                  <a:pt x="1844627" y="998713"/>
                </a:lnTo>
                <a:lnTo>
                  <a:pt x="1847082" y="1009610"/>
                </a:lnTo>
                <a:lnTo>
                  <a:pt x="1843823" y="1004349"/>
                </a:lnTo>
                <a:lnTo>
                  <a:pt x="1838777" y="1000430"/>
                </a:lnTo>
                <a:lnTo>
                  <a:pt x="1838199" y="996298"/>
                </a:lnTo>
                <a:close/>
                <a:moveTo>
                  <a:pt x="1744131" y="981965"/>
                </a:moveTo>
                <a:lnTo>
                  <a:pt x="1709807" y="1038046"/>
                </a:lnTo>
                <a:lnTo>
                  <a:pt x="1696637" y="1054481"/>
                </a:lnTo>
                <a:lnTo>
                  <a:pt x="1676078" y="1075106"/>
                </a:lnTo>
                <a:lnTo>
                  <a:pt x="1653229" y="1098685"/>
                </a:lnTo>
                <a:lnTo>
                  <a:pt x="1650381" y="1100887"/>
                </a:lnTo>
                <a:cubicBezTo>
                  <a:pt x="1643956" y="1110555"/>
                  <a:pt x="1635926" y="1118612"/>
                  <a:pt x="1628698" y="1127474"/>
                </a:cubicBezTo>
                <a:lnTo>
                  <a:pt x="1627664" y="1129402"/>
                </a:lnTo>
                <a:lnTo>
                  <a:pt x="1624683" y="1133114"/>
                </a:lnTo>
                <a:lnTo>
                  <a:pt x="1622784" y="1138493"/>
                </a:lnTo>
                <a:lnTo>
                  <a:pt x="1620127" y="1143443"/>
                </a:lnTo>
                <a:lnTo>
                  <a:pt x="1609720" y="1155472"/>
                </a:lnTo>
                <a:lnTo>
                  <a:pt x="1626390" y="1125460"/>
                </a:lnTo>
                <a:cubicBezTo>
                  <a:pt x="1633918" y="1114584"/>
                  <a:pt x="1642350" y="1104110"/>
                  <a:pt x="1650381" y="1094442"/>
                </a:cubicBezTo>
                <a:cubicBezTo>
                  <a:pt x="1669654" y="1068661"/>
                  <a:pt x="1688927" y="1049325"/>
                  <a:pt x="1714625" y="1023544"/>
                </a:cubicBezTo>
                <a:cubicBezTo>
                  <a:pt x="1717837" y="1017099"/>
                  <a:pt x="1722655" y="1010654"/>
                  <a:pt x="1728277" y="1003403"/>
                </a:cubicBezTo>
                <a:close/>
                <a:moveTo>
                  <a:pt x="2293875" y="979538"/>
                </a:moveTo>
                <a:lnTo>
                  <a:pt x="2282795" y="990130"/>
                </a:lnTo>
                <a:lnTo>
                  <a:pt x="2276514" y="992534"/>
                </a:lnTo>
                <a:close/>
                <a:moveTo>
                  <a:pt x="980560" y="978129"/>
                </a:moveTo>
                <a:lnTo>
                  <a:pt x="976326" y="984861"/>
                </a:lnTo>
                <a:cubicBezTo>
                  <a:pt x="955470" y="1017804"/>
                  <a:pt x="934614" y="1049944"/>
                  <a:pt x="912153" y="1082083"/>
                </a:cubicBezTo>
                <a:cubicBezTo>
                  <a:pt x="873650" y="1146363"/>
                  <a:pt x="828729" y="1210642"/>
                  <a:pt x="790225" y="1281349"/>
                </a:cubicBezTo>
                <a:cubicBezTo>
                  <a:pt x="777391" y="1294205"/>
                  <a:pt x="770973" y="1313488"/>
                  <a:pt x="764556" y="1326344"/>
                </a:cubicBezTo>
                <a:lnTo>
                  <a:pt x="756964" y="1340920"/>
                </a:lnTo>
                <a:lnTo>
                  <a:pt x="745304" y="1352056"/>
                </a:lnTo>
                <a:lnTo>
                  <a:pt x="741344" y="1353408"/>
                </a:lnTo>
                <a:lnTo>
                  <a:pt x="743803" y="1354862"/>
                </a:lnTo>
                <a:lnTo>
                  <a:pt x="750547" y="1351044"/>
                </a:lnTo>
                <a:lnTo>
                  <a:pt x="746665" y="1356553"/>
                </a:lnTo>
                <a:lnTo>
                  <a:pt x="757878" y="1363180"/>
                </a:lnTo>
                <a:lnTo>
                  <a:pt x="757736" y="1363751"/>
                </a:lnTo>
                <a:lnTo>
                  <a:pt x="746527" y="1356749"/>
                </a:lnTo>
                <a:lnTo>
                  <a:pt x="745304" y="1358484"/>
                </a:lnTo>
                <a:lnTo>
                  <a:pt x="739342" y="1361769"/>
                </a:lnTo>
                <a:lnTo>
                  <a:pt x="757562" y="1370874"/>
                </a:lnTo>
                <a:lnTo>
                  <a:pt x="762629" y="1373406"/>
                </a:lnTo>
                <a:lnTo>
                  <a:pt x="765078" y="1377738"/>
                </a:lnTo>
                <a:lnTo>
                  <a:pt x="757763" y="1371678"/>
                </a:lnTo>
                <a:lnTo>
                  <a:pt x="739153" y="1361873"/>
                </a:lnTo>
                <a:lnTo>
                  <a:pt x="729261" y="1367322"/>
                </a:lnTo>
                <a:lnTo>
                  <a:pt x="720919" y="1369411"/>
                </a:lnTo>
                <a:lnTo>
                  <a:pt x="723724" y="1365196"/>
                </a:lnTo>
                <a:lnTo>
                  <a:pt x="726052" y="1364912"/>
                </a:lnTo>
                <a:lnTo>
                  <a:pt x="735147" y="1359762"/>
                </a:lnTo>
                <a:lnTo>
                  <a:pt x="731838" y="1358019"/>
                </a:lnTo>
                <a:lnTo>
                  <a:pt x="735232" y="1359715"/>
                </a:lnTo>
                <a:lnTo>
                  <a:pt x="743647" y="1354950"/>
                </a:lnTo>
                <a:lnTo>
                  <a:pt x="741237" y="1353445"/>
                </a:lnTo>
                <a:lnTo>
                  <a:pt x="734352" y="1355797"/>
                </a:lnTo>
                <a:lnTo>
                  <a:pt x="738887" y="1352056"/>
                </a:lnTo>
                <a:lnTo>
                  <a:pt x="738921" y="1351998"/>
                </a:lnTo>
                <a:lnTo>
                  <a:pt x="738269" y="1351591"/>
                </a:lnTo>
                <a:lnTo>
                  <a:pt x="738931" y="1351982"/>
                </a:lnTo>
                <a:lnTo>
                  <a:pt x="748513" y="1335986"/>
                </a:lnTo>
                <a:cubicBezTo>
                  <a:pt x="751722" y="1331165"/>
                  <a:pt x="754930" y="1326344"/>
                  <a:pt x="758139" y="1319916"/>
                </a:cubicBezTo>
                <a:cubicBezTo>
                  <a:pt x="777391" y="1287777"/>
                  <a:pt x="796642" y="1249209"/>
                  <a:pt x="822312" y="1217070"/>
                </a:cubicBezTo>
                <a:lnTo>
                  <a:pt x="927983" y="1049944"/>
                </a:lnTo>
                <a:close/>
                <a:moveTo>
                  <a:pt x="2299487" y="977951"/>
                </a:moveTo>
                <a:cubicBezTo>
                  <a:pt x="2300288" y="979538"/>
                  <a:pt x="2300288" y="982713"/>
                  <a:pt x="2300288" y="985888"/>
                </a:cubicBezTo>
                <a:cubicBezTo>
                  <a:pt x="2300288" y="979538"/>
                  <a:pt x="2293875" y="979538"/>
                  <a:pt x="2293875" y="979538"/>
                </a:cubicBezTo>
                <a:cubicBezTo>
                  <a:pt x="2297082" y="976363"/>
                  <a:pt x="2298685" y="976363"/>
                  <a:pt x="2299487" y="977951"/>
                </a:cubicBezTo>
                <a:close/>
                <a:moveTo>
                  <a:pt x="46002" y="976383"/>
                </a:moveTo>
                <a:lnTo>
                  <a:pt x="53794" y="979552"/>
                </a:lnTo>
                <a:lnTo>
                  <a:pt x="61820" y="991028"/>
                </a:lnTo>
                <a:lnTo>
                  <a:pt x="83059" y="1005202"/>
                </a:lnTo>
                <a:lnTo>
                  <a:pt x="95183" y="1017634"/>
                </a:lnTo>
                <a:lnTo>
                  <a:pt x="62623" y="997457"/>
                </a:lnTo>
                <a:close/>
                <a:moveTo>
                  <a:pt x="1747984" y="975669"/>
                </a:moveTo>
                <a:lnTo>
                  <a:pt x="1746747" y="978427"/>
                </a:lnTo>
                <a:lnTo>
                  <a:pt x="1744131" y="981965"/>
                </a:lnTo>
                <a:close/>
                <a:moveTo>
                  <a:pt x="1748980" y="974756"/>
                </a:moveTo>
                <a:lnTo>
                  <a:pt x="1749524" y="975572"/>
                </a:lnTo>
                <a:lnTo>
                  <a:pt x="1747838" y="979466"/>
                </a:lnTo>
                <a:close/>
                <a:moveTo>
                  <a:pt x="974968" y="974752"/>
                </a:moveTo>
                <a:lnTo>
                  <a:pt x="944240" y="1024232"/>
                </a:lnTo>
                <a:lnTo>
                  <a:pt x="927983" y="1049944"/>
                </a:lnTo>
                <a:lnTo>
                  <a:pt x="918571" y="1062800"/>
                </a:lnTo>
                <a:cubicBezTo>
                  <a:pt x="899319" y="1094939"/>
                  <a:pt x="873650" y="1127079"/>
                  <a:pt x="854398" y="1159218"/>
                </a:cubicBezTo>
                <a:cubicBezTo>
                  <a:pt x="835146" y="1191358"/>
                  <a:pt x="809477" y="1217070"/>
                  <a:pt x="790225" y="1249209"/>
                </a:cubicBezTo>
                <a:cubicBezTo>
                  <a:pt x="777391" y="1281349"/>
                  <a:pt x="764556" y="1307060"/>
                  <a:pt x="745304" y="1332772"/>
                </a:cubicBezTo>
                <a:lnTo>
                  <a:pt x="728694" y="1357729"/>
                </a:lnTo>
                <a:lnTo>
                  <a:pt x="721398" y="1360221"/>
                </a:lnTo>
                <a:lnTo>
                  <a:pt x="738887" y="1339200"/>
                </a:lnTo>
                <a:cubicBezTo>
                  <a:pt x="751722" y="1313488"/>
                  <a:pt x="770973" y="1281349"/>
                  <a:pt x="783808" y="1255637"/>
                </a:cubicBezTo>
                <a:cubicBezTo>
                  <a:pt x="803060" y="1223497"/>
                  <a:pt x="822312" y="1197786"/>
                  <a:pt x="841563" y="1165646"/>
                </a:cubicBezTo>
                <a:close/>
                <a:moveTo>
                  <a:pt x="1817892" y="972590"/>
                </a:moveTo>
                <a:lnTo>
                  <a:pt x="1826049" y="977791"/>
                </a:lnTo>
                <a:lnTo>
                  <a:pt x="1830474" y="984531"/>
                </a:lnTo>
                <a:lnTo>
                  <a:pt x="1824541" y="978586"/>
                </a:lnTo>
                <a:lnTo>
                  <a:pt x="1820898" y="975943"/>
                </a:lnTo>
                <a:lnTo>
                  <a:pt x="1820524" y="975366"/>
                </a:lnTo>
                <a:close/>
                <a:moveTo>
                  <a:pt x="1778496" y="972501"/>
                </a:moveTo>
                <a:lnTo>
                  <a:pt x="1764414" y="1000281"/>
                </a:lnTo>
                <a:cubicBezTo>
                  <a:pt x="1755581" y="1013272"/>
                  <a:pt x="1745141" y="1025558"/>
                  <a:pt x="1733898" y="1037240"/>
                </a:cubicBezTo>
                <a:lnTo>
                  <a:pt x="1726046" y="1044313"/>
                </a:lnTo>
                <a:lnTo>
                  <a:pt x="1729080" y="1041269"/>
                </a:lnTo>
                <a:close/>
                <a:moveTo>
                  <a:pt x="1778811" y="971880"/>
                </a:moveTo>
                <a:lnTo>
                  <a:pt x="1778869" y="971982"/>
                </a:lnTo>
                <a:lnTo>
                  <a:pt x="1778496" y="972501"/>
                </a:lnTo>
                <a:close/>
                <a:moveTo>
                  <a:pt x="40666" y="969617"/>
                </a:moveTo>
                <a:lnTo>
                  <a:pt x="46002" y="976383"/>
                </a:lnTo>
                <a:lnTo>
                  <a:pt x="38537" y="973347"/>
                </a:lnTo>
                <a:close/>
                <a:moveTo>
                  <a:pt x="1797140" y="967061"/>
                </a:moveTo>
                <a:lnTo>
                  <a:pt x="1810027" y="968054"/>
                </a:lnTo>
                <a:lnTo>
                  <a:pt x="1820898" y="975943"/>
                </a:lnTo>
                <a:lnTo>
                  <a:pt x="1830969" y="991468"/>
                </a:lnTo>
                <a:lnTo>
                  <a:pt x="1830969" y="991468"/>
                </a:lnTo>
                <a:lnTo>
                  <a:pt x="1818114" y="978586"/>
                </a:lnTo>
                <a:close/>
                <a:moveTo>
                  <a:pt x="1822005" y="967055"/>
                </a:moveTo>
                <a:lnTo>
                  <a:pt x="1828330" y="967256"/>
                </a:lnTo>
                <a:lnTo>
                  <a:pt x="1843823" y="978586"/>
                </a:lnTo>
                <a:lnTo>
                  <a:pt x="1850009" y="988980"/>
                </a:lnTo>
                <a:lnTo>
                  <a:pt x="1830969" y="972145"/>
                </a:lnTo>
                <a:close/>
                <a:moveTo>
                  <a:pt x="1818936" y="966958"/>
                </a:moveTo>
                <a:lnTo>
                  <a:pt x="1819967" y="966990"/>
                </a:lnTo>
                <a:lnTo>
                  <a:pt x="1828558" y="972950"/>
                </a:lnTo>
                <a:cubicBezTo>
                  <a:pt x="1832576" y="976976"/>
                  <a:pt x="1837396" y="981807"/>
                  <a:pt x="1843823" y="985027"/>
                </a:cubicBezTo>
                <a:lnTo>
                  <a:pt x="1848899" y="998144"/>
                </a:lnTo>
                <a:lnTo>
                  <a:pt x="1837396" y="985027"/>
                </a:lnTo>
                <a:lnTo>
                  <a:pt x="1826049" y="977791"/>
                </a:lnTo>
                <a:close/>
                <a:moveTo>
                  <a:pt x="44960" y="966918"/>
                </a:moveTo>
                <a:lnTo>
                  <a:pt x="47216" y="970145"/>
                </a:lnTo>
                <a:lnTo>
                  <a:pt x="41564" y="968043"/>
                </a:lnTo>
                <a:lnTo>
                  <a:pt x="41748" y="967721"/>
                </a:lnTo>
                <a:cubicBezTo>
                  <a:pt x="43354" y="966918"/>
                  <a:pt x="44960" y="966918"/>
                  <a:pt x="44960" y="966918"/>
                </a:cubicBezTo>
                <a:close/>
                <a:moveTo>
                  <a:pt x="38537" y="966918"/>
                </a:moveTo>
                <a:lnTo>
                  <a:pt x="41564" y="968043"/>
                </a:lnTo>
                <a:lnTo>
                  <a:pt x="40666" y="969617"/>
                </a:lnTo>
                <a:close/>
                <a:moveTo>
                  <a:pt x="1808038" y="966611"/>
                </a:moveTo>
                <a:lnTo>
                  <a:pt x="1812354" y="966748"/>
                </a:lnTo>
                <a:lnTo>
                  <a:pt x="1817892" y="972590"/>
                </a:lnTo>
                <a:lnTo>
                  <a:pt x="1810883" y="968120"/>
                </a:lnTo>
                <a:lnTo>
                  <a:pt x="1810027" y="968054"/>
                </a:lnTo>
                <a:close/>
                <a:moveTo>
                  <a:pt x="1790383" y="966049"/>
                </a:moveTo>
                <a:lnTo>
                  <a:pt x="1795602" y="966215"/>
                </a:lnTo>
                <a:lnTo>
                  <a:pt x="1797140" y="967061"/>
                </a:lnTo>
                <a:lnTo>
                  <a:pt x="1791277" y="966609"/>
                </a:lnTo>
                <a:close/>
                <a:moveTo>
                  <a:pt x="1779549" y="965705"/>
                </a:moveTo>
                <a:lnTo>
                  <a:pt x="1780828" y="965803"/>
                </a:lnTo>
                <a:lnTo>
                  <a:pt x="1780865" y="965747"/>
                </a:lnTo>
                <a:close/>
                <a:moveTo>
                  <a:pt x="1816136" y="963723"/>
                </a:moveTo>
                <a:lnTo>
                  <a:pt x="1822005" y="967055"/>
                </a:lnTo>
                <a:lnTo>
                  <a:pt x="1819967" y="966990"/>
                </a:lnTo>
                <a:lnTo>
                  <a:pt x="1818114" y="965705"/>
                </a:lnTo>
                <a:close/>
                <a:moveTo>
                  <a:pt x="1807372" y="961493"/>
                </a:moveTo>
                <a:lnTo>
                  <a:pt x="1818114" y="965705"/>
                </a:lnTo>
                <a:lnTo>
                  <a:pt x="1818936" y="966958"/>
                </a:lnTo>
                <a:lnTo>
                  <a:pt x="1812354" y="966748"/>
                </a:lnTo>
                <a:close/>
                <a:moveTo>
                  <a:pt x="1812129" y="961448"/>
                </a:moveTo>
                <a:lnTo>
                  <a:pt x="1814024" y="961606"/>
                </a:lnTo>
                <a:lnTo>
                  <a:pt x="1816136" y="963723"/>
                </a:lnTo>
                <a:close/>
                <a:moveTo>
                  <a:pt x="1805939" y="960931"/>
                </a:moveTo>
                <a:lnTo>
                  <a:pt x="1806917" y="961013"/>
                </a:lnTo>
                <a:lnTo>
                  <a:pt x="1807372" y="961493"/>
                </a:lnTo>
                <a:close/>
                <a:moveTo>
                  <a:pt x="1796466" y="960140"/>
                </a:moveTo>
                <a:lnTo>
                  <a:pt x="1799587" y="960400"/>
                </a:lnTo>
                <a:lnTo>
                  <a:pt x="1801242" y="961679"/>
                </a:lnTo>
                <a:lnTo>
                  <a:pt x="1808038" y="966611"/>
                </a:lnTo>
                <a:lnTo>
                  <a:pt x="1795602" y="966215"/>
                </a:lnTo>
                <a:lnTo>
                  <a:pt x="1793207" y="964900"/>
                </a:lnTo>
                <a:lnTo>
                  <a:pt x="1791120" y="962976"/>
                </a:lnTo>
                <a:close/>
                <a:moveTo>
                  <a:pt x="2195998" y="959744"/>
                </a:moveTo>
                <a:lnTo>
                  <a:pt x="2190407" y="979043"/>
                </a:lnTo>
                <a:lnTo>
                  <a:pt x="2182684" y="989878"/>
                </a:lnTo>
                <a:lnTo>
                  <a:pt x="2183971" y="985492"/>
                </a:lnTo>
                <a:close/>
                <a:moveTo>
                  <a:pt x="4348925" y="959368"/>
                </a:moveTo>
                <a:cubicBezTo>
                  <a:pt x="4355350" y="959368"/>
                  <a:pt x="4355350" y="959368"/>
                  <a:pt x="4355350" y="965811"/>
                </a:cubicBezTo>
                <a:lnTo>
                  <a:pt x="4347023" y="975090"/>
                </a:lnTo>
                <a:lnTo>
                  <a:pt x="4342500" y="978698"/>
                </a:lnTo>
                <a:cubicBezTo>
                  <a:pt x="4329650" y="991585"/>
                  <a:pt x="4318406" y="1002861"/>
                  <a:pt x="4307162" y="1013331"/>
                </a:cubicBezTo>
                <a:lnTo>
                  <a:pt x="4305044" y="1015118"/>
                </a:lnTo>
                <a:lnTo>
                  <a:pt x="4315997" y="1003666"/>
                </a:lnTo>
                <a:lnTo>
                  <a:pt x="4340807" y="970289"/>
                </a:lnTo>
                <a:lnTo>
                  <a:pt x="4348925" y="965811"/>
                </a:lnTo>
                <a:cubicBezTo>
                  <a:pt x="4348925" y="965811"/>
                  <a:pt x="4348925" y="959368"/>
                  <a:pt x="4348925" y="959368"/>
                </a:cubicBezTo>
                <a:close/>
                <a:moveTo>
                  <a:pt x="1843823" y="959264"/>
                </a:moveTo>
                <a:cubicBezTo>
                  <a:pt x="1863106" y="965705"/>
                  <a:pt x="1882388" y="965705"/>
                  <a:pt x="1895243" y="978586"/>
                </a:cubicBezTo>
                <a:cubicBezTo>
                  <a:pt x="1914525" y="1004349"/>
                  <a:pt x="1914525" y="1036553"/>
                  <a:pt x="1901670" y="1062315"/>
                </a:cubicBezTo>
                <a:cubicBezTo>
                  <a:pt x="1888815" y="1081638"/>
                  <a:pt x="1875961" y="1100960"/>
                  <a:pt x="1856678" y="1120282"/>
                </a:cubicBezTo>
                <a:cubicBezTo>
                  <a:pt x="1837396" y="1133163"/>
                  <a:pt x="1818114" y="1139604"/>
                  <a:pt x="1792404" y="1139604"/>
                </a:cubicBezTo>
                <a:lnTo>
                  <a:pt x="1778832" y="1140252"/>
                </a:lnTo>
                <a:lnTo>
                  <a:pt x="1793509" y="1137692"/>
                </a:lnTo>
                <a:lnTo>
                  <a:pt x="1805385" y="1131029"/>
                </a:lnTo>
                <a:lnTo>
                  <a:pt x="1830969" y="1122697"/>
                </a:lnTo>
                <a:cubicBezTo>
                  <a:pt x="1842217" y="1118672"/>
                  <a:pt x="1853465" y="1113841"/>
                  <a:pt x="1863106" y="1107400"/>
                </a:cubicBezTo>
                <a:cubicBezTo>
                  <a:pt x="1882388" y="1088078"/>
                  <a:pt x="1895243" y="1068756"/>
                  <a:pt x="1901670" y="1042993"/>
                </a:cubicBezTo>
                <a:cubicBezTo>
                  <a:pt x="1908098" y="1017230"/>
                  <a:pt x="1901670" y="991468"/>
                  <a:pt x="1875961" y="978586"/>
                </a:cubicBezTo>
                <a:cubicBezTo>
                  <a:pt x="1863106" y="968925"/>
                  <a:pt x="1847037" y="967315"/>
                  <a:pt x="1830165" y="967315"/>
                </a:cubicBezTo>
                <a:lnTo>
                  <a:pt x="1828330" y="967256"/>
                </a:lnTo>
                <a:lnTo>
                  <a:pt x="1820108" y="961244"/>
                </a:lnTo>
                <a:close/>
                <a:moveTo>
                  <a:pt x="1785976" y="959264"/>
                </a:moveTo>
                <a:lnTo>
                  <a:pt x="1787206" y="959367"/>
                </a:lnTo>
                <a:lnTo>
                  <a:pt x="1791120" y="962976"/>
                </a:lnTo>
                <a:lnTo>
                  <a:pt x="1788064" y="964597"/>
                </a:lnTo>
                <a:lnTo>
                  <a:pt x="1785976" y="963289"/>
                </a:lnTo>
                <a:lnTo>
                  <a:pt x="1785976" y="960069"/>
                </a:lnTo>
                <a:cubicBezTo>
                  <a:pt x="1785976" y="959264"/>
                  <a:pt x="1785976" y="959264"/>
                  <a:pt x="1785976" y="959264"/>
                </a:cubicBezTo>
                <a:close/>
                <a:moveTo>
                  <a:pt x="1797369" y="958685"/>
                </a:moveTo>
                <a:lnTo>
                  <a:pt x="1798117" y="959264"/>
                </a:lnTo>
                <a:lnTo>
                  <a:pt x="1796466" y="960140"/>
                </a:lnTo>
                <a:lnTo>
                  <a:pt x="1787206" y="959367"/>
                </a:lnTo>
                <a:lnTo>
                  <a:pt x="1786742" y="958939"/>
                </a:lnTo>
                <a:close/>
                <a:moveTo>
                  <a:pt x="1800049" y="958621"/>
                </a:moveTo>
                <a:lnTo>
                  <a:pt x="1805939" y="960931"/>
                </a:lnTo>
                <a:lnTo>
                  <a:pt x="1799587" y="960400"/>
                </a:lnTo>
                <a:lnTo>
                  <a:pt x="1798117" y="959264"/>
                </a:lnTo>
                <a:lnTo>
                  <a:pt x="1799294" y="958640"/>
                </a:lnTo>
                <a:close/>
                <a:moveTo>
                  <a:pt x="1806866" y="958459"/>
                </a:moveTo>
                <a:lnTo>
                  <a:pt x="1812129" y="961448"/>
                </a:lnTo>
                <a:lnTo>
                  <a:pt x="1806917" y="961013"/>
                </a:lnTo>
                <a:lnTo>
                  <a:pt x="1805259" y="959264"/>
                </a:lnTo>
                <a:lnTo>
                  <a:pt x="1804118" y="958524"/>
                </a:lnTo>
                <a:close/>
                <a:moveTo>
                  <a:pt x="498423" y="958152"/>
                </a:moveTo>
                <a:cubicBezTo>
                  <a:pt x="500037" y="958955"/>
                  <a:pt x="501651" y="960560"/>
                  <a:pt x="501651" y="960560"/>
                </a:cubicBezTo>
                <a:cubicBezTo>
                  <a:pt x="475827" y="1005516"/>
                  <a:pt x="443548" y="1050471"/>
                  <a:pt x="411269" y="1095426"/>
                </a:cubicBezTo>
                <a:cubicBezTo>
                  <a:pt x="411269" y="1095426"/>
                  <a:pt x="404813" y="1095426"/>
                  <a:pt x="404813" y="1089004"/>
                </a:cubicBezTo>
                <a:cubicBezTo>
                  <a:pt x="437092" y="1044049"/>
                  <a:pt x="469371" y="1005516"/>
                  <a:pt x="495195" y="960560"/>
                </a:cubicBezTo>
                <a:cubicBezTo>
                  <a:pt x="495195" y="957349"/>
                  <a:pt x="496809" y="957349"/>
                  <a:pt x="498423" y="958152"/>
                </a:cubicBezTo>
                <a:close/>
                <a:moveTo>
                  <a:pt x="1807681" y="955250"/>
                </a:moveTo>
                <a:lnTo>
                  <a:pt x="1814097" y="956849"/>
                </a:lnTo>
                <a:lnTo>
                  <a:pt x="1820108" y="961244"/>
                </a:lnTo>
                <a:lnTo>
                  <a:pt x="1814900" y="961679"/>
                </a:lnTo>
                <a:lnTo>
                  <a:pt x="1814024" y="961606"/>
                </a:lnTo>
                <a:close/>
                <a:moveTo>
                  <a:pt x="3031787" y="955046"/>
                </a:moveTo>
                <a:lnTo>
                  <a:pt x="3070348" y="998332"/>
                </a:lnTo>
                <a:cubicBezTo>
                  <a:pt x="3115332" y="1043320"/>
                  <a:pt x="3160317" y="1094734"/>
                  <a:pt x="3198875" y="1152576"/>
                </a:cubicBezTo>
                <a:lnTo>
                  <a:pt x="3213070" y="1174434"/>
                </a:lnTo>
                <a:lnTo>
                  <a:pt x="3192495" y="1121964"/>
                </a:lnTo>
                <a:cubicBezTo>
                  <a:pt x="3178032" y="1096252"/>
                  <a:pt x="3160356" y="1072147"/>
                  <a:pt x="3141072" y="1049648"/>
                </a:cubicBezTo>
                <a:cubicBezTo>
                  <a:pt x="3118575" y="1027150"/>
                  <a:pt x="3094470" y="1004652"/>
                  <a:pt x="3068759" y="982957"/>
                </a:cubicBezTo>
                <a:close/>
                <a:moveTo>
                  <a:pt x="2198568" y="954244"/>
                </a:moveTo>
                <a:lnTo>
                  <a:pt x="2195998" y="959744"/>
                </a:lnTo>
                <a:lnTo>
                  <a:pt x="2196497" y="958023"/>
                </a:lnTo>
                <a:close/>
                <a:moveTo>
                  <a:pt x="1795091" y="952671"/>
                </a:moveTo>
                <a:lnTo>
                  <a:pt x="1804118" y="958524"/>
                </a:lnTo>
                <a:lnTo>
                  <a:pt x="1800049" y="958621"/>
                </a:lnTo>
                <a:lnTo>
                  <a:pt x="1799635" y="958459"/>
                </a:lnTo>
                <a:lnTo>
                  <a:pt x="1799294" y="958640"/>
                </a:lnTo>
                <a:lnTo>
                  <a:pt x="1797369" y="958685"/>
                </a:lnTo>
                <a:lnTo>
                  <a:pt x="1791538" y="954178"/>
                </a:lnTo>
                <a:close/>
                <a:moveTo>
                  <a:pt x="1778869" y="952646"/>
                </a:moveTo>
                <a:lnTo>
                  <a:pt x="1775942" y="959197"/>
                </a:lnTo>
                <a:lnTo>
                  <a:pt x="1779932" y="959101"/>
                </a:lnTo>
                <a:lnTo>
                  <a:pt x="1779549" y="959264"/>
                </a:lnTo>
                <a:lnTo>
                  <a:pt x="1783523" y="961753"/>
                </a:lnTo>
                <a:lnTo>
                  <a:pt x="1785294" y="959092"/>
                </a:lnTo>
                <a:lnTo>
                  <a:pt x="1783843" y="961953"/>
                </a:lnTo>
                <a:lnTo>
                  <a:pt x="1785976" y="963289"/>
                </a:lnTo>
                <a:lnTo>
                  <a:pt x="1785976" y="965705"/>
                </a:lnTo>
                <a:lnTo>
                  <a:pt x="1788064" y="964597"/>
                </a:lnTo>
                <a:lnTo>
                  <a:pt x="1790383" y="966049"/>
                </a:lnTo>
                <a:lnTo>
                  <a:pt x="1781904" y="965780"/>
                </a:lnTo>
                <a:lnTo>
                  <a:pt x="1781852" y="965882"/>
                </a:lnTo>
                <a:lnTo>
                  <a:pt x="1791277" y="966609"/>
                </a:lnTo>
                <a:lnTo>
                  <a:pt x="1811686" y="979391"/>
                </a:lnTo>
                <a:lnTo>
                  <a:pt x="1831403" y="994704"/>
                </a:lnTo>
                <a:lnTo>
                  <a:pt x="1832021" y="999298"/>
                </a:lnTo>
                <a:lnTo>
                  <a:pt x="1830969" y="997908"/>
                </a:lnTo>
                <a:cubicBezTo>
                  <a:pt x="1821328" y="991468"/>
                  <a:pt x="1811686" y="985027"/>
                  <a:pt x="1802045" y="979391"/>
                </a:cubicBezTo>
                <a:lnTo>
                  <a:pt x="1780235" y="969071"/>
                </a:lnTo>
                <a:lnTo>
                  <a:pt x="1778811" y="971880"/>
                </a:lnTo>
                <a:lnTo>
                  <a:pt x="1777876" y="970239"/>
                </a:lnTo>
                <a:lnTo>
                  <a:pt x="1779032" y="968501"/>
                </a:lnTo>
                <a:lnTo>
                  <a:pt x="1776095" y="967112"/>
                </a:lnTo>
                <a:lnTo>
                  <a:pt x="1777876" y="970239"/>
                </a:lnTo>
                <a:lnTo>
                  <a:pt x="1760901" y="995749"/>
                </a:lnTo>
                <a:lnTo>
                  <a:pt x="1758353" y="998561"/>
                </a:lnTo>
                <a:lnTo>
                  <a:pt x="1773042" y="965687"/>
                </a:lnTo>
                <a:lnTo>
                  <a:pt x="1773132" y="965709"/>
                </a:lnTo>
                <a:lnTo>
                  <a:pt x="1773122" y="965705"/>
                </a:lnTo>
                <a:lnTo>
                  <a:pt x="1773122" y="965509"/>
                </a:lnTo>
                <a:lnTo>
                  <a:pt x="1773042" y="965687"/>
                </a:lnTo>
                <a:lnTo>
                  <a:pt x="1772445" y="965537"/>
                </a:lnTo>
                <a:lnTo>
                  <a:pt x="1740350" y="1018435"/>
                </a:lnTo>
                <a:lnTo>
                  <a:pt x="1729883" y="1029990"/>
                </a:lnTo>
                <a:lnTo>
                  <a:pt x="1703768" y="1057740"/>
                </a:lnTo>
                <a:lnTo>
                  <a:pt x="1695512" y="1065160"/>
                </a:lnTo>
                <a:lnTo>
                  <a:pt x="1708201" y="1049325"/>
                </a:lnTo>
                <a:lnTo>
                  <a:pt x="1719598" y="1033371"/>
                </a:lnTo>
                <a:lnTo>
                  <a:pt x="1723459" y="1029184"/>
                </a:lnTo>
                <a:cubicBezTo>
                  <a:pt x="1734300" y="1017502"/>
                  <a:pt x="1744940" y="1005618"/>
                  <a:pt x="1754476" y="993030"/>
                </a:cubicBezTo>
                <a:lnTo>
                  <a:pt x="1773122" y="962162"/>
                </a:lnTo>
                <a:lnTo>
                  <a:pt x="1773122" y="960069"/>
                </a:lnTo>
                <a:cubicBezTo>
                  <a:pt x="1773122" y="959264"/>
                  <a:pt x="1773122" y="959264"/>
                  <a:pt x="1773122" y="959264"/>
                </a:cubicBezTo>
                <a:lnTo>
                  <a:pt x="1774898" y="959222"/>
                </a:lnTo>
                <a:close/>
                <a:moveTo>
                  <a:pt x="1772445" y="952646"/>
                </a:moveTo>
                <a:cubicBezTo>
                  <a:pt x="1762808" y="968760"/>
                  <a:pt x="1753171" y="984873"/>
                  <a:pt x="1742732" y="1000986"/>
                </a:cubicBezTo>
                <a:lnTo>
                  <a:pt x="1719598" y="1033371"/>
                </a:lnTo>
                <a:lnTo>
                  <a:pt x="1691236" y="1064129"/>
                </a:lnTo>
                <a:lnTo>
                  <a:pt x="1681660" y="1076698"/>
                </a:lnTo>
                <a:lnTo>
                  <a:pt x="1674229" y="1082445"/>
                </a:lnTo>
                <a:lnTo>
                  <a:pt x="1696637" y="1054481"/>
                </a:lnTo>
                <a:lnTo>
                  <a:pt x="1714625" y="1036435"/>
                </a:lnTo>
                <a:cubicBezTo>
                  <a:pt x="1721049" y="1023544"/>
                  <a:pt x="1733898" y="1004208"/>
                  <a:pt x="1746747" y="991318"/>
                </a:cubicBezTo>
                <a:lnTo>
                  <a:pt x="1752435" y="979466"/>
                </a:lnTo>
                <a:lnTo>
                  <a:pt x="1748641" y="979466"/>
                </a:lnTo>
                <a:cubicBezTo>
                  <a:pt x="1747838" y="979466"/>
                  <a:pt x="1747838" y="979466"/>
                  <a:pt x="1747838" y="979466"/>
                </a:cubicBezTo>
                <a:lnTo>
                  <a:pt x="1750051" y="976361"/>
                </a:lnTo>
                <a:lnTo>
                  <a:pt x="1751051" y="977860"/>
                </a:lnTo>
                <a:cubicBezTo>
                  <a:pt x="1752657" y="977860"/>
                  <a:pt x="1754263" y="976255"/>
                  <a:pt x="1754263" y="973044"/>
                </a:cubicBezTo>
                <a:lnTo>
                  <a:pt x="1755397" y="968857"/>
                </a:lnTo>
                <a:lnTo>
                  <a:pt x="1757018" y="966583"/>
                </a:lnTo>
                <a:lnTo>
                  <a:pt x="1755732" y="972597"/>
                </a:lnTo>
                <a:lnTo>
                  <a:pt x="1757187" y="969565"/>
                </a:lnTo>
                <a:cubicBezTo>
                  <a:pt x="1761202" y="962314"/>
                  <a:pt x="1766020" y="955869"/>
                  <a:pt x="1772445" y="952646"/>
                </a:cubicBezTo>
                <a:close/>
                <a:moveTo>
                  <a:pt x="2680855" y="950709"/>
                </a:moveTo>
                <a:lnTo>
                  <a:pt x="2701052" y="960423"/>
                </a:lnTo>
                <a:cubicBezTo>
                  <a:pt x="2715500" y="967651"/>
                  <a:pt x="2729948" y="975681"/>
                  <a:pt x="2742790" y="985318"/>
                </a:cubicBezTo>
                <a:lnTo>
                  <a:pt x="2750448" y="992614"/>
                </a:lnTo>
                <a:lnTo>
                  <a:pt x="2749212" y="991742"/>
                </a:lnTo>
                <a:lnTo>
                  <a:pt x="2726651" y="980022"/>
                </a:lnTo>
                <a:lnTo>
                  <a:pt x="2723526" y="977287"/>
                </a:lnTo>
                <a:cubicBezTo>
                  <a:pt x="2710684" y="967651"/>
                  <a:pt x="2697841" y="959620"/>
                  <a:pt x="2684998" y="953196"/>
                </a:cubicBezTo>
                <a:close/>
                <a:moveTo>
                  <a:pt x="1011738" y="950384"/>
                </a:moveTo>
                <a:lnTo>
                  <a:pt x="1014413" y="954139"/>
                </a:lnTo>
                <a:cubicBezTo>
                  <a:pt x="1014413" y="954139"/>
                  <a:pt x="1014413" y="954139"/>
                  <a:pt x="1007994" y="954139"/>
                </a:cubicBezTo>
                <a:cubicBezTo>
                  <a:pt x="1007994" y="954139"/>
                  <a:pt x="1007994" y="954139"/>
                  <a:pt x="1008796" y="953334"/>
                </a:cubicBezTo>
                <a:close/>
                <a:moveTo>
                  <a:pt x="1760779" y="948992"/>
                </a:moveTo>
                <a:lnTo>
                  <a:pt x="1760531" y="950151"/>
                </a:lnTo>
                <a:lnTo>
                  <a:pt x="1760355" y="950559"/>
                </a:lnTo>
                <a:close/>
                <a:moveTo>
                  <a:pt x="1174031" y="948808"/>
                </a:moveTo>
                <a:lnTo>
                  <a:pt x="1162715" y="972356"/>
                </a:lnTo>
                <a:lnTo>
                  <a:pt x="1149210" y="994852"/>
                </a:lnTo>
                <a:lnTo>
                  <a:pt x="1085543" y="1081627"/>
                </a:lnTo>
                <a:cubicBezTo>
                  <a:pt x="1040526" y="1139476"/>
                  <a:pt x="995509" y="1203753"/>
                  <a:pt x="950492" y="1268031"/>
                </a:cubicBezTo>
                <a:cubicBezTo>
                  <a:pt x="924768" y="1293741"/>
                  <a:pt x="899044" y="1325880"/>
                  <a:pt x="873320" y="1351591"/>
                </a:cubicBezTo>
                <a:cubicBezTo>
                  <a:pt x="866889" y="1364446"/>
                  <a:pt x="854027" y="1377302"/>
                  <a:pt x="847596" y="1396585"/>
                </a:cubicBezTo>
                <a:lnTo>
                  <a:pt x="835168" y="1409006"/>
                </a:lnTo>
                <a:lnTo>
                  <a:pt x="827590" y="1409253"/>
                </a:lnTo>
                <a:lnTo>
                  <a:pt x="837145" y="1398995"/>
                </a:lnTo>
                <a:lnTo>
                  <a:pt x="847998" y="1380917"/>
                </a:lnTo>
                <a:lnTo>
                  <a:pt x="880555" y="1339539"/>
                </a:lnTo>
                <a:cubicBezTo>
                  <a:pt x="903867" y="1313025"/>
                  <a:pt x="927983" y="1287314"/>
                  <a:pt x="950492" y="1261603"/>
                </a:cubicBezTo>
                <a:lnTo>
                  <a:pt x="1000805" y="1182202"/>
                </a:lnTo>
                <a:lnTo>
                  <a:pt x="1040526" y="1126621"/>
                </a:lnTo>
                <a:cubicBezTo>
                  <a:pt x="1066250" y="1100910"/>
                  <a:pt x="1085543" y="1068771"/>
                  <a:pt x="1111267" y="1036633"/>
                </a:cubicBezTo>
                <a:cubicBezTo>
                  <a:pt x="1120913" y="1020564"/>
                  <a:pt x="1132168" y="1006101"/>
                  <a:pt x="1143422" y="991639"/>
                </a:cubicBezTo>
                <a:close/>
                <a:moveTo>
                  <a:pt x="1773122" y="946383"/>
                </a:moveTo>
                <a:lnTo>
                  <a:pt x="1784723" y="948910"/>
                </a:lnTo>
                <a:lnTo>
                  <a:pt x="1791538" y="954178"/>
                </a:lnTo>
                <a:lnTo>
                  <a:pt x="1784990" y="956956"/>
                </a:lnTo>
                <a:lnTo>
                  <a:pt x="1785050" y="957379"/>
                </a:lnTo>
                <a:lnTo>
                  <a:pt x="1786742" y="958939"/>
                </a:lnTo>
                <a:lnTo>
                  <a:pt x="1785277" y="958974"/>
                </a:lnTo>
                <a:lnTo>
                  <a:pt x="1785294" y="959092"/>
                </a:lnTo>
                <a:lnTo>
                  <a:pt x="1785265" y="958974"/>
                </a:lnTo>
                <a:lnTo>
                  <a:pt x="1779932" y="959101"/>
                </a:lnTo>
                <a:lnTo>
                  <a:pt x="1784717" y="957072"/>
                </a:lnTo>
                <a:lnTo>
                  <a:pt x="1784813" y="957160"/>
                </a:lnTo>
                <a:lnTo>
                  <a:pt x="1784783" y="957044"/>
                </a:lnTo>
                <a:lnTo>
                  <a:pt x="1784717" y="957072"/>
                </a:lnTo>
                <a:lnTo>
                  <a:pt x="1781638" y="954233"/>
                </a:lnTo>
                <a:lnTo>
                  <a:pt x="1778869" y="952646"/>
                </a:lnTo>
                <a:lnTo>
                  <a:pt x="1780109" y="952824"/>
                </a:lnTo>
                <a:close/>
                <a:moveTo>
                  <a:pt x="442819" y="946201"/>
                </a:moveTo>
                <a:cubicBezTo>
                  <a:pt x="442819" y="946201"/>
                  <a:pt x="449263" y="946201"/>
                  <a:pt x="449263" y="952669"/>
                </a:cubicBezTo>
                <a:cubicBezTo>
                  <a:pt x="442819" y="985007"/>
                  <a:pt x="423489" y="1010877"/>
                  <a:pt x="404159" y="1036747"/>
                </a:cubicBezTo>
                <a:cubicBezTo>
                  <a:pt x="384829" y="1062618"/>
                  <a:pt x="365498" y="1088488"/>
                  <a:pt x="346168" y="1120826"/>
                </a:cubicBezTo>
                <a:cubicBezTo>
                  <a:pt x="346168" y="1120826"/>
                  <a:pt x="339725" y="1120826"/>
                  <a:pt x="339725" y="1114359"/>
                </a:cubicBezTo>
                <a:cubicBezTo>
                  <a:pt x="359055" y="1088488"/>
                  <a:pt x="378385" y="1062618"/>
                  <a:pt x="397715" y="1036747"/>
                </a:cubicBezTo>
                <a:cubicBezTo>
                  <a:pt x="417046" y="1010877"/>
                  <a:pt x="436376" y="985007"/>
                  <a:pt x="442819" y="946201"/>
                </a:cubicBezTo>
                <a:close/>
                <a:moveTo>
                  <a:pt x="1008355" y="945632"/>
                </a:moveTo>
                <a:lnTo>
                  <a:pt x="1014413" y="947701"/>
                </a:lnTo>
                <a:lnTo>
                  <a:pt x="1011738" y="950384"/>
                </a:lnTo>
                <a:close/>
                <a:moveTo>
                  <a:pt x="2657482" y="944387"/>
                </a:moveTo>
                <a:lnTo>
                  <a:pt x="2672156" y="953196"/>
                </a:lnTo>
                <a:lnTo>
                  <a:pt x="2685376" y="961132"/>
                </a:lnTo>
                <a:lnTo>
                  <a:pt x="2665734" y="953196"/>
                </a:lnTo>
                <a:lnTo>
                  <a:pt x="2661617" y="951397"/>
                </a:lnTo>
                <a:lnTo>
                  <a:pt x="2704235" y="978885"/>
                </a:lnTo>
                <a:lnTo>
                  <a:pt x="2734095" y="993864"/>
                </a:lnTo>
                <a:lnTo>
                  <a:pt x="2716302" y="979697"/>
                </a:lnTo>
                <a:lnTo>
                  <a:pt x="2685376" y="961132"/>
                </a:lnTo>
                <a:lnTo>
                  <a:pt x="2693956" y="964599"/>
                </a:lnTo>
                <a:lnTo>
                  <a:pt x="2684969" y="959555"/>
                </a:lnTo>
                <a:close/>
                <a:moveTo>
                  <a:pt x="998428" y="940707"/>
                </a:moveTo>
                <a:lnTo>
                  <a:pt x="997572" y="941951"/>
                </a:lnTo>
                <a:lnTo>
                  <a:pt x="999873" y="942736"/>
                </a:lnTo>
                <a:lnTo>
                  <a:pt x="1001437" y="944932"/>
                </a:lnTo>
                <a:lnTo>
                  <a:pt x="1002297" y="943564"/>
                </a:lnTo>
                <a:lnTo>
                  <a:pt x="999873" y="942736"/>
                </a:lnTo>
                <a:close/>
                <a:moveTo>
                  <a:pt x="2216150" y="940347"/>
                </a:moveTo>
                <a:cubicBezTo>
                  <a:pt x="2206497" y="953246"/>
                  <a:pt x="2200061" y="966144"/>
                  <a:pt x="2193625" y="979043"/>
                </a:cubicBezTo>
                <a:lnTo>
                  <a:pt x="2183025" y="997252"/>
                </a:lnTo>
                <a:lnTo>
                  <a:pt x="2190407" y="979043"/>
                </a:lnTo>
                <a:cubicBezTo>
                  <a:pt x="2196843" y="966144"/>
                  <a:pt x="2203279" y="953246"/>
                  <a:pt x="2216150" y="940347"/>
                </a:cubicBezTo>
                <a:close/>
                <a:moveTo>
                  <a:pt x="1786479" y="939438"/>
                </a:moveTo>
                <a:cubicBezTo>
                  <a:pt x="1790596" y="940545"/>
                  <a:pt x="1794412" y="942759"/>
                  <a:pt x="1798028" y="945577"/>
                </a:cubicBezTo>
                <a:lnTo>
                  <a:pt x="1807681" y="955250"/>
                </a:lnTo>
                <a:lnTo>
                  <a:pt x="1795919" y="952320"/>
                </a:lnTo>
                <a:lnTo>
                  <a:pt x="1795091" y="952671"/>
                </a:lnTo>
                <a:lnTo>
                  <a:pt x="1791600" y="950408"/>
                </a:lnTo>
                <a:lnTo>
                  <a:pt x="1784723" y="948910"/>
                </a:lnTo>
                <a:lnTo>
                  <a:pt x="1773122" y="939942"/>
                </a:lnTo>
                <a:cubicBezTo>
                  <a:pt x="1777942" y="938331"/>
                  <a:pt x="1782361" y="938331"/>
                  <a:pt x="1786479" y="939438"/>
                </a:cubicBezTo>
                <a:close/>
                <a:moveTo>
                  <a:pt x="1764025" y="937011"/>
                </a:moveTo>
                <a:lnTo>
                  <a:pt x="1760779" y="948992"/>
                </a:lnTo>
                <a:lnTo>
                  <a:pt x="1762996" y="938625"/>
                </a:lnTo>
                <a:close/>
                <a:moveTo>
                  <a:pt x="3259617" y="934366"/>
                </a:moveTo>
                <a:lnTo>
                  <a:pt x="3271623" y="948064"/>
                </a:lnTo>
                <a:cubicBezTo>
                  <a:pt x="3282063" y="961734"/>
                  <a:pt x="3291701" y="976208"/>
                  <a:pt x="3301338" y="992291"/>
                </a:cubicBezTo>
                <a:lnTo>
                  <a:pt x="3311495" y="1009473"/>
                </a:lnTo>
                <a:lnTo>
                  <a:pt x="3297548" y="992107"/>
                </a:lnTo>
                <a:lnTo>
                  <a:pt x="3282063" y="966558"/>
                </a:lnTo>
                <a:close/>
                <a:moveTo>
                  <a:pt x="962215" y="934135"/>
                </a:moveTo>
                <a:lnTo>
                  <a:pt x="967554" y="936756"/>
                </a:lnTo>
                <a:lnTo>
                  <a:pt x="963060" y="934824"/>
                </a:lnTo>
                <a:close/>
                <a:moveTo>
                  <a:pt x="2209714" y="933898"/>
                </a:moveTo>
                <a:lnTo>
                  <a:pt x="2198568" y="954244"/>
                </a:lnTo>
                <a:lnTo>
                  <a:pt x="2201670" y="947603"/>
                </a:lnTo>
                <a:lnTo>
                  <a:pt x="2201780" y="947150"/>
                </a:lnTo>
                <a:close/>
                <a:moveTo>
                  <a:pt x="2209714" y="933898"/>
                </a:moveTo>
                <a:cubicBezTo>
                  <a:pt x="2209714" y="933898"/>
                  <a:pt x="2216150" y="933898"/>
                  <a:pt x="2216150" y="940347"/>
                </a:cubicBezTo>
                <a:cubicBezTo>
                  <a:pt x="2209714" y="933898"/>
                  <a:pt x="2209714" y="933898"/>
                  <a:pt x="2209714" y="933898"/>
                </a:cubicBezTo>
                <a:close/>
                <a:moveTo>
                  <a:pt x="4419601" y="933594"/>
                </a:moveTo>
                <a:cubicBezTo>
                  <a:pt x="4381051" y="978698"/>
                  <a:pt x="4336075" y="1017358"/>
                  <a:pt x="4284674" y="1056019"/>
                </a:cubicBezTo>
                <a:cubicBezTo>
                  <a:pt x="4239699" y="1094679"/>
                  <a:pt x="4188298" y="1133339"/>
                  <a:pt x="4143322" y="1178443"/>
                </a:cubicBezTo>
                <a:cubicBezTo>
                  <a:pt x="4034096" y="1268650"/>
                  <a:pt x="3912019" y="1365301"/>
                  <a:pt x="3783518" y="1436178"/>
                </a:cubicBezTo>
                <a:cubicBezTo>
                  <a:pt x="3757817" y="1455509"/>
                  <a:pt x="3725692" y="1468395"/>
                  <a:pt x="3693566" y="1487725"/>
                </a:cubicBezTo>
                <a:lnTo>
                  <a:pt x="3676551" y="1494861"/>
                </a:lnTo>
                <a:lnTo>
                  <a:pt x="3699188" y="1482893"/>
                </a:lnTo>
                <a:cubicBezTo>
                  <a:pt x="3762636" y="1447454"/>
                  <a:pt x="3825280" y="1410405"/>
                  <a:pt x="3886319" y="1371745"/>
                </a:cubicBezTo>
                <a:cubicBezTo>
                  <a:pt x="3947357" y="1329863"/>
                  <a:pt x="4006789" y="1286370"/>
                  <a:pt x="4063812" y="1240461"/>
                </a:cubicBezTo>
                <a:lnTo>
                  <a:pt x="4194242" y="1123835"/>
                </a:lnTo>
                <a:lnTo>
                  <a:pt x="4258974" y="1068906"/>
                </a:lnTo>
                <a:cubicBezTo>
                  <a:pt x="4287887" y="1046354"/>
                  <a:pt x="4315194" y="1025413"/>
                  <a:pt x="4340894" y="1002861"/>
                </a:cubicBezTo>
                <a:lnTo>
                  <a:pt x="4387412" y="954137"/>
                </a:lnTo>
                <a:close/>
                <a:moveTo>
                  <a:pt x="1187633" y="932989"/>
                </a:moveTo>
                <a:lnTo>
                  <a:pt x="1162483" y="975828"/>
                </a:lnTo>
                <a:lnTo>
                  <a:pt x="1156285" y="985210"/>
                </a:lnTo>
                <a:close/>
                <a:moveTo>
                  <a:pt x="4413176" y="927151"/>
                </a:moveTo>
                <a:cubicBezTo>
                  <a:pt x="4419601" y="927151"/>
                  <a:pt x="4419601" y="927151"/>
                  <a:pt x="4419601" y="933594"/>
                </a:cubicBezTo>
                <a:cubicBezTo>
                  <a:pt x="4419601" y="933594"/>
                  <a:pt x="4413176" y="927151"/>
                  <a:pt x="4413176" y="927151"/>
                </a:cubicBezTo>
                <a:close/>
                <a:moveTo>
                  <a:pt x="1761434" y="925475"/>
                </a:moveTo>
                <a:lnTo>
                  <a:pt x="1758117" y="937080"/>
                </a:lnTo>
                <a:lnTo>
                  <a:pt x="1760687" y="926483"/>
                </a:lnTo>
                <a:close/>
                <a:moveTo>
                  <a:pt x="182563" y="924841"/>
                </a:moveTo>
                <a:cubicBezTo>
                  <a:pt x="184150" y="925649"/>
                  <a:pt x="185738" y="927264"/>
                  <a:pt x="185738" y="927264"/>
                </a:cubicBezTo>
                <a:cubicBezTo>
                  <a:pt x="160338" y="953118"/>
                  <a:pt x="147638" y="978972"/>
                  <a:pt x="134938" y="1004826"/>
                </a:cubicBezTo>
                <a:cubicBezTo>
                  <a:pt x="128588" y="1011289"/>
                  <a:pt x="122238" y="1004826"/>
                  <a:pt x="128588" y="1004826"/>
                </a:cubicBezTo>
                <a:cubicBezTo>
                  <a:pt x="141288" y="978972"/>
                  <a:pt x="160338" y="946655"/>
                  <a:pt x="179388" y="927264"/>
                </a:cubicBezTo>
                <a:cubicBezTo>
                  <a:pt x="179388" y="924033"/>
                  <a:pt x="180975" y="924033"/>
                  <a:pt x="182563" y="924841"/>
                </a:cubicBezTo>
                <a:close/>
                <a:moveTo>
                  <a:pt x="3034989" y="923362"/>
                </a:moveTo>
                <a:lnTo>
                  <a:pt x="3055086" y="938884"/>
                </a:lnTo>
                <a:lnTo>
                  <a:pt x="3108937" y="997281"/>
                </a:lnTo>
                <a:lnTo>
                  <a:pt x="3056692" y="942097"/>
                </a:lnTo>
                <a:close/>
                <a:moveTo>
                  <a:pt x="2209714" y="914550"/>
                </a:moveTo>
                <a:lnTo>
                  <a:pt x="2201780" y="947150"/>
                </a:lnTo>
                <a:lnTo>
                  <a:pt x="2197647" y="954052"/>
                </a:lnTo>
                <a:lnTo>
                  <a:pt x="2196497" y="958023"/>
                </a:lnTo>
                <a:lnTo>
                  <a:pt x="2187189" y="975012"/>
                </a:lnTo>
                <a:lnTo>
                  <a:pt x="2175214" y="994297"/>
                </a:lnTo>
                <a:lnTo>
                  <a:pt x="2174934" y="994136"/>
                </a:lnTo>
                <a:lnTo>
                  <a:pt x="2183971" y="979043"/>
                </a:lnTo>
                <a:cubicBezTo>
                  <a:pt x="2187189" y="969369"/>
                  <a:pt x="2192016" y="958083"/>
                  <a:pt x="2196039" y="945990"/>
                </a:cubicBezTo>
                <a:lnTo>
                  <a:pt x="2198182" y="934775"/>
                </a:lnTo>
                <a:close/>
                <a:moveTo>
                  <a:pt x="995156" y="909071"/>
                </a:moveTo>
                <a:cubicBezTo>
                  <a:pt x="1001575" y="915510"/>
                  <a:pt x="995156" y="915510"/>
                  <a:pt x="995156" y="915510"/>
                </a:cubicBezTo>
                <a:cubicBezTo>
                  <a:pt x="995156" y="915510"/>
                  <a:pt x="995156" y="915510"/>
                  <a:pt x="995156" y="909071"/>
                </a:cubicBezTo>
                <a:close/>
                <a:moveTo>
                  <a:pt x="2203279" y="908101"/>
                </a:moveTo>
                <a:lnTo>
                  <a:pt x="2198182" y="934775"/>
                </a:lnTo>
                <a:lnTo>
                  <a:pt x="2196843" y="937122"/>
                </a:lnTo>
                <a:cubicBezTo>
                  <a:pt x="2192016" y="945184"/>
                  <a:pt x="2187189" y="953246"/>
                  <a:pt x="2183971" y="959695"/>
                </a:cubicBezTo>
                <a:cubicBezTo>
                  <a:pt x="2180753" y="966144"/>
                  <a:pt x="2175926" y="975818"/>
                  <a:pt x="2172709" y="985492"/>
                </a:cubicBezTo>
                <a:lnTo>
                  <a:pt x="2172265" y="992608"/>
                </a:lnTo>
                <a:lnTo>
                  <a:pt x="2171100" y="991941"/>
                </a:lnTo>
                <a:lnTo>
                  <a:pt x="2164072" y="996394"/>
                </a:lnTo>
                <a:lnTo>
                  <a:pt x="2163859" y="988716"/>
                </a:lnTo>
                <a:cubicBezTo>
                  <a:pt x="2166273" y="979043"/>
                  <a:pt x="2171100" y="969369"/>
                  <a:pt x="2177535" y="959695"/>
                </a:cubicBezTo>
                <a:cubicBezTo>
                  <a:pt x="2183971" y="946796"/>
                  <a:pt x="2196843" y="927449"/>
                  <a:pt x="2203279" y="908101"/>
                </a:cubicBezTo>
                <a:close/>
                <a:moveTo>
                  <a:pt x="2203279" y="908101"/>
                </a:moveTo>
                <a:cubicBezTo>
                  <a:pt x="2209714" y="908101"/>
                  <a:pt x="2209714" y="908101"/>
                  <a:pt x="2209714" y="914550"/>
                </a:cubicBezTo>
                <a:cubicBezTo>
                  <a:pt x="2209714" y="914550"/>
                  <a:pt x="2209714" y="908101"/>
                  <a:pt x="2203279" y="908101"/>
                </a:cubicBezTo>
                <a:close/>
                <a:moveTo>
                  <a:pt x="423779" y="908101"/>
                </a:moveTo>
                <a:cubicBezTo>
                  <a:pt x="430213" y="908101"/>
                  <a:pt x="430213" y="908101"/>
                  <a:pt x="430213" y="914553"/>
                </a:cubicBezTo>
                <a:cubicBezTo>
                  <a:pt x="398045" y="979078"/>
                  <a:pt x="353010" y="1043602"/>
                  <a:pt x="314408" y="1101674"/>
                </a:cubicBezTo>
                <a:cubicBezTo>
                  <a:pt x="307975" y="1108126"/>
                  <a:pt x="307975" y="1101674"/>
                  <a:pt x="307975" y="1101674"/>
                </a:cubicBezTo>
                <a:cubicBezTo>
                  <a:pt x="346576" y="1037150"/>
                  <a:pt x="391611" y="979078"/>
                  <a:pt x="423779" y="908101"/>
                </a:cubicBezTo>
                <a:close/>
                <a:moveTo>
                  <a:pt x="1206445" y="901652"/>
                </a:moveTo>
                <a:lnTo>
                  <a:pt x="1175577" y="959500"/>
                </a:lnTo>
                <a:cubicBezTo>
                  <a:pt x="1156284" y="991639"/>
                  <a:pt x="1136991" y="1023777"/>
                  <a:pt x="1117698" y="1055916"/>
                </a:cubicBezTo>
                <a:lnTo>
                  <a:pt x="1096241" y="1085161"/>
                </a:lnTo>
                <a:lnTo>
                  <a:pt x="1098405" y="1081627"/>
                </a:lnTo>
                <a:lnTo>
                  <a:pt x="1123486" y="1039847"/>
                </a:lnTo>
                <a:lnTo>
                  <a:pt x="1130560" y="1030205"/>
                </a:lnTo>
                <a:lnTo>
                  <a:pt x="1162483" y="975828"/>
                </a:lnTo>
                <a:lnTo>
                  <a:pt x="1184419" y="942627"/>
                </a:lnTo>
                <a:lnTo>
                  <a:pt x="1196075" y="918926"/>
                </a:lnTo>
                <a:close/>
                <a:moveTo>
                  <a:pt x="1787546" y="901341"/>
                </a:moveTo>
                <a:lnTo>
                  <a:pt x="1772733" y="934511"/>
                </a:lnTo>
                <a:lnTo>
                  <a:pt x="1767820" y="946459"/>
                </a:lnTo>
                <a:lnTo>
                  <a:pt x="1771642" y="947007"/>
                </a:lnTo>
                <a:cubicBezTo>
                  <a:pt x="1772445" y="947812"/>
                  <a:pt x="1772445" y="949424"/>
                  <a:pt x="1772445" y="952646"/>
                </a:cubicBezTo>
                <a:cubicBezTo>
                  <a:pt x="1772445" y="949424"/>
                  <a:pt x="1770839" y="947812"/>
                  <a:pt x="1769233" y="947007"/>
                </a:cubicBezTo>
                <a:lnTo>
                  <a:pt x="1767748" y="946634"/>
                </a:lnTo>
                <a:lnTo>
                  <a:pt x="1762996" y="958193"/>
                </a:lnTo>
                <a:lnTo>
                  <a:pt x="1757018" y="966583"/>
                </a:lnTo>
                <a:lnTo>
                  <a:pt x="1758882" y="957864"/>
                </a:lnTo>
                <a:lnTo>
                  <a:pt x="1757973" y="959349"/>
                </a:lnTo>
                <a:lnTo>
                  <a:pt x="1755397" y="968857"/>
                </a:lnTo>
                <a:lnTo>
                  <a:pt x="1750051" y="976361"/>
                </a:lnTo>
                <a:lnTo>
                  <a:pt x="1749524" y="975572"/>
                </a:lnTo>
                <a:lnTo>
                  <a:pt x="1753104" y="967304"/>
                </a:lnTo>
                <a:lnTo>
                  <a:pt x="1749267" y="973573"/>
                </a:lnTo>
                <a:lnTo>
                  <a:pt x="1748980" y="974756"/>
                </a:lnTo>
                <a:lnTo>
                  <a:pt x="1748752" y="974414"/>
                </a:lnTo>
                <a:lnTo>
                  <a:pt x="1747984" y="975669"/>
                </a:lnTo>
                <a:lnTo>
                  <a:pt x="1748630" y="974230"/>
                </a:lnTo>
                <a:lnTo>
                  <a:pt x="1747838" y="973044"/>
                </a:lnTo>
                <a:lnTo>
                  <a:pt x="1758117" y="937080"/>
                </a:lnTo>
                <a:lnTo>
                  <a:pt x="1749671" y="971908"/>
                </a:lnTo>
                <a:lnTo>
                  <a:pt x="1753974" y="962314"/>
                </a:lnTo>
                <a:lnTo>
                  <a:pt x="1757041" y="958213"/>
                </a:lnTo>
                <a:lnTo>
                  <a:pt x="1760355" y="950559"/>
                </a:lnTo>
                <a:lnTo>
                  <a:pt x="1758986" y="955610"/>
                </a:lnTo>
                <a:lnTo>
                  <a:pt x="1759515" y="954902"/>
                </a:lnTo>
                <a:lnTo>
                  <a:pt x="1760531" y="950151"/>
                </a:lnTo>
                <a:lnTo>
                  <a:pt x="1770867" y="926281"/>
                </a:lnTo>
                <a:lnTo>
                  <a:pt x="1785582" y="903203"/>
                </a:lnTo>
                <a:close/>
                <a:moveTo>
                  <a:pt x="3009039" y="897006"/>
                </a:moveTo>
                <a:lnTo>
                  <a:pt x="3025364" y="908356"/>
                </a:lnTo>
                <a:cubicBezTo>
                  <a:pt x="3051069" y="927637"/>
                  <a:pt x="3075168" y="950131"/>
                  <a:pt x="3097660" y="974232"/>
                </a:cubicBezTo>
                <a:lnTo>
                  <a:pt x="3149665" y="1036909"/>
                </a:lnTo>
                <a:lnTo>
                  <a:pt x="3102480" y="985478"/>
                </a:lnTo>
                <a:cubicBezTo>
                  <a:pt x="3079988" y="959771"/>
                  <a:pt x="3055889" y="935670"/>
                  <a:pt x="3030184" y="913176"/>
                </a:cubicBezTo>
                <a:close/>
                <a:moveTo>
                  <a:pt x="398264" y="895401"/>
                </a:moveTo>
                <a:cubicBezTo>
                  <a:pt x="404714" y="895401"/>
                  <a:pt x="411163" y="895401"/>
                  <a:pt x="404714" y="901814"/>
                </a:cubicBezTo>
                <a:cubicBezTo>
                  <a:pt x="378917" y="953123"/>
                  <a:pt x="346670" y="998017"/>
                  <a:pt x="314424" y="1049326"/>
                </a:cubicBezTo>
                <a:cubicBezTo>
                  <a:pt x="314424" y="1055739"/>
                  <a:pt x="307975" y="1049326"/>
                  <a:pt x="307975" y="1049326"/>
                </a:cubicBezTo>
                <a:cubicBezTo>
                  <a:pt x="340221" y="998017"/>
                  <a:pt x="372467" y="946709"/>
                  <a:pt x="398264" y="895401"/>
                </a:cubicBezTo>
                <a:close/>
                <a:moveTo>
                  <a:pt x="3018336" y="885557"/>
                </a:moveTo>
                <a:lnTo>
                  <a:pt x="3063213" y="926197"/>
                </a:lnTo>
                <a:lnTo>
                  <a:pt x="3130587" y="1000410"/>
                </a:lnTo>
                <a:lnTo>
                  <a:pt x="3115332" y="979052"/>
                </a:lnTo>
                <a:cubicBezTo>
                  <a:pt x="3092840" y="953344"/>
                  <a:pt x="3068742" y="927637"/>
                  <a:pt x="3042233" y="903536"/>
                </a:cubicBezTo>
                <a:close/>
                <a:moveTo>
                  <a:pt x="1217700" y="880559"/>
                </a:moveTo>
                <a:lnTo>
                  <a:pt x="1214163" y="888795"/>
                </a:lnTo>
                <a:lnTo>
                  <a:pt x="1206445" y="901652"/>
                </a:lnTo>
                <a:close/>
                <a:moveTo>
                  <a:pt x="1797406" y="879896"/>
                </a:moveTo>
                <a:lnTo>
                  <a:pt x="1771127" y="925680"/>
                </a:lnTo>
                <a:lnTo>
                  <a:pt x="1770867" y="926281"/>
                </a:lnTo>
                <a:lnTo>
                  <a:pt x="1764025" y="937011"/>
                </a:lnTo>
                <a:lnTo>
                  <a:pt x="1764703" y="934511"/>
                </a:lnTo>
                <a:lnTo>
                  <a:pt x="1776137" y="905633"/>
                </a:lnTo>
                <a:lnTo>
                  <a:pt x="1792809" y="883133"/>
                </a:lnTo>
                <a:close/>
                <a:moveTo>
                  <a:pt x="897925" y="878467"/>
                </a:moveTo>
                <a:lnTo>
                  <a:pt x="930163" y="900219"/>
                </a:lnTo>
                <a:lnTo>
                  <a:pt x="963696" y="929734"/>
                </a:lnTo>
                <a:lnTo>
                  <a:pt x="950454" y="924551"/>
                </a:lnTo>
                <a:lnTo>
                  <a:pt x="924546" y="903438"/>
                </a:lnTo>
                <a:lnTo>
                  <a:pt x="906445" y="890956"/>
                </a:lnTo>
                <a:close/>
                <a:moveTo>
                  <a:pt x="886032" y="876880"/>
                </a:moveTo>
                <a:lnTo>
                  <a:pt x="906445" y="890956"/>
                </a:lnTo>
                <a:lnTo>
                  <a:pt x="913313" y="901024"/>
                </a:lnTo>
                <a:cubicBezTo>
                  <a:pt x="922941" y="909071"/>
                  <a:pt x="934175" y="915510"/>
                  <a:pt x="943803" y="921948"/>
                </a:cubicBezTo>
                <a:lnTo>
                  <a:pt x="950454" y="924551"/>
                </a:lnTo>
                <a:lnTo>
                  <a:pt x="962215" y="934135"/>
                </a:lnTo>
                <a:lnTo>
                  <a:pt x="937384" y="921948"/>
                </a:lnTo>
                <a:cubicBezTo>
                  <a:pt x="918127" y="909071"/>
                  <a:pt x="892451" y="896195"/>
                  <a:pt x="886032" y="876880"/>
                </a:cubicBezTo>
                <a:close/>
                <a:moveTo>
                  <a:pt x="777052" y="876845"/>
                </a:moveTo>
                <a:lnTo>
                  <a:pt x="777414" y="877075"/>
                </a:lnTo>
                <a:lnTo>
                  <a:pt x="764467" y="877722"/>
                </a:lnTo>
                <a:lnTo>
                  <a:pt x="764118" y="877271"/>
                </a:lnTo>
                <a:close/>
                <a:moveTo>
                  <a:pt x="2633496" y="876351"/>
                </a:moveTo>
                <a:cubicBezTo>
                  <a:pt x="2633496" y="876351"/>
                  <a:pt x="2633496" y="882701"/>
                  <a:pt x="2633496" y="882701"/>
                </a:cubicBezTo>
                <a:cubicBezTo>
                  <a:pt x="2627062" y="882701"/>
                  <a:pt x="2627062" y="876351"/>
                  <a:pt x="2633496" y="876351"/>
                </a:cubicBezTo>
                <a:close/>
                <a:moveTo>
                  <a:pt x="307172" y="874002"/>
                </a:moveTo>
                <a:cubicBezTo>
                  <a:pt x="307976" y="874802"/>
                  <a:pt x="307976" y="876402"/>
                  <a:pt x="307976" y="876402"/>
                </a:cubicBezTo>
                <a:cubicBezTo>
                  <a:pt x="291902" y="911609"/>
                  <a:pt x="271007" y="942015"/>
                  <a:pt x="249308" y="971621"/>
                </a:cubicBezTo>
                <a:lnTo>
                  <a:pt x="191952" y="1053302"/>
                </a:lnTo>
                <a:lnTo>
                  <a:pt x="215190" y="1066386"/>
                </a:lnTo>
                <a:lnTo>
                  <a:pt x="347591" y="876351"/>
                </a:lnTo>
                <a:cubicBezTo>
                  <a:pt x="347591" y="876351"/>
                  <a:pt x="354013" y="876351"/>
                  <a:pt x="354013" y="882803"/>
                </a:cubicBezTo>
                <a:cubicBezTo>
                  <a:pt x="331535" y="911839"/>
                  <a:pt x="309057" y="942488"/>
                  <a:pt x="286580" y="973944"/>
                </a:cubicBezTo>
                <a:lnTo>
                  <a:pt x="219806" y="1068986"/>
                </a:lnTo>
                <a:lnTo>
                  <a:pt x="244067" y="1082646"/>
                </a:lnTo>
                <a:cubicBezTo>
                  <a:pt x="279393" y="1101935"/>
                  <a:pt x="313113" y="1121223"/>
                  <a:pt x="346832" y="1139707"/>
                </a:cubicBezTo>
                <a:lnTo>
                  <a:pt x="441264" y="1187710"/>
                </a:lnTo>
                <a:lnTo>
                  <a:pt x="449598" y="1191946"/>
                </a:lnTo>
                <a:lnTo>
                  <a:pt x="473061" y="1204423"/>
                </a:lnTo>
                <a:lnTo>
                  <a:pt x="546911" y="1098601"/>
                </a:lnTo>
                <a:cubicBezTo>
                  <a:pt x="572576" y="1061595"/>
                  <a:pt x="596636" y="1024589"/>
                  <a:pt x="615885" y="985974"/>
                </a:cubicBezTo>
                <a:cubicBezTo>
                  <a:pt x="622301" y="979538"/>
                  <a:pt x="622301" y="985974"/>
                  <a:pt x="622301" y="985974"/>
                </a:cubicBezTo>
                <a:cubicBezTo>
                  <a:pt x="599844" y="1027807"/>
                  <a:pt x="575784" y="1066422"/>
                  <a:pt x="550921" y="1104232"/>
                </a:cubicBezTo>
                <a:lnTo>
                  <a:pt x="480842" y="1208562"/>
                </a:lnTo>
                <a:lnTo>
                  <a:pt x="521016" y="1229925"/>
                </a:lnTo>
                <a:lnTo>
                  <a:pt x="527117" y="1229925"/>
                </a:lnTo>
                <a:lnTo>
                  <a:pt x="541903" y="1241033"/>
                </a:lnTo>
                <a:lnTo>
                  <a:pt x="546741" y="1243606"/>
                </a:lnTo>
                <a:lnTo>
                  <a:pt x="615942" y="1124001"/>
                </a:lnTo>
                <a:cubicBezTo>
                  <a:pt x="640804" y="1080640"/>
                  <a:pt x="664865" y="1037279"/>
                  <a:pt x="687322" y="992312"/>
                </a:cubicBezTo>
                <a:cubicBezTo>
                  <a:pt x="687322" y="985888"/>
                  <a:pt x="693738" y="992312"/>
                  <a:pt x="693738" y="992312"/>
                </a:cubicBezTo>
                <a:cubicBezTo>
                  <a:pt x="671281" y="1040491"/>
                  <a:pt x="645617" y="1085458"/>
                  <a:pt x="619952" y="1128819"/>
                </a:cubicBezTo>
                <a:lnTo>
                  <a:pt x="551669" y="1246227"/>
                </a:lnTo>
                <a:lnTo>
                  <a:pt x="552363" y="1246596"/>
                </a:lnTo>
                <a:lnTo>
                  <a:pt x="584430" y="1263649"/>
                </a:lnTo>
                <a:lnTo>
                  <a:pt x="584200" y="1262036"/>
                </a:lnTo>
                <a:cubicBezTo>
                  <a:pt x="622733" y="1178479"/>
                  <a:pt x="661266" y="1088495"/>
                  <a:pt x="719066" y="1011366"/>
                </a:cubicBezTo>
                <a:cubicBezTo>
                  <a:pt x="719066" y="1004938"/>
                  <a:pt x="725488" y="1011366"/>
                  <a:pt x="725488" y="1011366"/>
                </a:cubicBezTo>
                <a:cubicBezTo>
                  <a:pt x="696588" y="1049930"/>
                  <a:pt x="672505" y="1091709"/>
                  <a:pt x="650830" y="1135094"/>
                </a:cubicBezTo>
                <a:lnTo>
                  <a:pt x="591176" y="1267236"/>
                </a:lnTo>
                <a:lnTo>
                  <a:pt x="628320" y="1286989"/>
                </a:lnTo>
                <a:lnTo>
                  <a:pt x="616591" y="1281957"/>
                </a:lnTo>
                <a:lnTo>
                  <a:pt x="563157" y="1259034"/>
                </a:lnTo>
                <a:lnTo>
                  <a:pt x="562399" y="1258603"/>
                </a:lnTo>
                <a:lnTo>
                  <a:pt x="562592" y="1258791"/>
                </a:lnTo>
                <a:lnTo>
                  <a:pt x="563157" y="1259034"/>
                </a:lnTo>
                <a:lnTo>
                  <a:pt x="615802" y="1288966"/>
                </a:lnTo>
                <a:lnTo>
                  <a:pt x="584477" y="1275528"/>
                </a:lnTo>
                <a:lnTo>
                  <a:pt x="575056" y="1270971"/>
                </a:lnTo>
                <a:lnTo>
                  <a:pt x="585675" y="1281349"/>
                </a:lnTo>
                <a:lnTo>
                  <a:pt x="612548" y="1304258"/>
                </a:lnTo>
                <a:lnTo>
                  <a:pt x="614061" y="1304921"/>
                </a:lnTo>
                <a:lnTo>
                  <a:pt x="612799" y="1304471"/>
                </a:lnTo>
                <a:lnTo>
                  <a:pt x="622319" y="1312587"/>
                </a:lnTo>
                <a:lnTo>
                  <a:pt x="641651" y="1320402"/>
                </a:lnTo>
                <a:lnTo>
                  <a:pt x="629497" y="1317867"/>
                </a:lnTo>
                <a:lnTo>
                  <a:pt x="632799" y="1320230"/>
                </a:lnTo>
                <a:lnTo>
                  <a:pt x="651848" y="1328374"/>
                </a:lnTo>
                <a:lnTo>
                  <a:pt x="648705" y="1328570"/>
                </a:lnTo>
                <a:lnTo>
                  <a:pt x="641155" y="1326208"/>
                </a:lnTo>
                <a:lnTo>
                  <a:pt x="662682" y="1341610"/>
                </a:lnTo>
                <a:lnTo>
                  <a:pt x="699254" y="1360926"/>
                </a:lnTo>
                <a:lnTo>
                  <a:pt x="689955" y="1360894"/>
                </a:lnTo>
                <a:lnTo>
                  <a:pt x="671846" y="1356299"/>
                </a:lnTo>
                <a:lnTo>
                  <a:pt x="626198" y="1321530"/>
                </a:lnTo>
                <a:lnTo>
                  <a:pt x="623014" y="1320534"/>
                </a:lnTo>
                <a:cubicBezTo>
                  <a:pt x="613380" y="1317319"/>
                  <a:pt x="603745" y="1314104"/>
                  <a:pt x="594111" y="1310086"/>
                </a:cubicBezTo>
                <a:lnTo>
                  <a:pt x="582314" y="1303853"/>
                </a:lnTo>
                <a:lnTo>
                  <a:pt x="597707" y="1316702"/>
                </a:lnTo>
                <a:cubicBezTo>
                  <a:pt x="604124" y="1321523"/>
                  <a:pt x="610542" y="1326344"/>
                  <a:pt x="616959" y="1332772"/>
                </a:cubicBezTo>
                <a:lnTo>
                  <a:pt x="627872" y="1344366"/>
                </a:lnTo>
                <a:lnTo>
                  <a:pt x="593209" y="1321598"/>
                </a:lnTo>
                <a:lnTo>
                  <a:pt x="591290" y="1319916"/>
                </a:lnTo>
                <a:cubicBezTo>
                  <a:pt x="581664" y="1313488"/>
                  <a:pt x="573642" y="1305453"/>
                  <a:pt x="565621" y="1297418"/>
                </a:cubicBezTo>
                <a:lnTo>
                  <a:pt x="560687" y="1293095"/>
                </a:lnTo>
                <a:lnTo>
                  <a:pt x="559835" y="1292724"/>
                </a:lnTo>
                <a:lnTo>
                  <a:pt x="560608" y="1293025"/>
                </a:lnTo>
                <a:lnTo>
                  <a:pt x="552459" y="1285883"/>
                </a:lnTo>
                <a:lnTo>
                  <a:pt x="539517" y="1280350"/>
                </a:lnTo>
                <a:lnTo>
                  <a:pt x="535761" y="1278509"/>
                </a:lnTo>
                <a:lnTo>
                  <a:pt x="551989" y="1285471"/>
                </a:lnTo>
                <a:lnTo>
                  <a:pt x="547189" y="1281264"/>
                </a:lnTo>
                <a:lnTo>
                  <a:pt x="526384" y="1273914"/>
                </a:lnTo>
                <a:lnTo>
                  <a:pt x="385369" y="1204805"/>
                </a:lnTo>
                <a:lnTo>
                  <a:pt x="296702" y="1148591"/>
                </a:lnTo>
                <a:lnTo>
                  <a:pt x="333987" y="1167836"/>
                </a:lnTo>
                <a:lnTo>
                  <a:pt x="381563" y="1187927"/>
                </a:lnTo>
                <a:lnTo>
                  <a:pt x="486529" y="1249007"/>
                </a:lnTo>
                <a:lnTo>
                  <a:pt x="537928" y="1271542"/>
                </a:lnTo>
                <a:lnTo>
                  <a:pt x="527919" y="1254834"/>
                </a:lnTo>
                <a:lnTo>
                  <a:pt x="525675" y="1247089"/>
                </a:lnTo>
                <a:lnTo>
                  <a:pt x="513023" y="1240970"/>
                </a:lnTo>
                <a:cubicBezTo>
                  <a:pt x="488135" y="1230522"/>
                  <a:pt x="462443" y="1220878"/>
                  <a:pt x="436752" y="1211234"/>
                </a:cubicBezTo>
                <a:lnTo>
                  <a:pt x="381563" y="1187927"/>
                </a:lnTo>
                <a:lnTo>
                  <a:pt x="292309" y="1135991"/>
                </a:lnTo>
                <a:lnTo>
                  <a:pt x="314718" y="1146940"/>
                </a:lnTo>
                <a:cubicBezTo>
                  <a:pt x="346832" y="1166228"/>
                  <a:pt x="382158" y="1182302"/>
                  <a:pt x="418286" y="1197572"/>
                </a:cubicBezTo>
                <a:lnTo>
                  <a:pt x="524311" y="1242383"/>
                </a:lnTo>
                <a:lnTo>
                  <a:pt x="523148" y="1238371"/>
                </a:lnTo>
                <a:lnTo>
                  <a:pt x="527636" y="1242071"/>
                </a:lnTo>
                <a:lnTo>
                  <a:pt x="527799" y="1243865"/>
                </a:lnTo>
                <a:lnTo>
                  <a:pt x="531999" y="1245667"/>
                </a:lnTo>
                <a:lnTo>
                  <a:pt x="527636" y="1242071"/>
                </a:lnTo>
                <a:lnTo>
                  <a:pt x="527471" y="1240244"/>
                </a:lnTo>
                <a:lnTo>
                  <a:pt x="523055" y="1238051"/>
                </a:lnTo>
                <a:lnTo>
                  <a:pt x="523148" y="1238371"/>
                </a:lnTo>
                <a:lnTo>
                  <a:pt x="522312" y="1237682"/>
                </a:lnTo>
                <a:lnTo>
                  <a:pt x="476550" y="1214952"/>
                </a:lnTo>
                <a:lnTo>
                  <a:pt x="474729" y="1217663"/>
                </a:lnTo>
                <a:cubicBezTo>
                  <a:pt x="474729" y="1217663"/>
                  <a:pt x="468313" y="1217663"/>
                  <a:pt x="468313" y="1211227"/>
                </a:cubicBezTo>
                <a:lnTo>
                  <a:pt x="468503" y="1210955"/>
                </a:lnTo>
                <a:lnTo>
                  <a:pt x="443175" y="1198375"/>
                </a:lnTo>
                <a:cubicBezTo>
                  <a:pt x="372524" y="1159799"/>
                  <a:pt x="301873" y="1121223"/>
                  <a:pt x="237644" y="1082646"/>
                </a:cubicBezTo>
                <a:lnTo>
                  <a:pt x="217395" y="1071244"/>
                </a:lnTo>
                <a:lnTo>
                  <a:pt x="215936" y="1072343"/>
                </a:lnTo>
                <a:cubicBezTo>
                  <a:pt x="214330" y="1071537"/>
                  <a:pt x="212725" y="1069924"/>
                  <a:pt x="212725" y="1069924"/>
                </a:cubicBezTo>
                <a:lnTo>
                  <a:pt x="213380" y="1068984"/>
                </a:lnTo>
                <a:lnTo>
                  <a:pt x="190132" y="1055893"/>
                </a:lnTo>
                <a:lnTo>
                  <a:pt x="185817" y="1062038"/>
                </a:lnTo>
                <a:cubicBezTo>
                  <a:pt x="179388" y="1068439"/>
                  <a:pt x="179388" y="1062038"/>
                  <a:pt x="179388" y="1062038"/>
                </a:cubicBezTo>
                <a:lnTo>
                  <a:pt x="185573" y="1053326"/>
                </a:lnTo>
                <a:lnTo>
                  <a:pt x="134879" y="1024782"/>
                </a:lnTo>
                <a:cubicBezTo>
                  <a:pt x="122034" y="1018353"/>
                  <a:pt x="102765" y="1005494"/>
                  <a:pt x="89919" y="999064"/>
                </a:cubicBezTo>
                <a:cubicBezTo>
                  <a:pt x="80285" y="992635"/>
                  <a:pt x="72257" y="987813"/>
                  <a:pt x="64228" y="983795"/>
                </a:cubicBezTo>
                <a:lnTo>
                  <a:pt x="53794" y="979552"/>
                </a:lnTo>
                <a:lnTo>
                  <a:pt x="47216" y="970145"/>
                </a:lnTo>
                <a:lnTo>
                  <a:pt x="66637" y="977365"/>
                </a:lnTo>
                <a:cubicBezTo>
                  <a:pt x="75468" y="981384"/>
                  <a:pt x="83497" y="986206"/>
                  <a:pt x="89919" y="992635"/>
                </a:cubicBezTo>
                <a:cubicBezTo>
                  <a:pt x="109188" y="1005494"/>
                  <a:pt x="122034" y="1011923"/>
                  <a:pt x="141302" y="1024782"/>
                </a:cubicBezTo>
                <a:lnTo>
                  <a:pt x="187408" y="1050743"/>
                </a:lnTo>
                <a:lnTo>
                  <a:pt x="245289" y="969220"/>
                </a:lnTo>
                <a:cubicBezTo>
                  <a:pt x="267792" y="938814"/>
                  <a:pt x="288688" y="908408"/>
                  <a:pt x="301546" y="876402"/>
                </a:cubicBezTo>
                <a:cubicBezTo>
                  <a:pt x="304761" y="873202"/>
                  <a:pt x="306369" y="873202"/>
                  <a:pt x="307172" y="874002"/>
                </a:cubicBezTo>
                <a:close/>
                <a:moveTo>
                  <a:pt x="747531" y="873593"/>
                </a:moveTo>
                <a:lnTo>
                  <a:pt x="761727" y="877142"/>
                </a:lnTo>
                <a:lnTo>
                  <a:pt x="762016" y="877340"/>
                </a:lnTo>
                <a:lnTo>
                  <a:pt x="762458" y="877325"/>
                </a:lnTo>
                <a:lnTo>
                  <a:pt x="764117" y="877740"/>
                </a:lnTo>
                <a:lnTo>
                  <a:pt x="764467" y="877722"/>
                </a:lnTo>
                <a:lnTo>
                  <a:pt x="765718" y="879341"/>
                </a:lnTo>
                <a:lnTo>
                  <a:pt x="771146" y="882878"/>
                </a:lnTo>
                <a:lnTo>
                  <a:pt x="757714" y="882542"/>
                </a:lnTo>
                <a:close/>
                <a:moveTo>
                  <a:pt x="271401" y="871604"/>
                </a:moveTo>
                <a:cubicBezTo>
                  <a:pt x="273009" y="871604"/>
                  <a:pt x="273009" y="873208"/>
                  <a:pt x="269792" y="876414"/>
                </a:cubicBezTo>
                <a:cubicBezTo>
                  <a:pt x="269792" y="889241"/>
                  <a:pt x="256925" y="902068"/>
                  <a:pt x="250492" y="908482"/>
                </a:cubicBezTo>
                <a:cubicBezTo>
                  <a:pt x="237624" y="921309"/>
                  <a:pt x="231191" y="934136"/>
                  <a:pt x="218324" y="946963"/>
                </a:cubicBezTo>
                <a:cubicBezTo>
                  <a:pt x="199023" y="979031"/>
                  <a:pt x="179722" y="1004685"/>
                  <a:pt x="160421" y="1030339"/>
                </a:cubicBezTo>
                <a:cubicBezTo>
                  <a:pt x="160421" y="1030339"/>
                  <a:pt x="153988" y="1030339"/>
                  <a:pt x="153988" y="1030339"/>
                </a:cubicBezTo>
                <a:cubicBezTo>
                  <a:pt x="173289" y="998272"/>
                  <a:pt x="192589" y="972617"/>
                  <a:pt x="211890" y="946963"/>
                </a:cubicBezTo>
                <a:cubicBezTo>
                  <a:pt x="224757" y="934136"/>
                  <a:pt x="231191" y="921309"/>
                  <a:pt x="237624" y="914896"/>
                </a:cubicBezTo>
                <a:cubicBezTo>
                  <a:pt x="250492" y="902068"/>
                  <a:pt x="263359" y="889241"/>
                  <a:pt x="263359" y="876414"/>
                </a:cubicBezTo>
                <a:cubicBezTo>
                  <a:pt x="266576" y="873208"/>
                  <a:pt x="269792" y="871604"/>
                  <a:pt x="271401" y="871604"/>
                </a:cubicBezTo>
                <a:close/>
                <a:moveTo>
                  <a:pt x="891916" y="870978"/>
                </a:moveTo>
                <a:lnTo>
                  <a:pt x="893678" y="872241"/>
                </a:lnTo>
                <a:lnTo>
                  <a:pt x="897925" y="878467"/>
                </a:lnTo>
                <a:lnTo>
                  <a:pt x="889869" y="873031"/>
                </a:lnTo>
                <a:close/>
                <a:moveTo>
                  <a:pt x="886032" y="870442"/>
                </a:moveTo>
                <a:lnTo>
                  <a:pt x="889869" y="873031"/>
                </a:lnTo>
                <a:lnTo>
                  <a:pt x="886834" y="876075"/>
                </a:lnTo>
                <a:cubicBezTo>
                  <a:pt x="886032" y="876880"/>
                  <a:pt x="886032" y="876880"/>
                  <a:pt x="886032" y="876880"/>
                </a:cubicBezTo>
                <a:cubicBezTo>
                  <a:pt x="886032" y="870442"/>
                  <a:pt x="886032" y="870442"/>
                  <a:pt x="886032" y="870442"/>
                </a:cubicBezTo>
                <a:close/>
                <a:moveTo>
                  <a:pt x="2556571" y="869678"/>
                </a:moveTo>
                <a:cubicBezTo>
                  <a:pt x="2588678" y="882527"/>
                  <a:pt x="2627206" y="901800"/>
                  <a:pt x="2659313" y="921073"/>
                </a:cubicBezTo>
                <a:lnTo>
                  <a:pt x="2699064" y="940296"/>
                </a:lnTo>
                <a:lnTo>
                  <a:pt x="2729948" y="966045"/>
                </a:lnTo>
                <a:cubicBezTo>
                  <a:pt x="2742790" y="977287"/>
                  <a:pt x="2755633" y="988530"/>
                  <a:pt x="2768476" y="998167"/>
                </a:cubicBezTo>
                <a:lnTo>
                  <a:pt x="2771290" y="1001895"/>
                </a:lnTo>
                <a:lnTo>
                  <a:pt x="2742790" y="985318"/>
                </a:lnTo>
                <a:cubicBezTo>
                  <a:pt x="2684998" y="933922"/>
                  <a:pt x="2620785" y="901800"/>
                  <a:pt x="2556571" y="869678"/>
                </a:cubicBezTo>
                <a:close/>
                <a:moveTo>
                  <a:pt x="921490" y="867989"/>
                </a:moveTo>
                <a:lnTo>
                  <a:pt x="936582" y="875271"/>
                </a:lnTo>
                <a:cubicBezTo>
                  <a:pt x="956641" y="888147"/>
                  <a:pt x="975899" y="902633"/>
                  <a:pt x="995156" y="915510"/>
                </a:cubicBezTo>
                <a:cubicBezTo>
                  <a:pt x="975898" y="909071"/>
                  <a:pt x="956641" y="889757"/>
                  <a:pt x="943803" y="883318"/>
                </a:cubicBezTo>
                <a:lnTo>
                  <a:pt x="933299" y="877465"/>
                </a:lnTo>
                <a:lnTo>
                  <a:pt x="924546" y="870442"/>
                </a:lnTo>
                <a:close/>
                <a:moveTo>
                  <a:pt x="395255" y="867680"/>
                </a:moveTo>
                <a:cubicBezTo>
                  <a:pt x="396859" y="868486"/>
                  <a:pt x="398463" y="870097"/>
                  <a:pt x="398463" y="870097"/>
                </a:cubicBezTo>
                <a:cubicBezTo>
                  <a:pt x="347133" y="934559"/>
                  <a:pt x="302220" y="1005468"/>
                  <a:pt x="250891" y="1076376"/>
                </a:cubicBezTo>
                <a:cubicBezTo>
                  <a:pt x="250891" y="1076376"/>
                  <a:pt x="244475" y="1076376"/>
                  <a:pt x="250891" y="1069930"/>
                </a:cubicBezTo>
                <a:cubicBezTo>
                  <a:pt x="295804" y="1005468"/>
                  <a:pt x="340717" y="934559"/>
                  <a:pt x="392047" y="870097"/>
                </a:cubicBezTo>
                <a:cubicBezTo>
                  <a:pt x="392047" y="866874"/>
                  <a:pt x="393651" y="866874"/>
                  <a:pt x="395255" y="867680"/>
                </a:cubicBezTo>
                <a:close/>
                <a:moveTo>
                  <a:pt x="745147" y="865831"/>
                </a:moveTo>
                <a:lnTo>
                  <a:pt x="757195" y="868311"/>
                </a:lnTo>
                <a:lnTo>
                  <a:pt x="764118" y="877271"/>
                </a:lnTo>
                <a:lnTo>
                  <a:pt x="762458" y="877325"/>
                </a:lnTo>
                <a:lnTo>
                  <a:pt x="761727" y="877142"/>
                </a:lnTo>
                <a:close/>
                <a:moveTo>
                  <a:pt x="2633794" y="865290"/>
                </a:moveTo>
                <a:lnTo>
                  <a:pt x="2635723" y="865452"/>
                </a:lnTo>
                <a:lnTo>
                  <a:pt x="2607761" y="870001"/>
                </a:lnTo>
                <a:close/>
                <a:moveTo>
                  <a:pt x="2611497" y="863036"/>
                </a:moveTo>
                <a:lnTo>
                  <a:pt x="2611514" y="863040"/>
                </a:lnTo>
                <a:lnTo>
                  <a:pt x="2607761" y="863651"/>
                </a:lnTo>
                <a:close/>
                <a:moveTo>
                  <a:pt x="2666965" y="860369"/>
                </a:moveTo>
                <a:lnTo>
                  <a:pt x="2657605" y="861892"/>
                </a:lnTo>
                <a:lnTo>
                  <a:pt x="2654431" y="861556"/>
                </a:lnTo>
                <a:lnTo>
                  <a:pt x="2656013" y="861270"/>
                </a:lnTo>
                <a:close/>
                <a:moveTo>
                  <a:pt x="2497837" y="859791"/>
                </a:moveTo>
                <a:lnTo>
                  <a:pt x="2524415" y="875791"/>
                </a:lnTo>
                <a:lnTo>
                  <a:pt x="2559431" y="900136"/>
                </a:lnTo>
                <a:lnTo>
                  <a:pt x="2582257" y="908225"/>
                </a:lnTo>
                <a:lnTo>
                  <a:pt x="2599943" y="916703"/>
                </a:lnTo>
                <a:lnTo>
                  <a:pt x="2579538" y="899953"/>
                </a:lnTo>
                <a:lnTo>
                  <a:pt x="2614325" y="920895"/>
                </a:lnTo>
                <a:lnTo>
                  <a:pt x="2626406" y="928687"/>
                </a:lnTo>
                <a:lnTo>
                  <a:pt x="2634770" y="931650"/>
                </a:lnTo>
                <a:lnTo>
                  <a:pt x="2617475" y="920371"/>
                </a:lnTo>
                <a:lnTo>
                  <a:pt x="2575835" y="895376"/>
                </a:lnTo>
                <a:lnTo>
                  <a:pt x="2571617" y="893451"/>
                </a:lnTo>
                <a:lnTo>
                  <a:pt x="2579538" y="899953"/>
                </a:lnTo>
                <a:lnTo>
                  <a:pt x="2559723" y="888025"/>
                </a:lnTo>
                <a:close/>
                <a:moveTo>
                  <a:pt x="2633950" y="859390"/>
                </a:moveTo>
                <a:lnTo>
                  <a:pt x="2654431" y="861556"/>
                </a:lnTo>
                <a:lnTo>
                  <a:pt x="2633794" y="865290"/>
                </a:lnTo>
                <a:lnTo>
                  <a:pt x="2614195" y="863651"/>
                </a:lnTo>
                <a:lnTo>
                  <a:pt x="2611514" y="863040"/>
                </a:lnTo>
                <a:close/>
                <a:moveTo>
                  <a:pt x="2546786" y="858359"/>
                </a:moveTo>
                <a:lnTo>
                  <a:pt x="2595099" y="876102"/>
                </a:lnTo>
                <a:cubicBezTo>
                  <a:pt x="2659313" y="908225"/>
                  <a:pt x="2723526" y="946771"/>
                  <a:pt x="2787740" y="991742"/>
                </a:cubicBezTo>
                <a:cubicBezTo>
                  <a:pt x="2813425" y="1011016"/>
                  <a:pt x="2845532" y="1030289"/>
                  <a:pt x="2864796" y="1049562"/>
                </a:cubicBezTo>
                <a:cubicBezTo>
                  <a:pt x="2890481" y="1075260"/>
                  <a:pt x="2903324" y="1100958"/>
                  <a:pt x="2922588" y="1126655"/>
                </a:cubicBezTo>
                <a:cubicBezTo>
                  <a:pt x="2922588" y="1126655"/>
                  <a:pt x="2916167" y="1133080"/>
                  <a:pt x="2916167" y="1126655"/>
                </a:cubicBezTo>
                <a:cubicBezTo>
                  <a:pt x="2896903" y="1100958"/>
                  <a:pt x="2877639" y="1068835"/>
                  <a:pt x="2851953" y="1043138"/>
                </a:cubicBezTo>
                <a:cubicBezTo>
                  <a:pt x="2826268" y="1017440"/>
                  <a:pt x="2787740" y="998167"/>
                  <a:pt x="2755633" y="972469"/>
                </a:cubicBezTo>
                <a:cubicBezTo>
                  <a:pt x="2739580" y="962833"/>
                  <a:pt x="2723526" y="953196"/>
                  <a:pt x="2707473" y="944362"/>
                </a:cubicBezTo>
                <a:lnTo>
                  <a:pt x="2699064" y="940296"/>
                </a:lnTo>
                <a:lnTo>
                  <a:pt x="2691420" y="933922"/>
                </a:lnTo>
                <a:cubicBezTo>
                  <a:pt x="2659313" y="914649"/>
                  <a:pt x="2627206" y="901800"/>
                  <a:pt x="2595099" y="882527"/>
                </a:cubicBezTo>
                <a:close/>
                <a:moveTo>
                  <a:pt x="2762167" y="857301"/>
                </a:moveTo>
                <a:lnTo>
                  <a:pt x="2754167" y="864539"/>
                </a:lnTo>
                <a:lnTo>
                  <a:pt x="2697831" y="870795"/>
                </a:lnTo>
                <a:cubicBezTo>
                  <a:pt x="2676922" y="874763"/>
                  <a:pt x="2656013" y="879526"/>
                  <a:pt x="2633496" y="882701"/>
                </a:cubicBezTo>
                <a:cubicBezTo>
                  <a:pt x="2652796" y="879526"/>
                  <a:pt x="2672097" y="873176"/>
                  <a:pt x="2691398" y="866826"/>
                </a:cubicBezTo>
                <a:lnTo>
                  <a:pt x="2701616" y="864024"/>
                </a:lnTo>
                <a:close/>
                <a:moveTo>
                  <a:pt x="2762167" y="857301"/>
                </a:moveTo>
                <a:cubicBezTo>
                  <a:pt x="2768600" y="857301"/>
                  <a:pt x="2768600" y="857301"/>
                  <a:pt x="2768600" y="863651"/>
                </a:cubicBezTo>
                <a:cubicBezTo>
                  <a:pt x="2762167" y="870001"/>
                  <a:pt x="2755733" y="876351"/>
                  <a:pt x="2742866" y="876351"/>
                </a:cubicBezTo>
                <a:cubicBezTo>
                  <a:pt x="2742866" y="876351"/>
                  <a:pt x="2736432" y="870001"/>
                  <a:pt x="2742866" y="870001"/>
                </a:cubicBezTo>
                <a:cubicBezTo>
                  <a:pt x="2746083" y="870001"/>
                  <a:pt x="2749300" y="868413"/>
                  <a:pt x="2752517" y="866032"/>
                </a:cubicBezTo>
                <a:lnTo>
                  <a:pt x="2754167" y="864539"/>
                </a:lnTo>
                <a:lnTo>
                  <a:pt x="2762167" y="863651"/>
                </a:lnTo>
                <a:cubicBezTo>
                  <a:pt x="2762167" y="863651"/>
                  <a:pt x="2762167" y="857301"/>
                  <a:pt x="2762167" y="857301"/>
                </a:cubicBezTo>
                <a:close/>
                <a:moveTo>
                  <a:pt x="2704265" y="857301"/>
                </a:moveTo>
                <a:cubicBezTo>
                  <a:pt x="2691398" y="863651"/>
                  <a:pt x="2676922" y="866826"/>
                  <a:pt x="2661643" y="867620"/>
                </a:cubicBezTo>
                <a:lnTo>
                  <a:pt x="2635723" y="865452"/>
                </a:lnTo>
                <a:lnTo>
                  <a:pt x="2657605" y="861892"/>
                </a:lnTo>
                <a:lnTo>
                  <a:pt x="2659230" y="862063"/>
                </a:lnTo>
                <a:cubicBezTo>
                  <a:pt x="2673705" y="862063"/>
                  <a:pt x="2688181" y="860476"/>
                  <a:pt x="2704265" y="857301"/>
                </a:cubicBezTo>
                <a:close/>
                <a:moveTo>
                  <a:pt x="912202" y="857070"/>
                </a:moveTo>
                <a:lnTo>
                  <a:pt x="936582" y="868832"/>
                </a:lnTo>
                <a:cubicBezTo>
                  <a:pt x="956641" y="881709"/>
                  <a:pt x="975899" y="896195"/>
                  <a:pt x="995156" y="909071"/>
                </a:cubicBezTo>
                <a:cubicBezTo>
                  <a:pt x="975898" y="902633"/>
                  <a:pt x="963060" y="889757"/>
                  <a:pt x="943803" y="876880"/>
                </a:cubicBezTo>
                <a:cubicBezTo>
                  <a:pt x="937384" y="870442"/>
                  <a:pt x="927756" y="865613"/>
                  <a:pt x="918127" y="860785"/>
                </a:cubicBezTo>
                <a:close/>
                <a:moveTo>
                  <a:pt x="2692304" y="856907"/>
                </a:moveTo>
                <a:lnTo>
                  <a:pt x="2704265" y="857301"/>
                </a:lnTo>
                <a:lnTo>
                  <a:pt x="2666965" y="860369"/>
                </a:lnTo>
                <a:lnTo>
                  <a:pt x="2680943" y="858095"/>
                </a:lnTo>
                <a:close/>
                <a:moveTo>
                  <a:pt x="2656013" y="855713"/>
                </a:moveTo>
                <a:lnTo>
                  <a:pt x="2656459" y="855728"/>
                </a:lnTo>
                <a:lnTo>
                  <a:pt x="2633950" y="859390"/>
                </a:lnTo>
                <a:lnTo>
                  <a:pt x="2633775" y="859372"/>
                </a:lnTo>
                <a:close/>
                <a:moveTo>
                  <a:pt x="2749300" y="850951"/>
                </a:moveTo>
                <a:lnTo>
                  <a:pt x="2701616" y="864024"/>
                </a:lnTo>
                <a:lnTo>
                  <a:pt x="2697831" y="864445"/>
                </a:lnTo>
                <a:cubicBezTo>
                  <a:pt x="2676922" y="868413"/>
                  <a:pt x="2656013" y="873176"/>
                  <a:pt x="2633496" y="876351"/>
                </a:cubicBezTo>
                <a:cubicBezTo>
                  <a:pt x="2652796" y="873176"/>
                  <a:pt x="2672097" y="868413"/>
                  <a:pt x="2691398" y="862857"/>
                </a:cubicBezTo>
                <a:lnTo>
                  <a:pt x="2719175" y="854099"/>
                </a:lnTo>
                <a:close/>
                <a:moveTo>
                  <a:pt x="886064" y="850899"/>
                </a:moveTo>
                <a:lnTo>
                  <a:pt x="886086" y="850909"/>
                </a:lnTo>
                <a:lnTo>
                  <a:pt x="886032" y="851127"/>
                </a:lnTo>
                <a:close/>
                <a:moveTo>
                  <a:pt x="1833801" y="848649"/>
                </a:moveTo>
                <a:lnTo>
                  <a:pt x="1832159" y="849417"/>
                </a:lnTo>
                <a:lnTo>
                  <a:pt x="1816683" y="862246"/>
                </a:lnTo>
                <a:lnTo>
                  <a:pt x="1810476" y="865472"/>
                </a:lnTo>
                <a:cubicBezTo>
                  <a:pt x="1797628" y="873500"/>
                  <a:pt x="1786385" y="883133"/>
                  <a:pt x="1779960" y="895978"/>
                </a:cubicBezTo>
                <a:lnTo>
                  <a:pt x="1776137" y="905633"/>
                </a:lnTo>
                <a:lnTo>
                  <a:pt x="1761434" y="925475"/>
                </a:lnTo>
                <a:lnTo>
                  <a:pt x="1762293" y="922469"/>
                </a:lnTo>
                <a:cubicBezTo>
                  <a:pt x="1767112" y="905611"/>
                  <a:pt x="1773536" y="889556"/>
                  <a:pt x="1786385" y="876711"/>
                </a:cubicBezTo>
                <a:cubicBezTo>
                  <a:pt x="1796022" y="867078"/>
                  <a:pt x="1808870" y="859050"/>
                  <a:pt x="1822522" y="852628"/>
                </a:cubicBezTo>
                <a:close/>
                <a:moveTo>
                  <a:pt x="848796" y="847575"/>
                </a:moveTo>
                <a:lnTo>
                  <a:pt x="847355" y="850527"/>
                </a:lnTo>
                <a:lnTo>
                  <a:pt x="845167" y="853305"/>
                </a:lnTo>
                <a:lnTo>
                  <a:pt x="821743" y="869736"/>
                </a:lnTo>
                <a:cubicBezTo>
                  <a:pt x="812139" y="876139"/>
                  <a:pt x="800934" y="880941"/>
                  <a:pt x="789729" y="883343"/>
                </a:cubicBezTo>
                <a:lnTo>
                  <a:pt x="787197" y="883279"/>
                </a:lnTo>
                <a:lnTo>
                  <a:pt x="777414" y="877075"/>
                </a:lnTo>
                <a:lnTo>
                  <a:pt x="791522" y="876370"/>
                </a:lnTo>
                <a:lnTo>
                  <a:pt x="798533" y="876139"/>
                </a:lnTo>
                <a:cubicBezTo>
                  <a:pt x="810939" y="872938"/>
                  <a:pt x="823144" y="867335"/>
                  <a:pt x="833849" y="860532"/>
                </a:cubicBezTo>
                <a:close/>
                <a:moveTo>
                  <a:pt x="889749" y="846238"/>
                </a:moveTo>
                <a:lnTo>
                  <a:pt x="901366" y="851843"/>
                </a:lnTo>
                <a:lnTo>
                  <a:pt x="921490" y="867989"/>
                </a:lnTo>
                <a:lnTo>
                  <a:pt x="886086" y="850909"/>
                </a:lnTo>
                <a:lnTo>
                  <a:pt x="886834" y="847908"/>
                </a:lnTo>
                <a:close/>
                <a:moveTo>
                  <a:pt x="892451" y="844689"/>
                </a:moveTo>
                <a:lnTo>
                  <a:pt x="889749" y="846238"/>
                </a:lnTo>
                <a:lnTo>
                  <a:pt x="887893" y="845342"/>
                </a:lnTo>
                <a:close/>
                <a:moveTo>
                  <a:pt x="892451" y="844689"/>
                </a:moveTo>
                <a:lnTo>
                  <a:pt x="912202" y="857070"/>
                </a:lnTo>
                <a:lnTo>
                  <a:pt x="901366" y="851843"/>
                </a:lnTo>
                <a:close/>
                <a:moveTo>
                  <a:pt x="2749300" y="844601"/>
                </a:moveTo>
                <a:lnTo>
                  <a:pt x="2719175" y="854099"/>
                </a:lnTo>
                <a:lnTo>
                  <a:pt x="2692304" y="856907"/>
                </a:lnTo>
                <a:lnTo>
                  <a:pt x="2656459" y="855728"/>
                </a:lnTo>
                <a:lnTo>
                  <a:pt x="2680943" y="851745"/>
                </a:lnTo>
                <a:cubicBezTo>
                  <a:pt x="2704265" y="847776"/>
                  <a:pt x="2726782" y="844601"/>
                  <a:pt x="2749300" y="844601"/>
                </a:cubicBezTo>
                <a:close/>
                <a:moveTo>
                  <a:pt x="2749300" y="844601"/>
                </a:moveTo>
                <a:cubicBezTo>
                  <a:pt x="2749300" y="844601"/>
                  <a:pt x="2755733" y="844601"/>
                  <a:pt x="2749300" y="850951"/>
                </a:cubicBezTo>
                <a:cubicBezTo>
                  <a:pt x="2749300" y="844601"/>
                  <a:pt x="2749300" y="844601"/>
                  <a:pt x="2749300" y="844601"/>
                </a:cubicBezTo>
                <a:close/>
                <a:moveTo>
                  <a:pt x="1853757" y="843700"/>
                </a:moveTo>
                <a:lnTo>
                  <a:pt x="1828144" y="858248"/>
                </a:lnTo>
                <a:lnTo>
                  <a:pt x="1828010" y="858341"/>
                </a:lnTo>
                <a:lnTo>
                  <a:pt x="1826537" y="859050"/>
                </a:lnTo>
                <a:lnTo>
                  <a:pt x="1824896" y="860535"/>
                </a:lnTo>
                <a:lnTo>
                  <a:pt x="1797406" y="879896"/>
                </a:lnTo>
                <a:lnTo>
                  <a:pt x="1799234" y="876711"/>
                </a:lnTo>
                <a:lnTo>
                  <a:pt x="1816683" y="862246"/>
                </a:lnTo>
                <a:lnTo>
                  <a:pt x="1850629" y="844600"/>
                </a:lnTo>
                <a:close/>
                <a:moveTo>
                  <a:pt x="1234440" y="841582"/>
                </a:moveTo>
                <a:lnTo>
                  <a:pt x="1231220" y="849080"/>
                </a:lnTo>
                <a:lnTo>
                  <a:pt x="1207732" y="895223"/>
                </a:lnTo>
                <a:lnTo>
                  <a:pt x="1196075" y="918926"/>
                </a:lnTo>
                <a:lnTo>
                  <a:pt x="1187633" y="932989"/>
                </a:lnTo>
                <a:lnTo>
                  <a:pt x="1187635" y="932986"/>
                </a:lnTo>
                <a:close/>
                <a:moveTo>
                  <a:pt x="2530559" y="838251"/>
                </a:moveTo>
                <a:cubicBezTo>
                  <a:pt x="2556293" y="844601"/>
                  <a:pt x="2588461" y="850951"/>
                  <a:pt x="2614195" y="857301"/>
                </a:cubicBezTo>
                <a:lnTo>
                  <a:pt x="2633775" y="859372"/>
                </a:lnTo>
                <a:lnTo>
                  <a:pt x="2611497" y="863036"/>
                </a:lnTo>
                <a:lnTo>
                  <a:pt x="2530559" y="844601"/>
                </a:lnTo>
                <a:cubicBezTo>
                  <a:pt x="2524125" y="844601"/>
                  <a:pt x="2524125" y="838251"/>
                  <a:pt x="2530559" y="838251"/>
                </a:cubicBezTo>
                <a:close/>
                <a:moveTo>
                  <a:pt x="873194" y="838251"/>
                </a:moveTo>
                <a:cubicBezTo>
                  <a:pt x="873194" y="838251"/>
                  <a:pt x="873194" y="844689"/>
                  <a:pt x="873194" y="844689"/>
                </a:cubicBezTo>
                <a:lnTo>
                  <a:pt x="882037" y="848956"/>
                </a:lnTo>
                <a:lnTo>
                  <a:pt x="896463" y="866418"/>
                </a:lnTo>
                <a:cubicBezTo>
                  <a:pt x="905289" y="875271"/>
                  <a:pt x="914918" y="883318"/>
                  <a:pt x="924546" y="889757"/>
                </a:cubicBezTo>
                <a:cubicBezTo>
                  <a:pt x="934175" y="896195"/>
                  <a:pt x="943803" y="901024"/>
                  <a:pt x="954234" y="905852"/>
                </a:cubicBezTo>
                <a:lnTo>
                  <a:pt x="981376" y="918514"/>
                </a:lnTo>
                <a:lnTo>
                  <a:pt x="983922" y="920338"/>
                </a:lnTo>
                <a:lnTo>
                  <a:pt x="988125" y="926240"/>
                </a:lnTo>
                <a:lnTo>
                  <a:pt x="987934" y="927581"/>
                </a:lnTo>
                <a:cubicBezTo>
                  <a:pt x="987132" y="928386"/>
                  <a:pt x="985527" y="928386"/>
                  <a:pt x="982318" y="928386"/>
                </a:cubicBezTo>
                <a:cubicBezTo>
                  <a:pt x="963060" y="915510"/>
                  <a:pt x="937384" y="902633"/>
                  <a:pt x="918127" y="889757"/>
                </a:cubicBezTo>
                <a:lnTo>
                  <a:pt x="893678" y="872241"/>
                </a:lnTo>
                <a:lnTo>
                  <a:pt x="892451" y="870442"/>
                </a:lnTo>
                <a:lnTo>
                  <a:pt x="891916" y="870978"/>
                </a:lnTo>
                <a:lnTo>
                  <a:pt x="890044" y="869637"/>
                </a:lnTo>
                <a:cubicBezTo>
                  <a:pt x="881218" y="862394"/>
                  <a:pt x="873194" y="854347"/>
                  <a:pt x="866775" y="844689"/>
                </a:cubicBezTo>
                <a:cubicBezTo>
                  <a:pt x="866775" y="838251"/>
                  <a:pt x="873194" y="838251"/>
                  <a:pt x="873194" y="838251"/>
                </a:cubicBezTo>
                <a:close/>
                <a:moveTo>
                  <a:pt x="873194" y="838251"/>
                </a:moveTo>
                <a:lnTo>
                  <a:pt x="887893" y="845342"/>
                </a:lnTo>
                <a:lnTo>
                  <a:pt x="886834" y="845494"/>
                </a:lnTo>
                <a:lnTo>
                  <a:pt x="886064" y="850899"/>
                </a:lnTo>
                <a:lnTo>
                  <a:pt x="882037" y="848956"/>
                </a:lnTo>
                <a:close/>
                <a:moveTo>
                  <a:pt x="744908" y="837722"/>
                </a:moveTo>
                <a:cubicBezTo>
                  <a:pt x="748110" y="847326"/>
                  <a:pt x="754513" y="858531"/>
                  <a:pt x="763317" y="868136"/>
                </a:cubicBezTo>
                <a:lnTo>
                  <a:pt x="765552" y="869553"/>
                </a:lnTo>
                <a:lnTo>
                  <a:pt x="764117" y="869736"/>
                </a:lnTo>
                <a:lnTo>
                  <a:pt x="757195" y="868311"/>
                </a:lnTo>
                <a:lnTo>
                  <a:pt x="738505" y="844124"/>
                </a:lnTo>
                <a:cubicBezTo>
                  <a:pt x="738505" y="837722"/>
                  <a:pt x="738505" y="837722"/>
                  <a:pt x="744908" y="837722"/>
                </a:cubicBezTo>
                <a:close/>
                <a:moveTo>
                  <a:pt x="2665490" y="837661"/>
                </a:moveTo>
                <a:cubicBezTo>
                  <a:pt x="2665490" y="837661"/>
                  <a:pt x="2671916" y="837661"/>
                  <a:pt x="2671916" y="837661"/>
                </a:cubicBezTo>
                <a:cubicBezTo>
                  <a:pt x="2671916" y="837661"/>
                  <a:pt x="2665490" y="844088"/>
                  <a:pt x="2665490" y="837661"/>
                </a:cubicBezTo>
                <a:close/>
                <a:moveTo>
                  <a:pt x="3189834" y="836404"/>
                </a:moveTo>
                <a:lnTo>
                  <a:pt x="3254757" y="906249"/>
                </a:lnTo>
                <a:cubicBezTo>
                  <a:pt x="3278851" y="934393"/>
                  <a:pt x="3301338" y="963342"/>
                  <a:pt x="3320613" y="992291"/>
                </a:cubicBezTo>
                <a:cubicBezTo>
                  <a:pt x="3338282" y="1021239"/>
                  <a:pt x="3353943" y="1050992"/>
                  <a:pt x="3368098" y="1081348"/>
                </a:cubicBezTo>
                <a:lnTo>
                  <a:pt x="3393928" y="1143606"/>
                </a:lnTo>
                <a:lnTo>
                  <a:pt x="3381929" y="1123163"/>
                </a:lnTo>
                <a:lnTo>
                  <a:pt x="3372013" y="1101652"/>
                </a:lnTo>
                <a:lnTo>
                  <a:pt x="3359892" y="1082712"/>
                </a:lnTo>
                <a:lnTo>
                  <a:pt x="3352537" y="1065768"/>
                </a:lnTo>
                <a:cubicBezTo>
                  <a:pt x="3337479" y="1035713"/>
                  <a:pt x="3320613" y="1006765"/>
                  <a:pt x="3301338" y="979425"/>
                </a:cubicBezTo>
                <a:lnTo>
                  <a:pt x="3277418" y="948172"/>
                </a:lnTo>
                <a:lnTo>
                  <a:pt x="3249135" y="907053"/>
                </a:lnTo>
                <a:close/>
                <a:moveTo>
                  <a:pt x="3166709" y="835292"/>
                </a:moveTo>
                <a:lnTo>
                  <a:pt x="3174444" y="841919"/>
                </a:lnTo>
                <a:lnTo>
                  <a:pt x="3228448" y="899456"/>
                </a:lnTo>
                <a:lnTo>
                  <a:pt x="3256363" y="934393"/>
                </a:lnTo>
                <a:cubicBezTo>
                  <a:pt x="3266001" y="947259"/>
                  <a:pt x="3275638" y="960125"/>
                  <a:pt x="3285276" y="973796"/>
                </a:cubicBezTo>
                <a:lnTo>
                  <a:pt x="3295928" y="990089"/>
                </a:lnTo>
                <a:lnTo>
                  <a:pt x="3256363" y="940826"/>
                </a:lnTo>
                <a:lnTo>
                  <a:pt x="3252794" y="937252"/>
                </a:lnTo>
                <a:lnTo>
                  <a:pt x="3224238" y="902228"/>
                </a:lnTo>
                <a:cubicBezTo>
                  <a:pt x="3211388" y="889362"/>
                  <a:pt x="3198538" y="874888"/>
                  <a:pt x="3186491" y="860414"/>
                </a:cubicBezTo>
                <a:close/>
                <a:moveTo>
                  <a:pt x="1884259" y="834914"/>
                </a:moveTo>
                <a:lnTo>
                  <a:pt x="1850629" y="851023"/>
                </a:lnTo>
                <a:cubicBezTo>
                  <a:pt x="1839387" y="857445"/>
                  <a:pt x="1827742" y="865071"/>
                  <a:pt x="1816600" y="873801"/>
                </a:cubicBezTo>
                <a:lnTo>
                  <a:pt x="1787546" y="901341"/>
                </a:lnTo>
                <a:lnTo>
                  <a:pt x="1792809" y="889555"/>
                </a:lnTo>
                <a:lnTo>
                  <a:pt x="1824896" y="860535"/>
                </a:lnTo>
                <a:lnTo>
                  <a:pt x="1828010" y="858341"/>
                </a:lnTo>
                <a:lnTo>
                  <a:pt x="1865396" y="840347"/>
                </a:lnTo>
                <a:close/>
                <a:moveTo>
                  <a:pt x="3183982" y="830108"/>
                </a:moveTo>
                <a:lnTo>
                  <a:pt x="3185688" y="831465"/>
                </a:lnTo>
                <a:lnTo>
                  <a:pt x="3189834" y="836404"/>
                </a:lnTo>
                <a:close/>
                <a:moveTo>
                  <a:pt x="866499" y="827125"/>
                </a:moveTo>
                <a:lnTo>
                  <a:pt x="860161" y="850527"/>
                </a:lnTo>
                <a:cubicBezTo>
                  <a:pt x="847355" y="869736"/>
                  <a:pt x="828146" y="888945"/>
                  <a:pt x="802535" y="895348"/>
                </a:cubicBezTo>
                <a:cubicBezTo>
                  <a:pt x="796132" y="895348"/>
                  <a:pt x="789729" y="893747"/>
                  <a:pt x="783526" y="890946"/>
                </a:cubicBezTo>
                <a:lnTo>
                  <a:pt x="771146" y="882878"/>
                </a:lnTo>
                <a:lnTo>
                  <a:pt x="787197" y="883279"/>
                </a:lnTo>
                <a:lnTo>
                  <a:pt x="796132" y="888945"/>
                </a:lnTo>
                <a:cubicBezTo>
                  <a:pt x="805736" y="888945"/>
                  <a:pt x="816941" y="884143"/>
                  <a:pt x="826546" y="876940"/>
                </a:cubicBezTo>
                <a:lnTo>
                  <a:pt x="845167" y="853305"/>
                </a:lnTo>
                <a:lnTo>
                  <a:pt x="848556" y="850928"/>
                </a:lnTo>
                <a:lnTo>
                  <a:pt x="855399" y="841851"/>
                </a:lnTo>
                <a:lnTo>
                  <a:pt x="860161" y="837722"/>
                </a:lnTo>
                <a:lnTo>
                  <a:pt x="861359" y="833944"/>
                </a:lnTo>
                <a:close/>
                <a:moveTo>
                  <a:pt x="2833293" y="823153"/>
                </a:moveTo>
                <a:lnTo>
                  <a:pt x="2851820" y="831094"/>
                </a:lnTo>
                <a:cubicBezTo>
                  <a:pt x="2858248" y="834308"/>
                  <a:pt x="2866283" y="839129"/>
                  <a:pt x="2874317" y="843950"/>
                </a:cubicBezTo>
                <a:lnTo>
                  <a:pt x="2886315" y="850806"/>
                </a:lnTo>
                <a:lnTo>
                  <a:pt x="2910474" y="869662"/>
                </a:lnTo>
                <a:cubicBezTo>
                  <a:pt x="2922526" y="877697"/>
                  <a:pt x="2935382" y="885732"/>
                  <a:pt x="2948237" y="895374"/>
                </a:cubicBezTo>
                <a:cubicBezTo>
                  <a:pt x="2973949" y="914659"/>
                  <a:pt x="2993232" y="940371"/>
                  <a:pt x="3018944" y="966083"/>
                </a:cubicBezTo>
                <a:cubicBezTo>
                  <a:pt x="3044655" y="991796"/>
                  <a:pt x="3063938" y="1017508"/>
                  <a:pt x="3089650" y="1043220"/>
                </a:cubicBezTo>
                <a:cubicBezTo>
                  <a:pt x="3108933" y="1068933"/>
                  <a:pt x="3134644" y="1088217"/>
                  <a:pt x="3153928" y="1120357"/>
                </a:cubicBezTo>
                <a:cubicBezTo>
                  <a:pt x="3192495" y="1171782"/>
                  <a:pt x="3224634" y="1229634"/>
                  <a:pt x="3243917" y="1287487"/>
                </a:cubicBezTo>
                <a:lnTo>
                  <a:pt x="3250066" y="1305934"/>
                </a:lnTo>
                <a:lnTo>
                  <a:pt x="3252756" y="1319628"/>
                </a:lnTo>
                <a:lnTo>
                  <a:pt x="3253188" y="1324468"/>
                </a:lnTo>
                <a:lnTo>
                  <a:pt x="3235883" y="1275435"/>
                </a:lnTo>
                <a:cubicBezTo>
                  <a:pt x="3223027" y="1244098"/>
                  <a:pt x="3208564" y="1213564"/>
                  <a:pt x="3192495" y="1184638"/>
                </a:cubicBezTo>
                <a:cubicBezTo>
                  <a:pt x="3173211" y="1158926"/>
                  <a:pt x="3153928" y="1126785"/>
                  <a:pt x="3134644" y="1101073"/>
                </a:cubicBezTo>
                <a:cubicBezTo>
                  <a:pt x="3108933" y="1075361"/>
                  <a:pt x="3089650" y="1049648"/>
                  <a:pt x="3063938" y="1023936"/>
                </a:cubicBezTo>
                <a:cubicBezTo>
                  <a:pt x="3018944" y="972511"/>
                  <a:pt x="2973949" y="927515"/>
                  <a:pt x="2922526" y="882518"/>
                </a:cubicBezTo>
                <a:cubicBezTo>
                  <a:pt x="2903243" y="869662"/>
                  <a:pt x="2877531" y="856806"/>
                  <a:pt x="2858248" y="843950"/>
                </a:cubicBezTo>
                <a:close/>
                <a:moveTo>
                  <a:pt x="1917089" y="822676"/>
                </a:moveTo>
                <a:lnTo>
                  <a:pt x="1898009" y="830953"/>
                </a:lnTo>
                <a:lnTo>
                  <a:pt x="1884259" y="834914"/>
                </a:lnTo>
                <a:lnTo>
                  <a:pt x="1889176" y="832559"/>
                </a:lnTo>
                <a:close/>
                <a:moveTo>
                  <a:pt x="865403" y="821189"/>
                </a:moveTo>
                <a:lnTo>
                  <a:pt x="861359" y="833944"/>
                </a:lnTo>
                <a:lnTo>
                  <a:pt x="855399" y="841851"/>
                </a:lnTo>
                <a:lnTo>
                  <a:pt x="848796" y="847575"/>
                </a:lnTo>
                <a:lnTo>
                  <a:pt x="850571" y="843936"/>
                </a:lnTo>
                <a:lnTo>
                  <a:pt x="852958" y="842524"/>
                </a:lnTo>
                <a:close/>
                <a:moveTo>
                  <a:pt x="2454091" y="818426"/>
                </a:moveTo>
                <a:lnTo>
                  <a:pt x="2464207" y="826660"/>
                </a:lnTo>
                <a:cubicBezTo>
                  <a:pt x="2479460" y="837130"/>
                  <a:pt x="2495515" y="846796"/>
                  <a:pt x="2511570" y="856461"/>
                </a:cubicBezTo>
                <a:lnTo>
                  <a:pt x="2533190" y="868662"/>
                </a:lnTo>
                <a:lnTo>
                  <a:pt x="2553089" y="878242"/>
                </a:lnTo>
                <a:lnTo>
                  <a:pt x="2550103" y="875791"/>
                </a:lnTo>
                <a:cubicBezTo>
                  <a:pt x="2537259" y="869348"/>
                  <a:pt x="2526020" y="861293"/>
                  <a:pt x="2515584" y="852434"/>
                </a:cubicBezTo>
                <a:lnTo>
                  <a:pt x="2512888" y="849874"/>
                </a:lnTo>
                <a:lnTo>
                  <a:pt x="2505201" y="846389"/>
                </a:lnTo>
                <a:close/>
                <a:moveTo>
                  <a:pt x="3154446" y="816639"/>
                </a:moveTo>
                <a:lnTo>
                  <a:pt x="3179263" y="837898"/>
                </a:lnTo>
                <a:lnTo>
                  <a:pt x="3233809" y="897351"/>
                </a:lnTo>
                <a:lnTo>
                  <a:pt x="3259617" y="934366"/>
                </a:lnTo>
                <a:lnTo>
                  <a:pt x="3237088" y="908661"/>
                </a:lnTo>
                <a:lnTo>
                  <a:pt x="3228448" y="899456"/>
                </a:lnTo>
                <a:lnTo>
                  <a:pt x="3221026" y="890166"/>
                </a:lnTo>
                <a:cubicBezTo>
                  <a:pt x="3209782" y="876496"/>
                  <a:pt x="3198538" y="863630"/>
                  <a:pt x="3185688" y="850764"/>
                </a:cubicBezTo>
                <a:close/>
                <a:moveTo>
                  <a:pt x="1912402" y="816583"/>
                </a:moveTo>
                <a:lnTo>
                  <a:pt x="1907646" y="818912"/>
                </a:lnTo>
                <a:cubicBezTo>
                  <a:pt x="1893994" y="825334"/>
                  <a:pt x="1879539" y="831756"/>
                  <a:pt x="1863478" y="838178"/>
                </a:cubicBezTo>
                <a:lnTo>
                  <a:pt x="1833801" y="848649"/>
                </a:lnTo>
                <a:lnTo>
                  <a:pt x="1869902" y="831756"/>
                </a:lnTo>
                <a:close/>
                <a:moveTo>
                  <a:pt x="2677816" y="816246"/>
                </a:moveTo>
                <a:lnTo>
                  <a:pt x="2678269" y="818237"/>
                </a:lnTo>
                <a:lnTo>
                  <a:pt x="2676662" y="816630"/>
                </a:lnTo>
                <a:close/>
                <a:moveTo>
                  <a:pt x="1937383" y="814443"/>
                </a:moveTo>
                <a:lnTo>
                  <a:pt x="1927722" y="818912"/>
                </a:lnTo>
                <a:lnTo>
                  <a:pt x="1917089" y="822676"/>
                </a:lnTo>
                <a:lnTo>
                  <a:pt x="1930429" y="816889"/>
                </a:lnTo>
                <a:close/>
                <a:moveTo>
                  <a:pt x="1580854" y="811217"/>
                </a:moveTo>
                <a:cubicBezTo>
                  <a:pt x="1587303" y="811217"/>
                  <a:pt x="1587303" y="817614"/>
                  <a:pt x="1580854" y="817614"/>
                </a:cubicBezTo>
                <a:cubicBezTo>
                  <a:pt x="1580854" y="811217"/>
                  <a:pt x="1580854" y="811217"/>
                  <a:pt x="1580854" y="811217"/>
                </a:cubicBezTo>
                <a:close/>
                <a:moveTo>
                  <a:pt x="868757" y="810613"/>
                </a:moveTo>
                <a:lnTo>
                  <a:pt x="869065" y="814911"/>
                </a:lnTo>
                <a:lnTo>
                  <a:pt x="865403" y="821189"/>
                </a:lnTo>
                <a:close/>
                <a:moveTo>
                  <a:pt x="3157214" y="809729"/>
                </a:moveTo>
                <a:lnTo>
                  <a:pt x="3159988" y="812166"/>
                </a:lnTo>
                <a:cubicBezTo>
                  <a:pt x="3185688" y="837898"/>
                  <a:pt x="3211388" y="865238"/>
                  <a:pt x="3235482" y="893383"/>
                </a:cubicBezTo>
                <a:lnTo>
                  <a:pt x="3277418" y="948172"/>
                </a:lnTo>
                <a:lnTo>
                  <a:pt x="3307763" y="992291"/>
                </a:lnTo>
                <a:lnTo>
                  <a:pt x="3344264" y="1058292"/>
                </a:lnTo>
                <a:lnTo>
                  <a:pt x="3339309" y="1050549"/>
                </a:lnTo>
                <a:lnTo>
                  <a:pt x="3301338" y="985858"/>
                </a:lnTo>
                <a:cubicBezTo>
                  <a:pt x="3282063" y="956909"/>
                  <a:pt x="3262788" y="931177"/>
                  <a:pt x="3242710" y="907053"/>
                </a:cubicBezTo>
                <a:lnTo>
                  <a:pt x="3233809" y="897351"/>
                </a:lnTo>
                <a:lnTo>
                  <a:pt x="3222632" y="881321"/>
                </a:lnTo>
                <a:close/>
                <a:moveTo>
                  <a:pt x="862631" y="809114"/>
                </a:moveTo>
                <a:lnTo>
                  <a:pt x="863363" y="817712"/>
                </a:lnTo>
                <a:lnTo>
                  <a:pt x="850571" y="843936"/>
                </a:lnTo>
                <a:lnTo>
                  <a:pt x="796132" y="876139"/>
                </a:lnTo>
                <a:lnTo>
                  <a:pt x="791522" y="876370"/>
                </a:lnTo>
                <a:lnTo>
                  <a:pt x="777052" y="876845"/>
                </a:lnTo>
                <a:lnTo>
                  <a:pt x="765552" y="869553"/>
                </a:lnTo>
                <a:lnTo>
                  <a:pt x="801734" y="864934"/>
                </a:lnTo>
                <a:cubicBezTo>
                  <a:pt x="813740" y="861733"/>
                  <a:pt x="824945" y="856930"/>
                  <a:pt x="834549" y="850527"/>
                </a:cubicBezTo>
                <a:cubicBezTo>
                  <a:pt x="844154" y="844125"/>
                  <a:pt x="853758" y="834520"/>
                  <a:pt x="860161" y="823315"/>
                </a:cubicBezTo>
                <a:close/>
                <a:moveTo>
                  <a:pt x="3150334" y="803683"/>
                </a:moveTo>
                <a:lnTo>
                  <a:pt x="3152384" y="804984"/>
                </a:lnTo>
                <a:lnTo>
                  <a:pt x="3154195" y="806425"/>
                </a:lnTo>
                <a:lnTo>
                  <a:pt x="3157214" y="809729"/>
                </a:lnTo>
                <a:close/>
                <a:moveTo>
                  <a:pt x="2826784" y="803265"/>
                </a:moveTo>
                <a:lnTo>
                  <a:pt x="2870779" y="819677"/>
                </a:lnTo>
                <a:lnTo>
                  <a:pt x="2909690" y="850515"/>
                </a:lnTo>
                <a:cubicBezTo>
                  <a:pt x="2922543" y="860155"/>
                  <a:pt x="2935395" y="871402"/>
                  <a:pt x="2948248" y="882649"/>
                </a:cubicBezTo>
                <a:lnTo>
                  <a:pt x="2954637" y="887973"/>
                </a:lnTo>
                <a:lnTo>
                  <a:pt x="3015730" y="931532"/>
                </a:lnTo>
                <a:cubicBezTo>
                  <a:pt x="3044655" y="953227"/>
                  <a:pt x="3073580" y="975726"/>
                  <a:pt x="3102505" y="998224"/>
                </a:cubicBezTo>
                <a:lnTo>
                  <a:pt x="3158297" y="1060394"/>
                </a:lnTo>
                <a:lnTo>
                  <a:pt x="3121759" y="1011186"/>
                </a:lnTo>
                <a:lnTo>
                  <a:pt x="3108937" y="997281"/>
                </a:lnTo>
                <a:lnTo>
                  <a:pt x="3128185" y="1017613"/>
                </a:lnTo>
                <a:cubicBezTo>
                  <a:pt x="3153890" y="1043320"/>
                  <a:pt x="3173169" y="1069027"/>
                  <a:pt x="3192448" y="1101161"/>
                </a:cubicBezTo>
                <a:lnTo>
                  <a:pt x="3202303" y="1116086"/>
                </a:lnTo>
                <a:lnTo>
                  <a:pt x="3218154" y="1146149"/>
                </a:lnTo>
                <a:lnTo>
                  <a:pt x="3220700" y="1152333"/>
                </a:lnTo>
                <a:lnTo>
                  <a:pt x="3182006" y="1092324"/>
                </a:lnTo>
                <a:lnTo>
                  <a:pt x="3159261" y="1061693"/>
                </a:lnTo>
                <a:lnTo>
                  <a:pt x="3205350" y="1133213"/>
                </a:lnTo>
                <a:cubicBezTo>
                  <a:pt x="3211778" y="1146070"/>
                  <a:pt x="3218206" y="1158926"/>
                  <a:pt x="3223830" y="1172585"/>
                </a:cubicBezTo>
                <a:lnTo>
                  <a:pt x="3234692" y="1207728"/>
                </a:lnTo>
                <a:lnTo>
                  <a:pt x="3249482" y="1230501"/>
                </a:lnTo>
                <a:lnTo>
                  <a:pt x="3255286" y="1240990"/>
                </a:lnTo>
                <a:lnTo>
                  <a:pt x="3258344" y="1252608"/>
                </a:lnTo>
                <a:lnTo>
                  <a:pt x="3256712" y="1248978"/>
                </a:lnTo>
                <a:lnTo>
                  <a:pt x="3239510" y="1224691"/>
                </a:lnTo>
                <a:lnTo>
                  <a:pt x="3247131" y="1254543"/>
                </a:lnTo>
                <a:cubicBezTo>
                  <a:pt x="3250345" y="1266596"/>
                  <a:pt x="3253559" y="1277845"/>
                  <a:pt x="3256773" y="1287487"/>
                </a:cubicBezTo>
                <a:cubicBezTo>
                  <a:pt x="3259987" y="1303557"/>
                  <a:pt x="3261594" y="1318021"/>
                  <a:pt x="3263201" y="1331680"/>
                </a:cubicBezTo>
                <a:lnTo>
                  <a:pt x="3267572" y="1358454"/>
                </a:lnTo>
                <a:lnTo>
                  <a:pt x="3250066" y="1305934"/>
                </a:lnTo>
                <a:lnTo>
                  <a:pt x="3243917" y="1274631"/>
                </a:lnTo>
                <a:cubicBezTo>
                  <a:pt x="3237490" y="1248919"/>
                  <a:pt x="3231062" y="1223206"/>
                  <a:pt x="3224634" y="1203922"/>
                </a:cubicBezTo>
                <a:lnTo>
                  <a:pt x="3224428" y="1203397"/>
                </a:lnTo>
                <a:lnTo>
                  <a:pt x="3147464" y="1094734"/>
                </a:lnTo>
                <a:cubicBezTo>
                  <a:pt x="3128185" y="1069027"/>
                  <a:pt x="3102480" y="1043320"/>
                  <a:pt x="3076774" y="1017613"/>
                </a:cubicBezTo>
                <a:cubicBezTo>
                  <a:pt x="3051069" y="985478"/>
                  <a:pt x="3025364" y="959771"/>
                  <a:pt x="2999659" y="934064"/>
                </a:cubicBezTo>
                <a:lnTo>
                  <a:pt x="2961212" y="900322"/>
                </a:lnTo>
                <a:lnTo>
                  <a:pt x="2944220" y="886536"/>
                </a:lnTo>
                <a:cubicBezTo>
                  <a:pt x="2928954" y="876090"/>
                  <a:pt x="2912885" y="866448"/>
                  <a:pt x="2896815" y="856806"/>
                </a:cubicBezTo>
                <a:lnTo>
                  <a:pt x="2886315" y="850806"/>
                </a:lnTo>
                <a:lnTo>
                  <a:pt x="2877531" y="843950"/>
                </a:lnTo>
                <a:lnTo>
                  <a:pt x="2850529" y="826934"/>
                </a:lnTo>
                <a:lnTo>
                  <a:pt x="2880745" y="841539"/>
                </a:lnTo>
                <a:lnTo>
                  <a:pt x="2920968" y="865003"/>
                </a:lnTo>
                <a:lnTo>
                  <a:pt x="2920936" y="864975"/>
                </a:lnTo>
                <a:cubicBezTo>
                  <a:pt x="2893624" y="842482"/>
                  <a:pt x="2864706" y="821594"/>
                  <a:pt x="2832574" y="805527"/>
                </a:cubicBezTo>
                <a:close/>
                <a:moveTo>
                  <a:pt x="2803133" y="800212"/>
                </a:moveTo>
                <a:lnTo>
                  <a:pt x="2818877" y="806988"/>
                </a:lnTo>
                <a:lnTo>
                  <a:pt x="2850529" y="826934"/>
                </a:lnTo>
                <a:lnTo>
                  <a:pt x="2832537" y="818237"/>
                </a:lnTo>
                <a:cubicBezTo>
                  <a:pt x="2826109" y="811809"/>
                  <a:pt x="2819681" y="805381"/>
                  <a:pt x="2806825" y="805381"/>
                </a:cubicBezTo>
                <a:close/>
                <a:moveTo>
                  <a:pt x="2801879" y="799672"/>
                </a:moveTo>
                <a:lnTo>
                  <a:pt x="2802808" y="799757"/>
                </a:lnTo>
                <a:lnTo>
                  <a:pt x="2803133" y="800212"/>
                </a:lnTo>
                <a:close/>
                <a:moveTo>
                  <a:pt x="2430659" y="799352"/>
                </a:moveTo>
                <a:lnTo>
                  <a:pt x="2442551" y="809032"/>
                </a:lnTo>
                <a:lnTo>
                  <a:pt x="2460251" y="818283"/>
                </a:lnTo>
                <a:cubicBezTo>
                  <a:pt x="2476304" y="827919"/>
                  <a:pt x="2492358" y="837556"/>
                  <a:pt x="2508411" y="846389"/>
                </a:cubicBezTo>
                <a:lnTo>
                  <a:pt x="2510052" y="847183"/>
                </a:lnTo>
                <a:lnTo>
                  <a:pt x="2499937" y="837584"/>
                </a:lnTo>
                <a:lnTo>
                  <a:pt x="2473094" y="824707"/>
                </a:lnTo>
                <a:close/>
                <a:moveTo>
                  <a:pt x="3885384" y="793798"/>
                </a:moveTo>
                <a:lnTo>
                  <a:pt x="3892599" y="805651"/>
                </a:lnTo>
                <a:lnTo>
                  <a:pt x="3896278" y="814489"/>
                </a:lnTo>
                <a:close/>
                <a:moveTo>
                  <a:pt x="1987155" y="793547"/>
                </a:moveTo>
                <a:lnTo>
                  <a:pt x="1956632" y="807673"/>
                </a:lnTo>
                <a:lnTo>
                  <a:pt x="1937383" y="814443"/>
                </a:lnTo>
                <a:lnTo>
                  <a:pt x="1949147" y="809002"/>
                </a:lnTo>
                <a:close/>
                <a:moveTo>
                  <a:pt x="2699245" y="789999"/>
                </a:moveTo>
                <a:lnTo>
                  <a:pt x="2684868" y="800542"/>
                </a:lnTo>
                <a:lnTo>
                  <a:pt x="2688773" y="804036"/>
                </a:lnTo>
                <a:lnTo>
                  <a:pt x="2695533" y="800122"/>
                </a:lnTo>
                <a:close/>
                <a:moveTo>
                  <a:pt x="3127075" y="788920"/>
                </a:moveTo>
                <a:lnTo>
                  <a:pt x="3131835" y="791942"/>
                </a:lnTo>
                <a:lnTo>
                  <a:pt x="3154446" y="816639"/>
                </a:lnTo>
                <a:lnTo>
                  <a:pt x="3143268" y="807064"/>
                </a:lnTo>
                <a:close/>
                <a:moveTo>
                  <a:pt x="2703007" y="786006"/>
                </a:moveTo>
                <a:lnTo>
                  <a:pt x="2699800" y="786060"/>
                </a:lnTo>
                <a:lnTo>
                  <a:pt x="2689798" y="790461"/>
                </a:lnTo>
                <a:lnTo>
                  <a:pt x="2689001" y="791492"/>
                </a:lnTo>
                <a:lnTo>
                  <a:pt x="2688730" y="791557"/>
                </a:lnTo>
                <a:lnTo>
                  <a:pt x="2683113" y="798972"/>
                </a:lnTo>
                <a:lnTo>
                  <a:pt x="2682359" y="798297"/>
                </a:lnTo>
                <a:lnTo>
                  <a:pt x="2685122" y="792518"/>
                </a:lnTo>
                <a:lnTo>
                  <a:pt x="2685599" y="792309"/>
                </a:lnTo>
                <a:lnTo>
                  <a:pt x="2685174" y="792411"/>
                </a:lnTo>
                <a:lnTo>
                  <a:pt x="2685122" y="792518"/>
                </a:lnTo>
                <a:lnTo>
                  <a:pt x="2684769" y="792674"/>
                </a:lnTo>
                <a:lnTo>
                  <a:pt x="2678742" y="800208"/>
                </a:lnTo>
                <a:lnTo>
                  <a:pt x="2677600" y="797984"/>
                </a:lnTo>
                <a:lnTo>
                  <a:pt x="2675674" y="799466"/>
                </a:lnTo>
                <a:lnTo>
                  <a:pt x="2674615" y="802161"/>
                </a:lnTo>
                <a:lnTo>
                  <a:pt x="2675183" y="804657"/>
                </a:lnTo>
                <a:lnTo>
                  <a:pt x="2678742" y="800208"/>
                </a:lnTo>
                <a:lnTo>
                  <a:pt x="2680129" y="802912"/>
                </a:lnTo>
                <a:lnTo>
                  <a:pt x="2677539" y="806331"/>
                </a:lnTo>
                <a:lnTo>
                  <a:pt x="2676905" y="809862"/>
                </a:lnTo>
                <a:lnTo>
                  <a:pt x="2682286" y="807792"/>
                </a:lnTo>
                <a:lnTo>
                  <a:pt x="2682554" y="807637"/>
                </a:lnTo>
                <a:lnTo>
                  <a:pt x="2680541" y="803715"/>
                </a:lnTo>
                <a:lnTo>
                  <a:pt x="2678269" y="805381"/>
                </a:lnTo>
                <a:lnTo>
                  <a:pt x="2680148" y="802949"/>
                </a:lnTo>
                <a:lnTo>
                  <a:pt x="2680129" y="802912"/>
                </a:lnTo>
                <a:lnTo>
                  <a:pt x="2683113" y="798972"/>
                </a:lnTo>
                <a:lnTo>
                  <a:pt x="2683177" y="799029"/>
                </a:lnTo>
                <a:lnTo>
                  <a:pt x="2689001" y="791492"/>
                </a:lnTo>
                <a:lnTo>
                  <a:pt x="2699633" y="788940"/>
                </a:lnTo>
                <a:lnTo>
                  <a:pt x="2700031" y="787854"/>
                </a:lnTo>
                <a:close/>
                <a:moveTo>
                  <a:pt x="2869863" y="785922"/>
                </a:moveTo>
                <a:lnTo>
                  <a:pt x="2904928" y="801615"/>
                </a:lnTo>
                <a:lnTo>
                  <a:pt x="2929180" y="818026"/>
                </a:lnTo>
                <a:lnTo>
                  <a:pt x="2937002" y="821594"/>
                </a:lnTo>
                <a:lnTo>
                  <a:pt x="2962202" y="840372"/>
                </a:lnTo>
                <a:lnTo>
                  <a:pt x="2986882" y="857074"/>
                </a:lnTo>
                <a:lnTo>
                  <a:pt x="2997412" y="866609"/>
                </a:lnTo>
                <a:lnTo>
                  <a:pt x="3018938" y="882649"/>
                </a:lnTo>
                <a:cubicBezTo>
                  <a:pt x="3070348" y="921210"/>
                  <a:pt x="3121759" y="972625"/>
                  <a:pt x="3160317" y="1030466"/>
                </a:cubicBezTo>
                <a:cubicBezTo>
                  <a:pt x="3179596" y="1056173"/>
                  <a:pt x="3195662" y="1081881"/>
                  <a:pt x="3209318" y="1109195"/>
                </a:cubicBezTo>
                <a:lnTo>
                  <a:pt x="3214273" y="1121872"/>
                </a:lnTo>
                <a:lnTo>
                  <a:pt x="3195814" y="1095092"/>
                </a:lnTo>
                <a:lnTo>
                  <a:pt x="3211910" y="1124796"/>
                </a:lnTo>
                <a:lnTo>
                  <a:pt x="3218154" y="1133295"/>
                </a:lnTo>
                <a:lnTo>
                  <a:pt x="3221468" y="1140280"/>
                </a:lnTo>
                <a:lnTo>
                  <a:pt x="3224492" y="1148017"/>
                </a:lnTo>
                <a:lnTo>
                  <a:pt x="3228670" y="1155726"/>
                </a:lnTo>
                <a:lnTo>
                  <a:pt x="3228015" y="1154076"/>
                </a:lnTo>
                <a:lnTo>
                  <a:pt x="3221468" y="1140280"/>
                </a:lnTo>
                <a:lnTo>
                  <a:pt x="3214273" y="1121872"/>
                </a:lnTo>
                <a:lnTo>
                  <a:pt x="3216543" y="1125165"/>
                </a:lnTo>
                <a:lnTo>
                  <a:pt x="3210171" y="1109108"/>
                </a:lnTo>
                <a:cubicBezTo>
                  <a:pt x="3195709" y="1076968"/>
                  <a:pt x="3179639" y="1046434"/>
                  <a:pt x="3160356" y="1017508"/>
                </a:cubicBezTo>
                <a:cubicBezTo>
                  <a:pt x="3128217" y="966083"/>
                  <a:pt x="3089650" y="914659"/>
                  <a:pt x="3038227" y="876090"/>
                </a:cubicBezTo>
                <a:cubicBezTo>
                  <a:pt x="3018944" y="856806"/>
                  <a:pt x="2993232" y="843950"/>
                  <a:pt x="2961093" y="824666"/>
                </a:cubicBezTo>
                <a:cubicBezTo>
                  <a:pt x="2935382" y="811809"/>
                  <a:pt x="2903243" y="798953"/>
                  <a:pt x="2871104" y="786097"/>
                </a:cubicBezTo>
                <a:close/>
                <a:moveTo>
                  <a:pt x="2746371" y="785467"/>
                </a:moveTo>
                <a:lnTo>
                  <a:pt x="2783123" y="795880"/>
                </a:lnTo>
                <a:lnTo>
                  <a:pt x="2800398" y="805381"/>
                </a:lnTo>
                <a:cubicBezTo>
                  <a:pt x="2810039" y="808595"/>
                  <a:pt x="2819681" y="813416"/>
                  <a:pt x="2829323" y="819845"/>
                </a:cubicBezTo>
                <a:lnTo>
                  <a:pt x="2833293" y="823153"/>
                </a:lnTo>
                <a:lnTo>
                  <a:pt x="2806825" y="811809"/>
                </a:lnTo>
                <a:cubicBezTo>
                  <a:pt x="2800398" y="805381"/>
                  <a:pt x="2787542" y="798953"/>
                  <a:pt x="2781114" y="798953"/>
                </a:cubicBezTo>
                <a:cubicBezTo>
                  <a:pt x="2761831" y="792525"/>
                  <a:pt x="2742547" y="792525"/>
                  <a:pt x="2729691" y="792525"/>
                </a:cubicBezTo>
                <a:lnTo>
                  <a:pt x="2728278" y="792252"/>
                </a:lnTo>
                <a:close/>
                <a:moveTo>
                  <a:pt x="2853864" y="783669"/>
                </a:moveTo>
                <a:lnTo>
                  <a:pt x="2907257" y="808026"/>
                </a:lnTo>
                <a:lnTo>
                  <a:pt x="2879618" y="792271"/>
                </a:lnTo>
                <a:lnTo>
                  <a:pt x="2860401" y="784590"/>
                </a:lnTo>
                <a:close/>
                <a:moveTo>
                  <a:pt x="3120743" y="779827"/>
                </a:moveTo>
                <a:lnTo>
                  <a:pt x="3146399" y="800226"/>
                </a:lnTo>
                <a:lnTo>
                  <a:pt x="3150334" y="803683"/>
                </a:lnTo>
                <a:lnTo>
                  <a:pt x="3131835" y="791942"/>
                </a:lnTo>
                <a:close/>
                <a:moveTo>
                  <a:pt x="2781163" y="779820"/>
                </a:moveTo>
                <a:cubicBezTo>
                  <a:pt x="2800442" y="786247"/>
                  <a:pt x="2826148" y="792674"/>
                  <a:pt x="2851853" y="805527"/>
                </a:cubicBezTo>
                <a:lnTo>
                  <a:pt x="2930932" y="844714"/>
                </a:lnTo>
                <a:lnTo>
                  <a:pt x="2965625" y="866820"/>
                </a:lnTo>
                <a:lnTo>
                  <a:pt x="2985483" y="880627"/>
                </a:lnTo>
                <a:lnTo>
                  <a:pt x="3034989" y="923362"/>
                </a:lnTo>
                <a:lnTo>
                  <a:pt x="2973953" y="876222"/>
                </a:lnTo>
                <a:cubicBezTo>
                  <a:pt x="2945035" y="856942"/>
                  <a:pt x="2914510" y="839268"/>
                  <a:pt x="2882378" y="824004"/>
                </a:cubicBezTo>
                <a:lnTo>
                  <a:pt x="2870779" y="819677"/>
                </a:lnTo>
                <a:lnTo>
                  <a:pt x="2867116" y="816774"/>
                </a:lnTo>
                <a:cubicBezTo>
                  <a:pt x="2851853" y="807134"/>
                  <a:pt x="2835787" y="799101"/>
                  <a:pt x="2819721" y="792674"/>
                </a:cubicBezTo>
                <a:cubicBezTo>
                  <a:pt x="2806869" y="786247"/>
                  <a:pt x="2794016" y="786247"/>
                  <a:pt x="2781163" y="779820"/>
                </a:cubicBezTo>
                <a:close/>
                <a:moveTo>
                  <a:pt x="2736119" y="779669"/>
                </a:moveTo>
                <a:lnTo>
                  <a:pt x="2735485" y="779820"/>
                </a:lnTo>
                <a:lnTo>
                  <a:pt x="2736179" y="779820"/>
                </a:lnTo>
                <a:lnTo>
                  <a:pt x="2737449" y="780002"/>
                </a:lnTo>
                <a:close/>
                <a:moveTo>
                  <a:pt x="2665413" y="779408"/>
                </a:moveTo>
                <a:cubicBezTo>
                  <a:pt x="2665413" y="779408"/>
                  <a:pt x="2665413" y="779408"/>
                  <a:pt x="2666220" y="780215"/>
                </a:cubicBezTo>
                <a:lnTo>
                  <a:pt x="2669839" y="783836"/>
                </a:lnTo>
                <a:lnTo>
                  <a:pt x="2665413" y="785864"/>
                </a:lnTo>
                <a:cubicBezTo>
                  <a:pt x="2665413" y="785864"/>
                  <a:pt x="2665413" y="779408"/>
                  <a:pt x="2665413" y="779408"/>
                </a:cubicBezTo>
                <a:close/>
                <a:moveTo>
                  <a:pt x="1593752" y="779234"/>
                </a:moveTo>
                <a:cubicBezTo>
                  <a:pt x="1600201" y="779234"/>
                  <a:pt x="1600201" y="785630"/>
                  <a:pt x="1593752" y="785630"/>
                </a:cubicBezTo>
                <a:cubicBezTo>
                  <a:pt x="1593752" y="785630"/>
                  <a:pt x="1593752" y="779234"/>
                  <a:pt x="1593752" y="779234"/>
                </a:cubicBezTo>
                <a:close/>
                <a:moveTo>
                  <a:pt x="858248" y="776230"/>
                </a:moveTo>
                <a:lnTo>
                  <a:pt x="866564" y="786498"/>
                </a:lnTo>
                <a:lnTo>
                  <a:pt x="862631" y="809114"/>
                </a:lnTo>
                <a:lnTo>
                  <a:pt x="860161" y="780095"/>
                </a:lnTo>
                <a:close/>
                <a:moveTo>
                  <a:pt x="2030513" y="773957"/>
                </a:moveTo>
                <a:cubicBezTo>
                  <a:pt x="2017664" y="780379"/>
                  <a:pt x="2003209" y="786801"/>
                  <a:pt x="1987951" y="793223"/>
                </a:cubicBezTo>
                <a:lnTo>
                  <a:pt x="1987155" y="793547"/>
                </a:lnTo>
                <a:lnTo>
                  <a:pt x="2021555" y="777627"/>
                </a:lnTo>
                <a:close/>
                <a:moveTo>
                  <a:pt x="2725801" y="772912"/>
                </a:moveTo>
                <a:lnTo>
                  <a:pt x="2723327" y="773393"/>
                </a:lnTo>
                <a:lnTo>
                  <a:pt x="2716479" y="777644"/>
                </a:lnTo>
                <a:lnTo>
                  <a:pt x="2697621" y="779820"/>
                </a:lnTo>
                <a:lnTo>
                  <a:pt x="2688927" y="784563"/>
                </a:lnTo>
                <a:lnTo>
                  <a:pt x="2689706" y="782932"/>
                </a:lnTo>
                <a:lnTo>
                  <a:pt x="2695211" y="778213"/>
                </a:lnTo>
                <a:cubicBezTo>
                  <a:pt x="2700834" y="775000"/>
                  <a:pt x="2707261" y="773393"/>
                  <a:pt x="2716900" y="773393"/>
                </a:cubicBezTo>
                <a:close/>
                <a:moveTo>
                  <a:pt x="1520267" y="768783"/>
                </a:moveTo>
                <a:lnTo>
                  <a:pt x="1529259" y="772837"/>
                </a:lnTo>
                <a:lnTo>
                  <a:pt x="1539903" y="776532"/>
                </a:lnTo>
                <a:lnTo>
                  <a:pt x="1556668" y="786430"/>
                </a:lnTo>
                <a:cubicBezTo>
                  <a:pt x="1566342" y="793626"/>
                  <a:pt x="1574405" y="801622"/>
                  <a:pt x="1580854" y="811217"/>
                </a:cubicBezTo>
                <a:lnTo>
                  <a:pt x="1573779" y="810408"/>
                </a:lnTo>
                <a:lnTo>
                  <a:pt x="1551025" y="787230"/>
                </a:lnTo>
                <a:close/>
                <a:moveTo>
                  <a:pt x="2760100" y="767552"/>
                </a:moveTo>
                <a:lnTo>
                  <a:pt x="2775717" y="773201"/>
                </a:lnTo>
                <a:lnTo>
                  <a:pt x="2765399" y="773092"/>
                </a:lnTo>
                <a:lnTo>
                  <a:pt x="2755780" y="773917"/>
                </a:lnTo>
                <a:lnTo>
                  <a:pt x="2746622" y="771787"/>
                </a:lnTo>
                <a:lnTo>
                  <a:pt x="2725801" y="772912"/>
                </a:lnTo>
                <a:lnTo>
                  <a:pt x="2752245" y="767770"/>
                </a:lnTo>
                <a:close/>
                <a:moveTo>
                  <a:pt x="700088" y="766813"/>
                </a:moveTo>
                <a:cubicBezTo>
                  <a:pt x="706438" y="766813"/>
                  <a:pt x="700088" y="773163"/>
                  <a:pt x="700088" y="773163"/>
                </a:cubicBezTo>
                <a:cubicBezTo>
                  <a:pt x="700088" y="766813"/>
                  <a:pt x="700088" y="766813"/>
                  <a:pt x="700088" y="766813"/>
                </a:cubicBezTo>
                <a:close/>
                <a:moveTo>
                  <a:pt x="1522810" y="766440"/>
                </a:moveTo>
                <a:cubicBezTo>
                  <a:pt x="1535708" y="769639"/>
                  <a:pt x="1546995" y="774436"/>
                  <a:pt x="1558281" y="777634"/>
                </a:cubicBezTo>
                <a:lnTo>
                  <a:pt x="1580239" y="778624"/>
                </a:lnTo>
                <a:lnTo>
                  <a:pt x="1593752" y="785630"/>
                </a:lnTo>
                <a:cubicBezTo>
                  <a:pt x="1584078" y="788829"/>
                  <a:pt x="1572792" y="787230"/>
                  <a:pt x="1561505" y="784031"/>
                </a:cubicBezTo>
                <a:lnTo>
                  <a:pt x="1539903" y="776532"/>
                </a:lnTo>
                <a:close/>
                <a:moveTo>
                  <a:pt x="2029929" y="766104"/>
                </a:moveTo>
                <a:lnTo>
                  <a:pt x="2011937" y="775502"/>
                </a:lnTo>
                <a:lnTo>
                  <a:pt x="1959844" y="799645"/>
                </a:lnTo>
                <a:cubicBezTo>
                  <a:pt x="1943783" y="806068"/>
                  <a:pt x="1929328" y="810884"/>
                  <a:pt x="1914873" y="815701"/>
                </a:cubicBezTo>
                <a:lnTo>
                  <a:pt x="1912402" y="816583"/>
                </a:lnTo>
                <a:lnTo>
                  <a:pt x="1946995" y="799645"/>
                </a:lnTo>
                <a:close/>
                <a:moveTo>
                  <a:pt x="2691562" y="762419"/>
                </a:moveTo>
                <a:lnTo>
                  <a:pt x="2692029" y="765689"/>
                </a:lnTo>
                <a:lnTo>
                  <a:pt x="2694564" y="766052"/>
                </a:lnTo>
                <a:lnTo>
                  <a:pt x="2665413" y="779408"/>
                </a:lnTo>
                <a:cubicBezTo>
                  <a:pt x="2671866" y="772952"/>
                  <a:pt x="2679931" y="768110"/>
                  <a:pt x="2687997" y="764075"/>
                </a:cubicBezTo>
                <a:close/>
                <a:moveTo>
                  <a:pt x="636125" y="761154"/>
                </a:moveTo>
                <a:lnTo>
                  <a:pt x="629510" y="766530"/>
                </a:lnTo>
                <a:lnTo>
                  <a:pt x="622344" y="766978"/>
                </a:lnTo>
                <a:close/>
                <a:moveTo>
                  <a:pt x="2357510" y="760463"/>
                </a:moveTo>
                <a:cubicBezTo>
                  <a:pt x="2357510" y="766887"/>
                  <a:pt x="2357510" y="766887"/>
                  <a:pt x="2357510" y="766887"/>
                </a:cubicBezTo>
                <a:cubicBezTo>
                  <a:pt x="2351088" y="766887"/>
                  <a:pt x="2351088" y="760463"/>
                  <a:pt x="2357510" y="760463"/>
                </a:cubicBezTo>
                <a:close/>
                <a:moveTo>
                  <a:pt x="2691223" y="760040"/>
                </a:moveTo>
                <a:lnTo>
                  <a:pt x="2693670" y="761440"/>
                </a:lnTo>
                <a:lnTo>
                  <a:pt x="2691562" y="762419"/>
                </a:lnTo>
                <a:close/>
                <a:moveTo>
                  <a:pt x="3100622" y="759800"/>
                </a:moveTo>
                <a:lnTo>
                  <a:pt x="3102163" y="760702"/>
                </a:lnTo>
                <a:cubicBezTo>
                  <a:pt x="3127863" y="780001"/>
                  <a:pt x="3153563" y="799300"/>
                  <a:pt x="3179263" y="825032"/>
                </a:cubicBezTo>
                <a:lnTo>
                  <a:pt x="3183982" y="830108"/>
                </a:lnTo>
                <a:lnTo>
                  <a:pt x="3154195" y="806425"/>
                </a:lnTo>
                <a:lnTo>
                  <a:pt x="3153563" y="805733"/>
                </a:lnTo>
                <a:lnTo>
                  <a:pt x="3152384" y="804984"/>
                </a:lnTo>
                <a:lnTo>
                  <a:pt x="3146399" y="800226"/>
                </a:lnTo>
                <a:lnTo>
                  <a:pt x="3120635" y="777589"/>
                </a:lnTo>
                <a:lnTo>
                  <a:pt x="3115572" y="774178"/>
                </a:lnTo>
                <a:lnTo>
                  <a:pt x="3115013" y="773568"/>
                </a:lnTo>
                <a:close/>
                <a:moveTo>
                  <a:pt x="630321" y="758052"/>
                </a:moveTo>
                <a:lnTo>
                  <a:pt x="613470" y="764128"/>
                </a:lnTo>
                <a:cubicBezTo>
                  <a:pt x="603845" y="764929"/>
                  <a:pt x="594221" y="763327"/>
                  <a:pt x="584597" y="760124"/>
                </a:cubicBezTo>
                <a:cubicBezTo>
                  <a:pt x="591013" y="760124"/>
                  <a:pt x="597429" y="760124"/>
                  <a:pt x="610261" y="760124"/>
                </a:cubicBezTo>
                <a:close/>
                <a:moveTo>
                  <a:pt x="693462" y="756874"/>
                </a:moveTo>
                <a:lnTo>
                  <a:pt x="700088" y="766813"/>
                </a:lnTo>
                <a:lnTo>
                  <a:pt x="692722" y="761987"/>
                </a:lnTo>
                <a:lnTo>
                  <a:pt x="692944" y="762050"/>
                </a:lnTo>
                <a:close/>
                <a:moveTo>
                  <a:pt x="636051" y="755985"/>
                </a:moveTo>
                <a:lnTo>
                  <a:pt x="633520" y="757721"/>
                </a:lnTo>
                <a:lnTo>
                  <a:pt x="630321" y="758052"/>
                </a:lnTo>
                <a:close/>
                <a:moveTo>
                  <a:pt x="691366" y="753730"/>
                </a:moveTo>
                <a:lnTo>
                  <a:pt x="693738" y="754113"/>
                </a:lnTo>
                <a:lnTo>
                  <a:pt x="693462" y="756874"/>
                </a:lnTo>
                <a:close/>
                <a:moveTo>
                  <a:pt x="647241" y="752119"/>
                </a:moveTo>
                <a:lnTo>
                  <a:pt x="646854" y="756620"/>
                </a:lnTo>
                <a:lnTo>
                  <a:pt x="636125" y="761154"/>
                </a:lnTo>
                <a:close/>
                <a:moveTo>
                  <a:pt x="3064870" y="751591"/>
                </a:moveTo>
                <a:lnTo>
                  <a:pt x="3103623" y="774035"/>
                </a:lnTo>
                <a:lnTo>
                  <a:pt x="3107823" y="776701"/>
                </a:lnTo>
                <a:lnTo>
                  <a:pt x="3143268" y="807064"/>
                </a:lnTo>
                <a:lnTo>
                  <a:pt x="3153563" y="818599"/>
                </a:lnTo>
                <a:lnTo>
                  <a:pt x="3166709" y="835292"/>
                </a:lnTo>
                <a:lnTo>
                  <a:pt x="3102163" y="780001"/>
                </a:lnTo>
                <a:lnTo>
                  <a:pt x="3083842" y="768741"/>
                </a:lnTo>
                <a:lnTo>
                  <a:pt x="3076463" y="761506"/>
                </a:lnTo>
                <a:close/>
                <a:moveTo>
                  <a:pt x="2728177" y="750650"/>
                </a:moveTo>
                <a:lnTo>
                  <a:pt x="2715090" y="757449"/>
                </a:lnTo>
                <a:lnTo>
                  <a:pt x="2714643" y="756852"/>
                </a:lnTo>
                <a:close/>
                <a:moveTo>
                  <a:pt x="3412482" y="749422"/>
                </a:moveTo>
                <a:lnTo>
                  <a:pt x="3458034" y="872597"/>
                </a:lnTo>
                <a:cubicBezTo>
                  <a:pt x="3483597" y="930567"/>
                  <a:pt x="3510757" y="988537"/>
                  <a:pt x="3533125" y="1049727"/>
                </a:cubicBezTo>
                <a:cubicBezTo>
                  <a:pt x="3558688" y="1120579"/>
                  <a:pt x="3577860" y="1191431"/>
                  <a:pt x="3590641" y="1262283"/>
                </a:cubicBezTo>
                <a:lnTo>
                  <a:pt x="3607208" y="1349776"/>
                </a:lnTo>
                <a:lnTo>
                  <a:pt x="3603398" y="1223811"/>
                </a:lnTo>
                <a:cubicBezTo>
                  <a:pt x="3603398" y="1152983"/>
                  <a:pt x="3590547" y="1088594"/>
                  <a:pt x="3564845" y="1017766"/>
                </a:cubicBezTo>
                <a:cubicBezTo>
                  <a:pt x="3542355" y="956596"/>
                  <a:pt x="3513440" y="895426"/>
                  <a:pt x="3478099" y="836671"/>
                </a:cubicBezTo>
                <a:close/>
                <a:moveTo>
                  <a:pt x="3076463" y="747836"/>
                </a:moveTo>
                <a:lnTo>
                  <a:pt x="3115572" y="774178"/>
                </a:lnTo>
                <a:lnTo>
                  <a:pt x="3120743" y="779827"/>
                </a:lnTo>
                <a:lnTo>
                  <a:pt x="3103770" y="766331"/>
                </a:lnTo>
                <a:lnTo>
                  <a:pt x="3092829" y="760277"/>
                </a:lnTo>
                <a:close/>
                <a:moveTo>
                  <a:pt x="1274920" y="747331"/>
                </a:moveTo>
                <a:lnTo>
                  <a:pt x="1261834" y="783156"/>
                </a:lnTo>
                <a:lnTo>
                  <a:pt x="1239887" y="830946"/>
                </a:lnTo>
                <a:lnTo>
                  <a:pt x="1234440" y="841582"/>
                </a:lnTo>
                <a:close/>
                <a:moveTo>
                  <a:pt x="779470" y="746676"/>
                </a:moveTo>
                <a:lnTo>
                  <a:pt x="754613" y="758785"/>
                </a:lnTo>
                <a:cubicBezTo>
                  <a:pt x="723699" y="782496"/>
                  <a:pt x="708091" y="823315"/>
                  <a:pt x="732102" y="856930"/>
                </a:cubicBezTo>
                <a:lnTo>
                  <a:pt x="745147" y="865831"/>
                </a:lnTo>
                <a:lnTo>
                  <a:pt x="736905" y="864134"/>
                </a:lnTo>
                <a:lnTo>
                  <a:pt x="729995" y="856282"/>
                </a:lnTo>
                <a:lnTo>
                  <a:pt x="719297" y="831319"/>
                </a:lnTo>
                <a:lnTo>
                  <a:pt x="721767" y="804305"/>
                </a:lnTo>
                <a:lnTo>
                  <a:pt x="725699" y="792901"/>
                </a:lnTo>
                <a:lnTo>
                  <a:pt x="732083" y="779696"/>
                </a:lnTo>
                <a:lnTo>
                  <a:pt x="739306" y="766489"/>
                </a:lnTo>
                <a:lnTo>
                  <a:pt x="756341" y="752652"/>
                </a:lnTo>
                <a:lnTo>
                  <a:pt x="757714" y="754483"/>
                </a:lnTo>
                <a:close/>
                <a:moveTo>
                  <a:pt x="2742459" y="743559"/>
                </a:moveTo>
                <a:lnTo>
                  <a:pt x="2732317" y="748753"/>
                </a:lnTo>
                <a:lnTo>
                  <a:pt x="2728177" y="750650"/>
                </a:lnTo>
                <a:lnTo>
                  <a:pt x="2739616" y="744708"/>
                </a:lnTo>
                <a:close/>
                <a:moveTo>
                  <a:pt x="2083546" y="742306"/>
                </a:moveTo>
                <a:lnTo>
                  <a:pt x="2034063" y="771838"/>
                </a:lnTo>
                <a:lnTo>
                  <a:pt x="2021555" y="777627"/>
                </a:lnTo>
                <a:lnTo>
                  <a:pt x="1981527" y="794026"/>
                </a:lnTo>
                <a:lnTo>
                  <a:pt x="1949147" y="809002"/>
                </a:lnTo>
                <a:lnTo>
                  <a:pt x="1940571" y="812490"/>
                </a:lnTo>
                <a:lnTo>
                  <a:pt x="1930429" y="816889"/>
                </a:lnTo>
                <a:lnTo>
                  <a:pt x="1869902" y="838178"/>
                </a:lnTo>
                <a:lnTo>
                  <a:pt x="1865396" y="840347"/>
                </a:lnTo>
                <a:lnTo>
                  <a:pt x="1853757" y="843700"/>
                </a:lnTo>
                <a:lnTo>
                  <a:pt x="1863478" y="838178"/>
                </a:lnTo>
                <a:cubicBezTo>
                  <a:pt x="1889176" y="825334"/>
                  <a:pt x="1921298" y="818912"/>
                  <a:pt x="1953420" y="806067"/>
                </a:cubicBezTo>
                <a:lnTo>
                  <a:pt x="2011937" y="775502"/>
                </a:lnTo>
                <a:lnTo>
                  <a:pt x="2047867" y="758849"/>
                </a:lnTo>
                <a:lnTo>
                  <a:pt x="2052195" y="757099"/>
                </a:lnTo>
                <a:close/>
                <a:moveTo>
                  <a:pt x="789729" y="741678"/>
                </a:moveTo>
                <a:lnTo>
                  <a:pt x="822537" y="745392"/>
                </a:lnTo>
                <a:lnTo>
                  <a:pt x="846955" y="758785"/>
                </a:lnTo>
                <a:lnTo>
                  <a:pt x="852704" y="765032"/>
                </a:lnTo>
                <a:lnTo>
                  <a:pt x="858248" y="776230"/>
                </a:lnTo>
                <a:lnTo>
                  <a:pt x="848656" y="764388"/>
                </a:lnTo>
                <a:cubicBezTo>
                  <a:pt x="832048" y="751382"/>
                  <a:pt x="807837" y="742778"/>
                  <a:pt x="786427" y="744179"/>
                </a:cubicBezTo>
                <a:lnTo>
                  <a:pt x="779470" y="746676"/>
                </a:lnTo>
                <a:close/>
                <a:moveTo>
                  <a:pt x="1277473" y="741386"/>
                </a:moveTo>
                <a:lnTo>
                  <a:pt x="1274920" y="747331"/>
                </a:lnTo>
                <a:lnTo>
                  <a:pt x="1277021" y="741580"/>
                </a:lnTo>
                <a:close/>
                <a:moveTo>
                  <a:pt x="2752045" y="739686"/>
                </a:moveTo>
                <a:lnTo>
                  <a:pt x="2751714" y="739866"/>
                </a:lnTo>
                <a:lnTo>
                  <a:pt x="2749691" y="740793"/>
                </a:lnTo>
                <a:lnTo>
                  <a:pt x="2750534" y="740296"/>
                </a:lnTo>
                <a:close/>
                <a:moveTo>
                  <a:pt x="790930" y="737776"/>
                </a:moveTo>
                <a:lnTo>
                  <a:pt x="791674" y="737936"/>
                </a:lnTo>
                <a:lnTo>
                  <a:pt x="767019" y="743979"/>
                </a:lnTo>
                <a:lnTo>
                  <a:pt x="756341" y="752652"/>
                </a:lnTo>
                <a:lnTo>
                  <a:pt x="755313" y="751282"/>
                </a:lnTo>
                <a:lnTo>
                  <a:pt x="757378" y="748528"/>
                </a:lnTo>
                <a:lnTo>
                  <a:pt x="757914" y="748030"/>
                </a:lnTo>
                <a:lnTo>
                  <a:pt x="760916" y="747280"/>
                </a:lnTo>
                <a:lnTo>
                  <a:pt x="763401" y="742932"/>
                </a:lnTo>
                <a:lnTo>
                  <a:pt x="764868" y="741568"/>
                </a:lnTo>
                <a:close/>
                <a:moveTo>
                  <a:pt x="3046402" y="735796"/>
                </a:moveTo>
                <a:lnTo>
                  <a:pt x="3054309" y="738963"/>
                </a:lnTo>
                <a:lnTo>
                  <a:pt x="3092829" y="760277"/>
                </a:lnTo>
                <a:lnTo>
                  <a:pt x="3119832" y="780805"/>
                </a:lnTo>
                <a:lnTo>
                  <a:pt x="3127075" y="788920"/>
                </a:lnTo>
                <a:lnTo>
                  <a:pt x="3107823" y="776701"/>
                </a:lnTo>
                <a:lnTo>
                  <a:pt x="3106982" y="775981"/>
                </a:lnTo>
                <a:lnTo>
                  <a:pt x="3103623" y="774035"/>
                </a:lnTo>
                <a:lnTo>
                  <a:pt x="3063613" y="748640"/>
                </a:lnTo>
                <a:lnTo>
                  <a:pt x="3056769" y="744663"/>
                </a:lnTo>
                <a:close/>
                <a:moveTo>
                  <a:pt x="802535" y="735275"/>
                </a:moveTo>
                <a:cubicBezTo>
                  <a:pt x="828146" y="735275"/>
                  <a:pt x="853758" y="748080"/>
                  <a:pt x="866564" y="773692"/>
                </a:cubicBezTo>
                <a:lnTo>
                  <a:pt x="870001" y="806688"/>
                </a:lnTo>
                <a:lnTo>
                  <a:pt x="868757" y="810613"/>
                </a:lnTo>
                <a:lnTo>
                  <a:pt x="866564" y="780095"/>
                </a:lnTo>
                <a:lnTo>
                  <a:pt x="852704" y="765032"/>
                </a:lnTo>
                <a:lnTo>
                  <a:pt x="850057" y="759686"/>
                </a:lnTo>
                <a:cubicBezTo>
                  <a:pt x="845154" y="754083"/>
                  <a:pt x="838952" y="749681"/>
                  <a:pt x="832148" y="746480"/>
                </a:cubicBezTo>
                <a:lnTo>
                  <a:pt x="822537" y="745392"/>
                </a:lnTo>
                <a:lnTo>
                  <a:pt x="820143" y="744079"/>
                </a:lnTo>
                <a:lnTo>
                  <a:pt x="791674" y="737936"/>
                </a:lnTo>
                <a:close/>
                <a:moveTo>
                  <a:pt x="2761845" y="733630"/>
                </a:moveTo>
                <a:lnTo>
                  <a:pt x="2750534" y="740296"/>
                </a:lnTo>
                <a:lnTo>
                  <a:pt x="2742459" y="743559"/>
                </a:lnTo>
                <a:close/>
                <a:moveTo>
                  <a:pt x="556009" y="732219"/>
                </a:moveTo>
                <a:lnTo>
                  <a:pt x="558130" y="742505"/>
                </a:lnTo>
                <a:cubicBezTo>
                  <a:pt x="562140" y="750514"/>
                  <a:pt x="568557" y="756920"/>
                  <a:pt x="578181" y="760124"/>
                </a:cubicBezTo>
                <a:cubicBezTo>
                  <a:pt x="584597" y="763327"/>
                  <a:pt x="594221" y="766530"/>
                  <a:pt x="603845" y="768132"/>
                </a:cubicBezTo>
                <a:lnTo>
                  <a:pt x="622344" y="766978"/>
                </a:lnTo>
                <a:lnTo>
                  <a:pt x="616740" y="769346"/>
                </a:lnTo>
                <a:cubicBezTo>
                  <a:pt x="604447" y="770434"/>
                  <a:pt x="591815" y="768933"/>
                  <a:pt x="584597" y="766530"/>
                </a:cubicBezTo>
                <a:cubicBezTo>
                  <a:pt x="578181" y="763327"/>
                  <a:pt x="570160" y="758522"/>
                  <a:pt x="563744" y="752916"/>
                </a:cubicBezTo>
                <a:lnTo>
                  <a:pt x="555177" y="738863"/>
                </a:lnTo>
                <a:close/>
                <a:moveTo>
                  <a:pt x="1275226" y="729768"/>
                </a:moveTo>
                <a:lnTo>
                  <a:pt x="1267219" y="755420"/>
                </a:lnTo>
                <a:cubicBezTo>
                  <a:pt x="1241495" y="821304"/>
                  <a:pt x="1210947" y="885581"/>
                  <a:pt x="1175577" y="946645"/>
                </a:cubicBezTo>
                <a:lnTo>
                  <a:pt x="1174031" y="948808"/>
                </a:lnTo>
                <a:lnTo>
                  <a:pt x="1260788" y="768276"/>
                </a:lnTo>
                <a:close/>
                <a:moveTo>
                  <a:pt x="2769124" y="727919"/>
                </a:moveTo>
                <a:lnTo>
                  <a:pt x="2755747" y="734217"/>
                </a:lnTo>
                <a:lnTo>
                  <a:pt x="2734266" y="743428"/>
                </a:lnTo>
                <a:lnTo>
                  <a:pt x="2748075" y="735290"/>
                </a:lnTo>
                <a:close/>
                <a:moveTo>
                  <a:pt x="3018513" y="724627"/>
                </a:moveTo>
                <a:lnTo>
                  <a:pt x="3030661" y="729493"/>
                </a:lnTo>
                <a:lnTo>
                  <a:pt x="3056769" y="744663"/>
                </a:lnTo>
                <a:lnTo>
                  <a:pt x="3064870" y="751591"/>
                </a:lnTo>
                <a:lnTo>
                  <a:pt x="3025063" y="728537"/>
                </a:lnTo>
                <a:close/>
                <a:moveTo>
                  <a:pt x="2256613" y="724282"/>
                </a:moveTo>
                <a:lnTo>
                  <a:pt x="2278741" y="727366"/>
                </a:lnTo>
                <a:lnTo>
                  <a:pt x="2331750" y="753366"/>
                </a:lnTo>
                <a:cubicBezTo>
                  <a:pt x="2363861" y="772697"/>
                  <a:pt x="2395971" y="792027"/>
                  <a:pt x="2428082" y="817800"/>
                </a:cubicBezTo>
                <a:lnTo>
                  <a:pt x="2462083" y="838268"/>
                </a:lnTo>
                <a:lnTo>
                  <a:pt x="2481923" y="843980"/>
                </a:lnTo>
                <a:lnTo>
                  <a:pt x="2503797" y="854511"/>
                </a:lnTo>
                <a:lnTo>
                  <a:pt x="2473038" y="836325"/>
                </a:lnTo>
                <a:cubicBezTo>
                  <a:pt x="2458588" y="827465"/>
                  <a:pt x="2444138" y="817800"/>
                  <a:pt x="2428082" y="804914"/>
                </a:cubicBezTo>
                <a:lnTo>
                  <a:pt x="2419085" y="798005"/>
                </a:lnTo>
                <a:lnTo>
                  <a:pt x="2405670" y="790176"/>
                </a:lnTo>
                <a:cubicBezTo>
                  <a:pt x="2389616" y="781342"/>
                  <a:pt x="2373563" y="773312"/>
                  <a:pt x="2357510" y="766887"/>
                </a:cubicBezTo>
                <a:cubicBezTo>
                  <a:pt x="2373563" y="773312"/>
                  <a:pt x="2389616" y="781342"/>
                  <a:pt x="2406472" y="790176"/>
                </a:cubicBezTo>
                <a:lnTo>
                  <a:pt x="2414038" y="794130"/>
                </a:lnTo>
                <a:lnTo>
                  <a:pt x="2395891" y="780196"/>
                </a:lnTo>
                <a:lnTo>
                  <a:pt x="2357510" y="760463"/>
                </a:lnTo>
                <a:lnTo>
                  <a:pt x="2394854" y="779400"/>
                </a:lnTo>
                <a:lnTo>
                  <a:pt x="2381078" y="768822"/>
                </a:lnTo>
                <a:lnTo>
                  <a:pt x="2389549" y="772697"/>
                </a:lnTo>
                <a:lnTo>
                  <a:pt x="2402258" y="777478"/>
                </a:lnTo>
                <a:lnTo>
                  <a:pt x="2421660" y="792027"/>
                </a:lnTo>
                <a:lnTo>
                  <a:pt x="2426019" y="795575"/>
                </a:lnTo>
                <a:lnTo>
                  <a:pt x="2479515" y="824707"/>
                </a:lnTo>
                <a:lnTo>
                  <a:pt x="2494010" y="831958"/>
                </a:lnTo>
                <a:lnTo>
                  <a:pt x="2485882" y="824244"/>
                </a:lnTo>
                <a:cubicBezTo>
                  <a:pt x="2473037" y="811357"/>
                  <a:pt x="2453771" y="804914"/>
                  <a:pt x="2440927" y="792027"/>
                </a:cubicBezTo>
                <a:lnTo>
                  <a:pt x="2402258" y="777478"/>
                </a:lnTo>
                <a:lnTo>
                  <a:pt x="2375358" y="757307"/>
                </a:lnTo>
                <a:lnTo>
                  <a:pt x="2415238" y="772697"/>
                </a:lnTo>
                <a:cubicBezTo>
                  <a:pt x="2434504" y="785583"/>
                  <a:pt x="2447349" y="792027"/>
                  <a:pt x="2460193" y="798470"/>
                </a:cubicBezTo>
                <a:cubicBezTo>
                  <a:pt x="2479460" y="811357"/>
                  <a:pt x="2485882" y="824244"/>
                  <a:pt x="2498726" y="830687"/>
                </a:cubicBezTo>
                <a:lnTo>
                  <a:pt x="2510867" y="840390"/>
                </a:lnTo>
                <a:lnTo>
                  <a:pt x="2546786" y="858359"/>
                </a:lnTo>
                <a:lnTo>
                  <a:pt x="2531689" y="852814"/>
                </a:lnTo>
                <a:lnTo>
                  <a:pt x="2518488" y="846482"/>
                </a:lnTo>
                <a:lnTo>
                  <a:pt x="2533631" y="858585"/>
                </a:lnTo>
                <a:lnTo>
                  <a:pt x="2556571" y="869678"/>
                </a:lnTo>
                <a:lnTo>
                  <a:pt x="2535636" y="860187"/>
                </a:lnTo>
                <a:lnTo>
                  <a:pt x="2546089" y="868542"/>
                </a:lnTo>
                <a:lnTo>
                  <a:pt x="2567568" y="885212"/>
                </a:lnTo>
                <a:lnTo>
                  <a:pt x="2588678" y="895376"/>
                </a:lnTo>
                <a:lnTo>
                  <a:pt x="2680855" y="950709"/>
                </a:lnTo>
                <a:lnTo>
                  <a:pt x="2659313" y="940347"/>
                </a:lnTo>
                <a:lnTo>
                  <a:pt x="2654522" y="938649"/>
                </a:lnTo>
                <a:lnTo>
                  <a:pt x="2705122" y="969110"/>
                </a:lnTo>
                <a:lnTo>
                  <a:pt x="2707473" y="970060"/>
                </a:lnTo>
                <a:lnTo>
                  <a:pt x="2726651" y="980022"/>
                </a:lnTo>
                <a:lnTo>
                  <a:pt x="2730229" y="983155"/>
                </a:lnTo>
                <a:lnTo>
                  <a:pt x="2749190" y="998216"/>
                </a:lnTo>
                <a:lnTo>
                  <a:pt x="2759032" y="1000791"/>
                </a:lnTo>
                <a:lnTo>
                  <a:pt x="2750448" y="992614"/>
                </a:lnTo>
                <a:lnTo>
                  <a:pt x="2763838" y="1002049"/>
                </a:lnTo>
                <a:lnTo>
                  <a:pt x="2767654" y="1003048"/>
                </a:lnTo>
                <a:lnTo>
                  <a:pt x="2772381" y="1008069"/>
                </a:lnTo>
                <a:lnTo>
                  <a:pt x="2780004" y="1013441"/>
                </a:lnTo>
                <a:lnTo>
                  <a:pt x="2827873" y="1076866"/>
                </a:lnTo>
                <a:lnTo>
                  <a:pt x="2868075" y="1148226"/>
                </a:lnTo>
                <a:lnTo>
                  <a:pt x="2871217" y="1165202"/>
                </a:lnTo>
                <a:lnTo>
                  <a:pt x="2834576" y="1099971"/>
                </a:lnTo>
                <a:lnTo>
                  <a:pt x="2826268" y="1081684"/>
                </a:lnTo>
                <a:lnTo>
                  <a:pt x="2817468" y="1069513"/>
                </a:lnTo>
                <a:lnTo>
                  <a:pt x="2816636" y="1068032"/>
                </a:lnTo>
                <a:lnTo>
                  <a:pt x="2811615" y="1061419"/>
                </a:lnTo>
                <a:lnTo>
                  <a:pt x="2798977" y="1043941"/>
                </a:lnTo>
                <a:lnTo>
                  <a:pt x="2797023" y="1042198"/>
                </a:lnTo>
                <a:lnTo>
                  <a:pt x="2782723" y="1023363"/>
                </a:lnTo>
                <a:lnTo>
                  <a:pt x="2778684" y="1019515"/>
                </a:lnTo>
                <a:lnTo>
                  <a:pt x="2778090" y="1019962"/>
                </a:lnTo>
                <a:cubicBezTo>
                  <a:pt x="2776485" y="1020767"/>
                  <a:pt x="2774879" y="1020767"/>
                  <a:pt x="2774879" y="1017546"/>
                </a:cubicBezTo>
                <a:lnTo>
                  <a:pt x="2740631" y="992261"/>
                </a:lnTo>
                <a:lnTo>
                  <a:pt x="2757703" y="1007206"/>
                </a:lnTo>
                <a:lnTo>
                  <a:pt x="2774879" y="1017546"/>
                </a:lnTo>
                <a:lnTo>
                  <a:pt x="2762302" y="1011236"/>
                </a:lnTo>
                <a:lnTo>
                  <a:pt x="2797023" y="1042198"/>
                </a:lnTo>
                <a:lnTo>
                  <a:pt x="2811615" y="1061419"/>
                </a:lnTo>
                <a:lnTo>
                  <a:pt x="2817468" y="1069513"/>
                </a:lnTo>
                <a:lnTo>
                  <a:pt x="2834576" y="1099971"/>
                </a:lnTo>
                <a:lnTo>
                  <a:pt x="2846335" y="1125852"/>
                </a:lnTo>
                <a:cubicBezTo>
                  <a:pt x="2853559" y="1139504"/>
                  <a:pt x="2861585" y="1152353"/>
                  <a:pt x="2871217" y="1165202"/>
                </a:cubicBezTo>
                <a:cubicBezTo>
                  <a:pt x="2877639" y="1171626"/>
                  <a:pt x="2871217" y="1171626"/>
                  <a:pt x="2864796" y="1171626"/>
                </a:cubicBezTo>
                <a:cubicBezTo>
                  <a:pt x="2845532" y="1145928"/>
                  <a:pt x="2839111" y="1113806"/>
                  <a:pt x="2819847" y="1088109"/>
                </a:cubicBezTo>
                <a:cubicBezTo>
                  <a:pt x="2807004" y="1055987"/>
                  <a:pt x="2781319" y="1030289"/>
                  <a:pt x="2755633" y="1011016"/>
                </a:cubicBezTo>
                <a:lnTo>
                  <a:pt x="2745028" y="1002571"/>
                </a:lnTo>
                <a:lnTo>
                  <a:pt x="2697813" y="978885"/>
                </a:lnTo>
                <a:cubicBezTo>
                  <a:pt x="2672124" y="959555"/>
                  <a:pt x="2646436" y="946668"/>
                  <a:pt x="2620747" y="933781"/>
                </a:cubicBezTo>
                <a:lnTo>
                  <a:pt x="2620129" y="933274"/>
                </a:lnTo>
                <a:lnTo>
                  <a:pt x="2608745" y="928301"/>
                </a:lnTo>
                <a:lnTo>
                  <a:pt x="2589025" y="920713"/>
                </a:lnTo>
                <a:lnTo>
                  <a:pt x="2615931" y="939419"/>
                </a:lnTo>
                <a:cubicBezTo>
                  <a:pt x="2648041" y="959555"/>
                  <a:pt x="2681758" y="978885"/>
                  <a:pt x="2717080" y="998216"/>
                </a:cubicBezTo>
                <a:cubicBezTo>
                  <a:pt x="2717080" y="998216"/>
                  <a:pt x="2717080" y="1004659"/>
                  <a:pt x="2710657" y="998216"/>
                </a:cubicBezTo>
                <a:cubicBezTo>
                  <a:pt x="2662491" y="972442"/>
                  <a:pt x="2615931" y="943447"/>
                  <a:pt x="2569370" y="913646"/>
                </a:cubicBezTo>
                <a:lnTo>
                  <a:pt x="2567368" y="912379"/>
                </a:lnTo>
                <a:lnTo>
                  <a:pt x="2556571" y="908225"/>
                </a:lnTo>
                <a:cubicBezTo>
                  <a:pt x="2524465" y="895376"/>
                  <a:pt x="2492358" y="876102"/>
                  <a:pt x="2460251" y="863254"/>
                </a:cubicBezTo>
                <a:cubicBezTo>
                  <a:pt x="2428144" y="850405"/>
                  <a:pt x="2396038" y="837556"/>
                  <a:pt x="2363931" y="818283"/>
                </a:cubicBezTo>
                <a:cubicBezTo>
                  <a:pt x="2363931" y="811858"/>
                  <a:pt x="2363931" y="811858"/>
                  <a:pt x="2370352" y="811858"/>
                </a:cubicBezTo>
                <a:cubicBezTo>
                  <a:pt x="2370352" y="811858"/>
                  <a:pt x="2370352" y="811858"/>
                  <a:pt x="2370352" y="818283"/>
                </a:cubicBezTo>
                <a:lnTo>
                  <a:pt x="2397893" y="826486"/>
                </a:lnTo>
                <a:lnTo>
                  <a:pt x="2435368" y="846389"/>
                </a:lnTo>
                <a:cubicBezTo>
                  <a:pt x="2458646" y="856829"/>
                  <a:pt x="2482726" y="866466"/>
                  <a:pt x="2505201" y="876102"/>
                </a:cubicBezTo>
                <a:lnTo>
                  <a:pt x="2525157" y="885670"/>
                </a:lnTo>
                <a:lnTo>
                  <a:pt x="2461625" y="845469"/>
                </a:lnTo>
                <a:lnTo>
                  <a:pt x="2397893" y="826486"/>
                </a:lnTo>
                <a:lnTo>
                  <a:pt x="2370352" y="811858"/>
                </a:lnTo>
                <a:lnTo>
                  <a:pt x="2440364" y="832015"/>
                </a:lnTo>
                <a:lnTo>
                  <a:pt x="2428082" y="824244"/>
                </a:lnTo>
                <a:cubicBezTo>
                  <a:pt x="2379916" y="790416"/>
                  <a:pt x="2335362" y="756588"/>
                  <a:pt x="2283584" y="733634"/>
                </a:cubicBezTo>
                <a:close/>
                <a:moveTo>
                  <a:pt x="2781771" y="723490"/>
                </a:moveTo>
                <a:lnTo>
                  <a:pt x="2771181" y="729260"/>
                </a:lnTo>
                <a:lnTo>
                  <a:pt x="2765426" y="731796"/>
                </a:lnTo>
                <a:lnTo>
                  <a:pt x="2761845" y="733630"/>
                </a:lnTo>
                <a:lnTo>
                  <a:pt x="2775068" y="725837"/>
                </a:lnTo>
                <a:close/>
                <a:moveTo>
                  <a:pt x="790930" y="723069"/>
                </a:moveTo>
                <a:cubicBezTo>
                  <a:pt x="819743" y="717667"/>
                  <a:pt x="852158" y="732073"/>
                  <a:pt x="866564" y="760886"/>
                </a:cubicBezTo>
                <a:cubicBezTo>
                  <a:pt x="879370" y="783297"/>
                  <a:pt x="877769" y="805707"/>
                  <a:pt x="868165" y="824916"/>
                </a:cubicBezTo>
                <a:lnTo>
                  <a:pt x="866499" y="827125"/>
                </a:lnTo>
                <a:lnTo>
                  <a:pt x="870566" y="812110"/>
                </a:lnTo>
                <a:lnTo>
                  <a:pt x="870001" y="806688"/>
                </a:lnTo>
                <a:lnTo>
                  <a:pt x="870566" y="804907"/>
                </a:lnTo>
                <a:cubicBezTo>
                  <a:pt x="871366" y="792901"/>
                  <a:pt x="869766" y="780095"/>
                  <a:pt x="866564" y="767289"/>
                </a:cubicBezTo>
                <a:cubicBezTo>
                  <a:pt x="853758" y="748080"/>
                  <a:pt x="834549" y="735275"/>
                  <a:pt x="815341" y="728872"/>
                </a:cubicBezTo>
                <a:cubicBezTo>
                  <a:pt x="798533" y="726471"/>
                  <a:pt x="783526" y="729472"/>
                  <a:pt x="770658" y="736187"/>
                </a:cubicBezTo>
                <a:lnTo>
                  <a:pt x="764868" y="741568"/>
                </a:lnTo>
                <a:lnTo>
                  <a:pt x="764117" y="741678"/>
                </a:lnTo>
                <a:lnTo>
                  <a:pt x="763401" y="742932"/>
                </a:lnTo>
                <a:lnTo>
                  <a:pt x="757914" y="748030"/>
                </a:lnTo>
                <a:lnTo>
                  <a:pt x="757714" y="748080"/>
                </a:lnTo>
                <a:lnTo>
                  <a:pt x="757378" y="748528"/>
                </a:lnTo>
                <a:lnTo>
                  <a:pt x="738805" y="765789"/>
                </a:lnTo>
                <a:lnTo>
                  <a:pt x="732083" y="779696"/>
                </a:lnTo>
                <a:lnTo>
                  <a:pt x="722398" y="797403"/>
                </a:lnTo>
                <a:lnTo>
                  <a:pt x="721767" y="804305"/>
                </a:lnTo>
                <a:lnTo>
                  <a:pt x="717696" y="816112"/>
                </a:lnTo>
                <a:cubicBezTo>
                  <a:pt x="716095" y="824916"/>
                  <a:pt x="716095" y="834520"/>
                  <a:pt x="719297" y="844124"/>
                </a:cubicBezTo>
                <a:lnTo>
                  <a:pt x="729995" y="856282"/>
                </a:lnTo>
                <a:lnTo>
                  <a:pt x="731302" y="859331"/>
                </a:lnTo>
                <a:lnTo>
                  <a:pt x="747531" y="873593"/>
                </a:lnTo>
                <a:lnTo>
                  <a:pt x="732102" y="869736"/>
                </a:lnTo>
                <a:cubicBezTo>
                  <a:pt x="719297" y="856930"/>
                  <a:pt x="712894" y="844124"/>
                  <a:pt x="706491" y="831319"/>
                </a:cubicBezTo>
                <a:cubicBezTo>
                  <a:pt x="706491" y="812110"/>
                  <a:pt x="719297" y="792901"/>
                  <a:pt x="725699" y="773692"/>
                </a:cubicBezTo>
                <a:cubicBezTo>
                  <a:pt x="732102" y="760886"/>
                  <a:pt x="744908" y="748080"/>
                  <a:pt x="764117" y="735275"/>
                </a:cubicBezTo>
                <a:cubicBezTo>
                  <a:pt x="772121" y="728872"/>
                  <a:pt x="781325" y="724870"/>
                  <a:pt x="790930" y="723069"/>
                </a:cubicBezTo>
                <a:close/>
                <a:moveTo>
                  <a:pt x="3289366" y="722363"/>
                </a:moveTo>
                <a:cubicBezTo>
                  <a:pt x="3302199" y="735220"/>
                  <a:pt x="3315031" y="748078"/>
                  <a:pt x="3327863" y="760935"/>
                </a:cubicBezTo>
                <a:cubicBezTo>
                  <a:pt x="3411273" y="857366"/>
                  <a:pt x="3469018" y="973083"/>
                  <a:pt x="3507515" y="1095229"/>
                </a:cubicBezTo>
                <a:cubicBezTo>
                  <a:pt x="3552428" y="1223803"/>
                  <a:pt x="3590925" y="1358806"/>
                  <a:pt x="3590925" y="1493809"/>
                </a:cubicBezTo>
                <a:cubicBezTo>
                  <a:pt x="3590925" y="1500238"/>
                  <a:pt x="3584509" y="1500238"/>
                  <a:pt x="3584509" y="1493809"/>
                </a:cubicBezTo>
                <a:cubicBezTo>
                  <a:pt x="3584509" y="1480952"/>
                  <a:pt x="3584509" y="1461666"/>
                  <a:pt x="3584509" y="1448808"/>
                </a:cubicBezTo>
                <a:cubicBezTo>
                  <a:pt x="3578093" y="1378092"/>
                  <a:pt x="3565261" y="1307377"/>
                  <a:pt x="3546012" y="1243089"/>
                </a:cubicBezTo>
                <a:cubicBezTo>
                  <a:pt x="3533180" y="1178802"/>
                  <a:pt x="3507515" y="1114515"/>
                  <a:pt x="3488267" y="1050228"/>
                </a:cubicBezTo>
                <a:cubicBezTo>
                  <a:pt x="3462602" y="992369"/>
                  <a:pt x="3436938" y="934511"/>
                  <a:pt x="3404857" y="876652"/>
                </a:cubicBezTo>
                <a:cubicBezTo>
                  <a:pt x="3372776" y="818794"/>
                  <a:pt x="3334279" y="767364"/>
                  <a:pt x="3282950" y="728792"/>
                </a:cubicBezTo>
                <a:cubicBezTo>
                  <a:pt x="3282950" y="728792"/>
                  <a:pt x="3282950" y="722363"/>
                  <a:pt x="3289366" y="722363"/>
                </a:cubicBezTo>
                <a:close/>
                <a:moveTo>
                  <a:pt x="2266873" y="721544"/>
                </a:moveTo>
                <a:lnTo>
                  <a:pt x="2283583" y="725177"/>
                </a:lnTo>
                <a:cubicBezTo>
                  <a:pt x="2299639" y="729204"/>
                  <a:pt x="2315694" y="734036"/>
                  <a:pt x="2331750" y="740480"/>
                </a:cubicBezTo>
                <a:lnTo>
                  <a:pt x="2356710" y="750112"/>
                </a:lnTo>
                <a:lnTo>
                  <a:pt x="2381078" y="768822"/>
                </a:lnTo>
                <a:lnTo>
                  <a:pt x="2334961" y="747728"/>
                </a:lnTo>
                <a:cubicBezTo>
                  <a:pt x="2317300" y="740480"/>
                  <a:pt x="2299639" y="734036"/>
                  <a:pt x="2280372" y="727593"/>
                </a:cubicBezTo>
                <a:lnTo>
                  <a:pt x="2278741" y="727366"/>
                </a:lnTo>
                <a:close/>
                <a:moveTo>
                  <a:pt x="2709077" y="720506"/>
                </a:moveTo>
                <a:lnTo>
                  <a:pt x="2710138" y="724717"/>
                </a:lnTo>
                <a:cubicBezTo>
                  <a:pt x="2711443" y="732156"/>
                  <a:pt x="2711844" y="739795"/>
                  <a:pt x="2710238" y="747836"/>
                </a:cubicBezTo>
                <a:close/>
                <a:moveTo>
                  <a:pt x="2703034" y="718985"/>
                </a:moveTo>
                <a:lnTo>
                  <a:pt x="2703813" y="722104"/>
                </a:lnTo>
                <a:lnTo>
                  <a:pt x="2703813" y="727733"/>
                </a:lnTo>
                <a:cubicBezTo>
                  <a:pt x="2703813" y="734970"/>
                  <a:pt x="2703813" y="741403"/>
                  <a:pt x="2703813" y="747836"/>
                </a:cubicBezTo>
                <a:close/>
                <a:moveTo>
                  <a:pt x="2777635" y="718077"/>
                </a:moveTo>
                <a:lnTo>
                  <a:pt x="2775911" y="718884"/>
                </a:lnTo>
                <a:lnTo>
                  <a:pt x="2748075" y="735290"/>
                </a:lnTo>
                <a:lnTo>
                  <a:pt x="2739616" y="738252"/>
                </a:lnTo>
                <a:lnTo>
                  <a:pt x="2709583" y="751774"/>
                </a:lnTo>
                <a:lnTo>
                  <a:pt x="2709435" y="752661"/>
                </a:lnTo>
                <a:lnTo>
                  <a:pt x="2708808" y="752123"/>
                </a:lnTo>
                <a:lnTo>
                  <a:pt x="2691223" y="760040"/>
                </a:lnTo>
                <a:lnTo>
                  <a:pt x="2706717" y="752198"/>
                </a:lnTo>
                <a:lnTo>
                  <a:pt x="2703813" y="747836"/>
                </a:lnTo>
                <a:lnTo>
                  <a:pt x="2707902" y="751345"/>
                </a:lnTo>
                <a:lnTo>
                  <a:pt x="2707648" y="751727"/>
                </a:lnTo>
                <a:lnTo>
                  <a:pt x="2708087" y="751504"/>
                </a:lnTo>
                <a:lnTo>
                  <a:pt x="2707902" y="751345"/>
                </a:lnTo>
                <a:lnTo>
                  <a:pt x="2710238" y="747836"/>
                </a:lnTo>
                <a:lnTo>
                  <a:pt x="2709769" y="750653"/>
                </a:lnTo>
                <a:lnTo>
                  <a:pt x="2759780" y="725340"/>
                </a:lnTo>
                <a:close/>
                <a:moveTo>
                  <a:pt x="1438537" y="717957"/>
                </a:moveTo>
                <a:lnTo>
                  <a:pt x="1456108" y="726399"/>
                </a:lnTo>
                <a:lnTo>
                  <a:pt x="1458318" y="728060"/>
                </a:lnTo>
                <a:cubicBezTo>
                  <a:pt x="1477665" y="740853"/>
                  <a:pt x="1503462" y="753647"/>
                  <a:pt x="1522810" y="766440"/>
                </a:cubicBezTo>
                <a:cubicBezTo>
                  <a:pt x="1503462" y="753647"/>
                  <a:pt x="1484115" y="747250"/>
                  <a:pt x="1464767" y="734457"/>
                </a:cubicBezTo>
                <a:lnTo>
                  <a:pt x="1457315" y="731706"/>
                </a:lnTo>
                <a:lnTo>
                  <a:pt x="1451868" y="728060"/>
                </a:lnTo>
                <a:close/>
                <a:moveTo>
                  <a:pt x="2699278" y="716049"/>
                </a:moveTo>
                <a:lnTo>
                  <a:pt x="2699798" y="718083"/>
                </a:lnTo>
                <a:cubicBezTo>
                  <a:pt x="2702207" y="728537"/>
                  <a:pt x="2703813" y="738187"/>
                  <a:pt x="2703813" y="747836"/>
                </a:cubicBezTo>
                <a:cubicBezTo>
                  <a:pt x="2703813" y="741403"/>
                  <a:pt x="2702207" y="733362"/>
                  <a:pt x="2700601" y="725320"/>
                </a:cubicBezTo>
                <a:close/>
                <a:moveTo>
                  <a:pt x="3012213" y="715671"/>
                </a:moveTo>
                <a:lnTo>
                  <a:pt x="3059361" y="735674"/>
                </a:lnTo>
                <a:lnTo>
                  <a:pt x="3076463" y="747836"/>
                </a:lnTo>
                <a:lnTo>
                  <a:pt x="3054309" y="738963"/>
                </a:lnTo>
                <a:lnTo>
                  <a:pt x="3042399" y="732374"/>
                </a:lnTo>
                <a:lnTo>
                  <a:pt x="3037913" y="728537"/>
                </a:lnTo>
                <a:lnTo>
                  <a:pt x="3015676" y="717587"/>
                </a:lnTo>
                <a:close/>
                <a:moveTo>
                  <a:pt x="2124714" y="715568"/>
                </a:moveTo>
                <a:lnTo>
                  <a:pt x="2112182" y="724077"/>
                </a:lnTo>
                <a:lnTo>
                  <a:pt x="2124635" y="722660"/>
                </a:lnTo>
                <a:lnTo>
                  <a:pt x="2125750" y="722393"/>
                </a:lnTo>
                <a:lnTo>
                  <a:pt x="2126628" y="721978"/>
                </a:lnTo>
                <a:lnTo>
                  <a:pt x="2126490" y="718075"/>
                </a:lnTo>
                <a:close/>
                <a:moveTo>
                  <a:pt x="2171196" y="714706"/>
                </a:moveTo>
                <a:lnTo>
                  <a:pt x="2188680" y="714706"/>
                </a:lnTo>
                <a:lnTo>
                  <a:pt x="2168787" y="718733"/>
                </a:lnTo>
                <a:lnTo>
                  <a:pt x="2136257" y="726391"/>
                </a:lnTo>
                <a:close/>
                <a:moveTo>
                  <a:pt x="2110993" y="713900"/>
                </a:moveTo>
                <a:lnTo>
                  <a:pt x="2110988" y="713901"/>
                </a:lnTo>
                <a:lnTo>
                  <a:pt x="2110751" y="714061"/>
                </a:lnTo>
                <a:close/>
                <a:moveTo>
                  <a:pt x="1287226" y="713640"/>
                </a:moveTo>
                <a:lnTo>
                  <a:pt x="1277021" y="741580"/>
                </a:lnTo>
                <a:lnTo>
                  <a:pt x="1272846" y="743368"/>
                </a:lnTo>
                <a:cubicBezTo>
                  <a:pt x="1272042" y="742565"/>
                  <a:pt x="1272042" y="740958"/>
                  <a:pt x="1272042" y="740958"/>
                </a:cubicBezTo>
                <a:close/>
                <a:moveTo>
                  <a:pt x="2703813" y="712454"/>
                </a:moveTo>
                <a:cubicBezTo>
                  <a:pt x="2707026" y="723712"/>
                  <a:pt x="2710238" y="734970"/>
                  <a:pt x="2710238" y="747836"/>
                </a:cubicBezTo>
                <a:lnTo>
                  <a:pt x="2703813" y="722104"/>
                </a:lnTo>
                <a:close/>
                <a:moveTo>
                  <a:pt x="2122232" y="712064"/>
                </a:moveTo>
                <a:lnTo>
                  <a:pt x="2112093" y="713720"/>
                </a:lnTo>
                <a:lnTo>
                  <a:pt x="2096186" y="724916"/>
                </a:lnTo>
                <a:lnTo>
                  <a:pt x="2098405" y="725645"/>
                </a:lnTo>
                <a:lnTo>
                  <a:pt x="2111266" y="724181"/>
                </a:lnTo>
                <a:lnTo>
                  <a:pt x="2124616" y="715430"/>
                </a:lnTo>
                <a:close/>
                <a:moveTo>
                  <a:pt x="2205392" y="711323"/>
                </a:moveTo>
                <a:lnTo>
                  <a:pt x="2228995" y="714706"/>
                </a:lnTo>
                <a:lnTo>
                  <a:pt x="2256613" y="724282"/>
                </a:lnTo>
                <a:lnTo>
                  <a:pt x="2251473" y="723566"/>
                </a:lnTo>
                <a:cubicBezTo>
                  <a:pt x="2241840" y="721149"/>
                  <a:pt x="2232206" y="717928"/>
                  <a:pt x="2222573" y="714706"/>
                </a:cubicBezTo>
                <a:lnTo>
                  <a:pt x="2188680" y="714706"/>
                </a:lnTo>
                <a:close/>
                <a:moveTo>
                  <a:pt x="2132246" y="710429"/>
                </a:moveTo>
                <a:lnTo>
                  <a:pt x="2127859" y="711145"/>
                </a:lnTo>
                <a:lnTo>
                  <a:pt x="2129105" y="712488"/>
                </a:lnTo>
                <a:close/>
                <a:moveTo>
                  <a:pt x="553906" y="710032"/>
                </a:moveTo>
                <a:lnTo>
                  <a:pt x="556939" y="724793"/>
                </a:lnTo>
                <a:lnTo>
                  <a:pt x="556009" y="732219"/>
                </a:lnTo>
                <a:lnTo>
                  <a:pt x="552516" y="715277"/>
                </a:lnTo>
                <a:close/>
                <a:moveTo>
                  <a:pt x="2996976" y="709919"/>
                </a:moveTo>
                <a:lnTo>
                  <a:pt x="3010378" y="714978"/>
                </a:lnTo>
                <a:lnTo>
                  <a:pt x="3015676" y="717587"/>
                </a:lnTo>
                <a:lnTo>
                  <a:pt x="3042399" y="732374"/>
                </a:lnTo>
                <a:lnTo>
                  <a:pt x="3046402" y="735796"/>
                </a:lnTo>
                <a:lnTo>
                  <a:pt x="3030661" y="729493"/>
                </a:lnTo>
                <a:close/>
                <a:moveTo>
                  <a:pt x="2196884" y="709874"/>
                </a:moveTo>
                <a:lnTo>
                  <a:pt x="2206558" y="711087"/>
                </a:lnTo>
                <a:lnTo>
                  <a:pt x="2205392" y="711323"/>
                </a:lnTo>
                <a:lnTo>
                  <a:pt x="2196028" y="709981"/>
                </a:lnTo>
                <a:close/>
                <a:moveTo>
                  <a:pt x="2229596" y="709139"/>
                </a:moveTo>
                <a:lnTo>
                  <a:pt x="2259500" y="717928"/>
                </a:lnTo>
                <a:lnTo>
                  <a:pt x="2266873" y="721544"/>
                </a:lnTo>
                <a:lnTo>
                  <a:pt x="2235417" y="714706"/>
                </a:lnTo>
                <a:lnTo>
                  <a:pt x="2206558" y="711087"/>
                </a:lnTo>
                <a:lnTo>
                  <a:pt x="2214044" y="709571"/>
                </a:lnTo>
                <a:close/>
                <a:moveTo>
                  <a:pt x="2816997" y="709068"/>
                </a:moveTo>
                <a:lnTo>
                  <a:pt x="2807367" y="714849"/>
                </a:lnTo>
                <a:lnTo>
                  <a:pt x="2798763" y="719153"/>
                </a:lnTo>
                <a:lnTo>
                  <a:pt x="2762200" y="734217"/>
                </a:lnTo>
                <a:lnTo>
                  <a:pt x="2754055" y="738874"/>
                </a:lnTo>
                <a:lnTo>
                  <a:pt x="2752045" y="739686"/>
                </a:lnTo>
                <a:lnTo>
                  <a:pt x="2771181" y="729260"/>
                </a:lnTo>
                <a:close/>
                <a:moveTo>
                  <a:pt x="1596978" y="707944"/>
                </a:moveTo>
                <a:lnTo>
                  <a:pt x="1580652" y="709320"/>
                </a:lnTo>
                <a:lnTo>
                  <a:pt x="1517470" y="719857"/>
                </a:lnTo>
                <a:lnTo>
                  <a:pt x="1503610" y="715812"/>
                </a:lnTo>
                <a:lnTo>
                  <a:pt x="1503442" y="715826"/>
                </a:lnTo>
                <a:lnTo>
                  <a:pt x="1503442" y="718909"/>
                </a:lnTo>
                <a:lnTo>
                  <a:pt x="1507529" y="721515"/>
                </a:lnTo>
                <a:lnTo>
                  <a:pt x="1517470" y="719857"/>
                </a:lnTo>
                <a:lnTo>
                  <a:pt x="1522730" y="721392"/>
                </a:lnTo>
                <a:cubicBezTo>
                  <a:pt x="1529160" y="722197"/>
                  <a:pt x="1535589" y="722197"/>
                  <a:pt x="1542018" y="722197"/>
                </a:cubicBezTo>
                <a:cubicBezTo>
                  <a:pt x="1561307" y="715763"/>
                  <a:pt x="1580595" y="715763"/>
                  <a:pt x="1593454" y="709330"/>
                </a:cubicBezTo>
                <a:close/>
                <a:moveTo>
                  <a:pt x="2700588" y="705263"/>
                </a:moveTo>
                <a:lnTo>
                  <a:pt x="2703010" y="718083"/>
                </a:lnTo>
                <a:lnTo>
                  <a:pt x="2703034" y="718985"/>
                </a:lnTo>
                <a:lnTo>
                  <a:pt x="2701404" y="712454"/>
                </a:lnTo>
                <a:close/>
                <a:moveTo>
                  <a:pt x="552863" y="702550"/>
                </a:moveTo>
                <a:lnTo>
                  <a:pt x="555702" y="703258"/>
                </a:lnTo>
                <a:lnTo>
                  <a:pt x="553906" y="710032"/>
                </a:lnTo>
                <a:lnTo>
                  <a:pt x="552516" y="703264"/>
                </a:lnTo>
                <a:close/>
                <a:moveTo>
                  <a:pt x="2979967" y="702004"/>
                </a:moveTo>
                <a:lnTo>
                  <a:pt x="2986277" y="703701"/>
                </a:lnTo>
                <a:lnTo>
                  <a:pt x="2996976" y="709919"/>
                </a:lnTo>
                <a:lnTo>
                  <a:pt x="2988529" y="706730"/>
                </a:lnTo>
                <a:lnTo>
                  <a:pt x="2983301" y="703609"/>
                </a:lnTo>
                <a:close/>
                <a:moveTo>
                  <a:pt x="2858986" y="701938"/>
                </a:moveTo>
                <a:cubicBezTo>
                  <a:pt x="2865438" y="701938"/>
                  <a:pt x="2865438" y="701938"/>
                  <a:pt x="2865438" y="708393"/>
                </a:cubicBezTo>
                <a:cubicBezTo>
                  <a:pt x="2846081" y="721305"/>
                  <a:pt x="2826724" y="734217"/>
                  <a:pt x="2807366" y="740673"/>
                </a:cubicBezTo>
                <a:lnTo>
                  <a:pt x="2779017" y="754146"/>
                </a:lnTo>
                <a:lnTo>
                  <a:pt x="2813331" y="760623"/>
                </a:lnTo>
                <a:lnTo>
                  <a:pt x="2867949" y="785066"/>
                </a:lnTo>
                <a:lnTo>
                  <a:pt x="2898033" y="792575"/>
                </a:lnTo>
                <a:cubicBezTo>
                  <a:pt x="2922325" y="801464"/>
                  <a:pt x="2945827" y="812613"/>
                  <a:pt x="2967521" y="824666"/>
                </a:cubicBezTo>
                <a:cubicBezTo>
                  <a:pt x="3018944" y="850378"/>
                  <a:pt x="3070366" y="888946"/>
                  <a:pt x="3108933" y="933943"/>
                </a:cubicBezTo>
                <a:cubicBezTo>
                  <a:pt x="3153928" y="985368"/>
                  <a:pt x="3186067" y="1043220"/>
                  <a:pt x="3211778" y="1101073"/>
                </a:cubicBezTo>
                <a:lnTo>
                  <a:pt x="3229876" y="1144509"/>
                </a:lnTo>
                <a:lnTo>
                  <a:pt x="3231006" y="1146149"/>
                </a:lnTo>
                <a:lnTo>
                  <a:pt x="3235261" y="1157433"/>
                </a:lnTo>
                <a:lnTo>
                  <a:pt x="3251952" y="1197494"/>
                </a:lnTo>
                <a:lnTo>
                  <a:pt x="3255589" y="1208981"/>
                </a:lnTo>
                <a:lnTo>
                  <a:pt x="3263138" y="1223271"/>
                </a:lnTo>
                <a:cubicBezTo>
                  <a:pt x="3272777" y="1239338"/>
                  <a:pt x="3279204" y="1255405"/>
                  <a:pt x="3284023" y="1271472"/>
                </a:cubicBezTo>
                <a:lnTo>
                  <a:pt x="3292677" y="1308561"/>
                </a:lnTo>
                <a:lnTo>
                  <a:pt x="3281616" y="1288571"/>
                </a:lnTo>
                <a:lnTo>
                  <a:pt x="3290054" y="1323154"/>
                </a:lnTo>
                <a:lnTo>
                  <a:pt x="3296073" y="1336543"/>
                </a:lnTo>
                <a:lnTo>
                  <a:pt x="3297429" y="1341573"/>
                </a:lnTo>
                <a:lnTo>
                  <a:pt x="3299381" y="1361374"/>
                </a:lnTo>
                <a:lnTo>
                  <a:pt x="3301846" y="1371477"/>
                </a:lnTo>
                <a:cubicBezTo>
                  <a:pt x="3305059" y="1384337"/>
                  <a:pt x="3308273" y="1397197"/>
                  <a:pt x="3309880" y="1410861"/>
                </a:cubicBezTo>
                <a:lnTo>
                  <a:pt x="3309298" y="1426886"/>
                </a:lnTo>
                <a:lnTo>
                  <a:pt x="3310606" y="1432119"/>
                </a:lnTo>
                <a:cubicBezTo>
                  <a:pt x="3313016" y="1443368"/>
                  <a:pt x="3314623" y="1454617"/>
                  <a:pt x="3314623" y="1467473"/>
                </a:cubicBezTo>
                <a:lnTo>
                  <a:pt x="3314979" y="1470323"/>
                </a:lnTo>
                <a:lnTo>
                  <a:pt x="3316958" y="1461866"/>
                </a:lnTo>
                <a:cubicBezTo>
                  <a:pt x="3319368" y="1449816"/>
                  <a:pt x="3320975" y="1438569"/>
                  <a:pt x="3320975" y="1428929"/>
                </a:cubicBezTo>
                <a:lnTo>
                  <a:pt x="3297429" y="1341573"/>
                </a:lnTo>
                <a:lnTo>
                  <a:pt x="3295270" y="1319673"/>
                </a:lnTo>
                <a:lnTo>
                  <a:pt x="3292677" y="1308561"/>
                </a:lnTo>
                <a:lnTo>
                  <a:pt x="3295270" y="1313246"/>
                </a:lnTo>
                <a:cubicBezTo>
                  <a:pt x="3301696" y="1345380"/>
                  <a:pt x="3314549" y="1371087"/>
                  <a:pt x="3320975" y="1403221"/>
                </a:cubicBezTo>
                <a:cubicBezTo>
                  <a:pt x="3327401" y="1422502"/>
                  <a:pt x="3327401" y="1441782"/>
                  <a:pt x="3320975" y="1467490"/>
                </a:cubicBezTo>
                <a:lnTo>
                  <a:pt x="3316172" y="1479866"/>
                </a:lnTo>
                <a:lnTo>
                  <a:pt x="3318641" y="1499613"/>
                </a:lnTo>
                <a:lnTo>
                  <a:pt x="3309222" y="1528596"/>
                </a:lnTo>
                <a:lnTo>
                  <a:pt x="3379734" y="1495476"/>
                </a:lnTo>
                <a:lnTo>
                  <a:pt x="3395286" y="1490391"/>
                </a:lnTo>
                <a:lnTo>
                  <a:pt x="3388550" y="1497063"/>
                </a:lnTo>
                <a:lnTo>
                  <a:pt x="3384161" y="1501410"/>
                </a:lnTo>
                <a:lnTo>
                  <a:pt x="3382940" y="1501826"/>
                </a:lnTo>
                <a:lnTo>
                  <a:pt x="3374340" y="1506039"/>
                </a:lnTo>
                <a:lnTo>
                  <a:pt x="3372522" y="1506588"/>
                </a:lnTo>
                <a:lnTo>
                  <a:pt x="3372568" y="1506907"/>
                </a:lnTo>
                <a:lnTo>
                  <a:pt x="3308411" y="1538338"/>
                </a:lnTo>
                <a:cubicBezTo>
                  <a:pt x="3305206" y="1538338"/>
                  <a:pt x="3303603" y="1538338"/>
                  <a:pt x="3302802" y="1537544"/>
                </a:cubicBezTo>
                <a:lnTo>
                  <a:pt x="3302424" y="1534928"/>
                </a:lnTo>
                <a:lnTo>
                  <a:pt x="3292126" y="1540593"/>
                </a:lnTo>
                <a:lnTo>
                  <a:pt x="3277569" y="1544232"/>
                </a:lnTo>
                <a:lnTo>
                  <a:pt x="3278467" y="1543807"/>
                </a:lnTo>
                <a:lnTo>
                  <a:pt x="3281117" y="1540748"/>
                </a:lnTo>
                <a:lnTo>
                  <a:pt x="3279405" y="1542503"/>
                </a:lnTo>
                <a:lnTo>
                  <a:pt x="3273811" y="1544142"/>
                </a:lnTo>
                <a:lnTo>
                  <a:pt x="3276056" y="1544610"/>
                </a:lnTo>
                <a:lnTo>
                  <a:pt x="3277569" y="1544232"/>
                </a:lnTo>
                <a:lnTo>
                  <a:pt x="3263201" y="1551038"/>
                </a:lnTo>
                <a:lnTo>
                  <a:pt x="3258264" y="1548699"/>
                </a:lnTo>
                <a:lnTo>
                  <a:pt x="3257565" y="1548904"/>
                </a:lnTo>
                <a:lnTo>
                  <a:pt x="3257745" y="1548454"/>
                </a:lnTo>
                <a:lnTo>
                  <a:pt x="3256241" y="1547741"/>
                </a:lnTo>
                <a:lnTo>
                  <a:pt x="3256453" y="1549230"/>
                </a:lnTo>
                <a:lnTo>
                  <a:pt x="3250285" y="1551038"/>
                </a:lnTo>
                <a:cubicBezTo>
                  <a:pt x="3250285" y="1551038"/>
                  <a:pt x="3250285" y="1549431"/>
                  <a:pt x="3250285" y="1547825"/>
                </a:cubicBezTo>
                <a:lnTo>
                  <a:pt x="3250285" y="1544920"/>
                </a:lnTo>
                <a:lnTo>
                  <a:pt x="3247935" y="1543807"/>
                </a:lnTo>
                <a:cubicBezTo>
                  <a:pt x="3243917" y="1539789"/>
                  <a:pt x="3240703" y="1534968"/>
                  <a:pt x="3237490" y="1531754"/>
                </a:cubicBezTo>
                <a:lnTo>
                  <a:pt x="3252916" y="1538825"/>
                </a:lnTo>
                <a:lnTo>
                  <a:pt x="3253391" y="1539538"/>
                </a:lnTo>
                <a:lnTo>
                  <a:pt x="3253628" y="1539151"/>
                </a:lnTo>
                <a:lnTo>
                  <a:pt x="3252916" y="1538825"/>
                </a:lnTo>
                <a:lnTo>
                  <a:pt x="3243917" y="1525326"/>
                </a:lnTo>
                <a:lnTo>
                  <a:pt x="3258109" y="1531831"/>
                </a:lnTo>
                <a:lnTo>
                  <a:pt x="3274384" y="1505247"/>
                </a:lnTo>
                <a:lnTo>
                  <a:pt x="3274662" y="1504398"/>
                </a:lnTo>
                <a:lnTo>
                  <a:pt x="3263279" y="1512938"/>
                </a:lnTo>
                <a:cubicBezTo>
                  <a:pt x="3263279" y="1512938"/>
                  <a:pt x="3256851" y="1512938"/>
                  <a:pt x="3263279" y="1506508"/>
                </a:cubicBezTo>
                <a:lnTo>
                  <a:pt x="3277132" y="1496850"/>
                </a:lnTo>
                <a:lnTo>
                  <a:pt x="3288843" y="1461063"/>
                </a:lnTo>
                <a:lnTo>
                  <a:pt x="3289176" y="1454519"/>
                </a:lnTo>
                <a:lnTo>
                  <a:pt x="3288912" y="1448189"/>
                </a:lnTo>
                <a:lnTo>
                  <a:pt x="3285788" y="1435693"/>
                </a:lnTo>
                <a:lnTo>
                  <a:pt x="3285630" y="1439372"/>
                </a:lnTo>
                <a:cubicBezTo>
                  <a:pt x="3282417" y="1451824"/>
                  <a:pt x="3277597" y="1463674"/>
                  <a:pt x="3270769" y="1474017"/>
                </a:cubicBezTo>
                <a:lnTo>
                  <a:pt x="3244777" y="1498750"/>
                </a:lnTo>
                <a:lnTo>
                  <a:pt x="3244156" y="1499746"/>
                </a:lnTo>
                <a:lnTo>
                  <a:pt x="3243413" y="1499560"/>
                </a:lnTo>
                <a:lnTo>
                  <a:pt x="3238236" y="1498820"/>
                </a:lnTo>
                <a:cubicBezTo>
                  <a:pt x="3237433" y="1498017"/>
                  <a:pt x="3237433" y="1496410"/>
                  <a:pt x="3237433" y="1493197"/>
                </a:cubicBezTo>
                <a:lnTo>
                  <a:pt x="3237734" y="1492971"/>
                </a:lnTo>
                <a:lnTo>
                  <a:pt x="3238828" y="1480368"/>
                </a:lnTo>
                <a:lnTo>
                  <a:pt x="3244156" y="1480368"/>
                </a:lnTo>
                <a:lnTo>
                  <a:pt x="3245111" y="1484195"/>
                </a:lnTo>
                <a:lnTo>
                  <a:pt x="3244749" y="1487644"/>
                </a:lnTo>
                <a:lnTo>
                  <a:pt x="3243462" y="1488675"/>
                </a:lnTo>
                <a:lnTo>
                  <a:pt x="3244741" y="1487715"/>
                </a:lnTo>
                <a:lnTo>
                  <a:pt x="3244749" y="1487644"/>
                </a:lnTo>
                <a:lnTo>
                  <a:pt x="3245768" y="1486827"/>
                </a:lnTo>
                <a:lnTo>
                  <a:pt x="3245111" y="1484195"/>
                </a:lnTo>
                <a:lnTo>
                  <a:pt x="3245768" y="1477945"/>
                </a:lnTo>
                <a:lnTo>
                  <a:pt x="3250214" y="1473810"/>
                </a:lnTo>
                <a:lnTo>
                  <a:pt x="3250605" y="1473908"/>
                </a:lnTo>
                <a:lnTo>
                  <a:pt x="3251679" y="1482512"/>
                </a:lnTo>
                <a:lnTo>
                  <a:pt x="3263138" y="1473916"/>
                </a:lnTo>
                <a:lnTo>
                  <a:pt x="3273550" y="1449619"/>
                </a:lnTo>
                <a:lnTo>
                  <a:pt x="3256594" y="1464219"/>
                </a:lnTo>
                <a:lnTo>
                  <a:pt x="3256248" y="1461797"/>
                </a:lnTo>
                <a:lnTo>
                  <a:pt x="3257054" y="1460989"/>
                </a:lnTo>
                <a:lnTo>
                  <a:pt x="3254927" y="1459391"/>
                </a:lnTo>
                <a:lnTo>
                  <a:pt x="3264504" y="1451077"/>
                </a:lnTo>
                <a:lnTo>
                  <a:pt x="3275316" y="1445499"/>
                </a:lnTo>
                <a:lnTo>
                  <a:pt x="3277597" y="1440176"/>
                </a:lnTo>
                <a:lnTo>
                  <a:pt x="3277654" y="1439662"/>
                </a:lnTo>
                <a:lnTo>
                  <a:pt x="3264504" y="1451077"/>
                </a:lnTo>
                <a:lnTo>
                  <a:pt x="3229645" y="1469063"/>
                </a:lnTo>
                <a:cubicBezTo>
                  <a:pt x="3213522" y="1480368"/>
                  <a:pt x="3199011" y="1493286"/>
                  <a:pt x="3186113" y="1506205"/>
                </a:cubicBezTo>
                <a:lnTo>
                  <a:pt x="3184676" y="1507950"/>
                </a:lnTo>
                <a:lnTo>
                  <a:pt x="3175251" y="1513345"/>
                </a:lnTo>
                <a:lnTo>
                  <a:pt x="3186113" y="1499746"/>
                </a:lnTo>
                <a:cubicBezTo>
                  <a:pt x="3199011" y="1486827"/>
                  <a:pt x="3213522" y="1473908"/>
                  <a:pt x="3229645" y="1462604"/>
                </a:cubicBezTo>
                <a:lnTo>
                  <a:pt x="3277870" y="1437721"/>
                </a:lnTo>
                <a:lnTo>
                  <a:pt x="3280462" y="1414387"/>
                </a:lnTo>
                <a:lnTo>
                  <a:pt x="3269629" y="1371052"/>
                </a:lnTo>
                <a:lnTo>
                  <a:pt x="3267572" y="1358454"/>
                </a:lnTo>
                <a:lnTo>
                  <a:pt x="3276056" y="1383908"/>
                </a:lnTo>
                <a:lnTo>
                  <a:pt x="3281593" y="1404210"/>
                </a:lnTo>
                <a:lnTo>
                  <a:pt x="3282417" y="1396795"/>
                </a:lnTo>
                <a:cubicBezTo>
                  <a:pt x="3282417" y="1371087"/>
                  <a:pt x="3282417" y="1345380"/>
                  <a:pt x="3275991" y="1319673"/>
                </a:cubicBezTo>
                <a:lnTo>
                  <a:pt x="3258344" y="1252608"/>
                </a:lnTo>
                <a:lnTo>
                  <a:pt x="3266382" y="1270492"/>
                </a:lnTo>
                <a:lnTo>
                  <a:pt x="3264311" y="1262725"/>
                </a:lnTo>
                <a:lnTo>
                  <a:pt x="3261107" y="1251509"/>
                </a:lnTo>
                <a:lnTo>
                  <a:pt x="3261519" y="1252253"/>
                </a:lnTo>
                <a:lnTo>
                  <a:pt x="3251840" y="1215955"/>
                </a:lnTo>
                <a:lnTo>
                  <a:pt x="3249234" y="1209949"/>
                </a:lnTo>
                <a:lnTo>
                  <a:pt x="3247927" y="1205375"/>
                </a:lnTo>
                <a:lnTo>
                  <a:pt x="3241670" y="1191964"/>
                </a:lnTo>
                <a:lnTo>
                  <a:pt x="3243859" y="1197563"/>
                </a:lnTo>
                <a:lnTo>
                  <a:pt x="3249234" y="1209949"/>
                </a:lnTo>
                <a:lnTo>
                  <a:pt x="3256712" y="1236124"/>
                </a:lnTo>
                <a:lnTo>
                  <a:pt x="3261107" y="1251509"/>
                </a:lnTo>
                <a:lnTo>
                  <a:pt x="3255286" y="1240990"/>
                </a:lnTo>
                <a:lnTo>
                  <a:pt x="3251892" y="1228091"/>
                </a:lnTo>
                <a:lnTo>
                  <a:pt x="3220700" y="1152333"/>
                </a:lnTo>
                <a:lnTo>
                  <a:pt x="3229678" y="1166256"/>
                </a:lnTo>
                <a:lnTo>
                  <a:pt x="3215827" y="1136566"/>
                </a:lnTo>
                <a:lnTo>
                  <a:pt x="3202303" y="1116086"/>
                </a:lnTo>
                <a:lnTo>
                  <a:pt x="3194149" y="1100620"/>
                </a:lnTo>
                <a:lnTo>
                  <a:pt x="3207598" y="1118926"/>
                </a:lnTo>
                <a:lnTo>
                  <a:pt x="3205428" y="1114276"/>
                </a:lnTo>
                <a:lnTo>
                  <a:pt x="3184425" y="1082177"/>
                </a:lnTo>
                <a:lnTo>
                  <a:pt x="3194149" y="1100620"/>
                </a:lnTo>
                <a:lnTo>
                  <a:pt x="3189235" y="1093931"/>
                </a:lnTo>
                <a:cubicBezTo>
                  <a:pt x="3179596" y="1080274"/>
                  <a:pt x="3169956" y="1065814"/>
                  <a:pt x="3160317" y="1049747"/>
                </a:cubicBezTo>
                <a:lnTo>
                  <a:pt x="3149665" y="1036909"/>
                </a:lnTo>
                <a:lnTo>
                  <a:pt x="3162117" y="1050482"/>
                </a:lnTo>
                <a:lnTo>
                  <a:pt x="3147578" y="1030685"/>
                </a:lnTo>
                <a:cubicBezTo>
                  <a:pt x="3125081" y="1001750"/>
                  <a:pt x="3102583" y="974422"/>
                  <a:pt x="3079282" y="948702"/>
                </a:cubicBezTo>
                <a:lnTo>
                  <a:pt x="3006324" y="876520"/>
                </a:lnTo>
                <a:lnTo>
                  <a:pt x="3005138" y="875628"/>
                </a:lnTo>
                <a:lnTo>
                  <a:pt x="2944878" y="832485"/>
                </a:lnTo>
                <a:lnTo>
                  <a:pt x="2912100" y="815168"/>
                </a:lnTo>
                <a:cubicBezTo>
                  <a:pt x="2896837" y="807134"/>
                  <a:pt x="2880771" y="799101"/>
                  <a:pt x="2864706" y="792674"/>
                </a:cubicBezTo>
                <a:lnTo>
                  <a:pt x="2811430" y="778143"/>
                </a:lnTo>
                <a:lnTo>
                  <a:pt x="2806978" y="778280"/>
                </a:lnTo>
                <a:lnTo>
                  <a:pt x="2866312" y="799101"/>
                </a:lnTo>
                <a:cubicBezTo>
                  <a:pt x="2895231" y="813561"/>
                  <a:pt x="2922542" y="831235"/>
                  <a:pt x="2948248" y="850515"/>
                </a:cubicBezTo>
                <a:lnTo>
                  <a:pt x="3009039" y="897006"/>
                </a:lnTo>
                <a:lnTo>
                  <a:pt x="2985483" y="880627"/>
                </a:lnTo>
                <a:lnTo>
                  <a:pt x="2980380" y="876222"/>
                </a:lnTo>
                <a:lnTo>
                  <a:pt x="2965625" y="866820"/>
                </a:lnTo>
                <a:lnTo>
                  <a:pt x="2941018" y="849712"/>
                </a:lnTo>
                <a:lnTo>
                  <a:pt x="2930932" y="844714"/>
                </a:lnTo>
                <a:lnTo>
                  <a:pt x="2889608" y="818381"/>
                </a:lnTo>
                <a:cubicBezTo>
                  <a:pt x="2858279" y="802314"/>
                  <a:pt x="2826148" y="789460"/>
                  <a:pt x="2794016" y="779820"/>
                </a:cubicBezTo>
                <a:lnTo>
                  <a:pt x="2791108" y="778768"/>
                </a:lnTo>
                <a:lnTo>
                  <a:pt x="2778331" y="779161"/>
                </a:lnTo>
                <a:lnTo>
                  <a:pt x="2781163" y="779820"/>
                </a:lnTo>
                <a:lnTo>
                  <a:pt x="2776060" y="779231"/>
                </a:lnTo>
                <a:lnTo>
                  <a:pt x="2761831" y="779669"/>
                </a:lnTo>
                <a:lnTo>
                  <a:pt x="2758396" y="780957"/>
                </a:lnTo>
                <a:lnTo>
                  <a:pt x="2755403" y="779669"/>
                </a:lnTo>
                <a:lnTo>
                  <a:pt x="2750767" y="778557"/>
                </a:lnTo>
                <a:lnTo>
                  <a:pt x="2757413" y="777080"/>
                </a:lnTo>
                <a:lnTo>
                  <a:pt x="2740990" y="775184"/>
                </a:lnTo>
                <a:lnTo>
                  <a:pt x="2755780" y="773917"/>
                </a:lnTo>
                <a:lnTo>
                  <a:pt x="2763533" y="775720"/>
                </a:lnTo>
                <a:lnTo>
                  <a:pt x="2774686" y="773241"/>
                </a:lnTo>
                <a:lnTo>
                  <a:pt x="2775882" y="773260"/>
                </a:lnTo>
                <a:lnTo>
                  <a:pt x="2775717" y="773201"/>
                </a:lnTo>
                <a:lnTo>
                  <a:pt x="2793022" y="773383"/>
                </a:lnTo>
                <a:lnTo>
                  <a:pt x="2793494" y="773549"/>
                </a:lnTo>
                <a:lnTo>
                  <a:pt x="2794655" y="773568"/>
                </a:lnTo>
                <a:lnTo>
                  <a:pt x="2794016" y="773393"/>
                </a:lnTo>
                <a:lnTo>
                  <a:pt x="2793022" y="773383"/>
                </a:lnTo>
                <a:lnTo>
                  <a:pt x="2775209" y="767132"/>
                </a:lnTo>
                <a:lnTo>
                  <a:pt x="2781163" y="766967"/>
                </a:lnTo>
                <a:cubicBezTo>
                  <a:pt x="2790803" y="770180"/>
                  <a:pt x="2800442" y="771787"/>
                  <a:pt x="2810885" y="773393"/>
                </a:cubicBezTo>
                <a:lnTo>
                  <a:pt x="2813477" y="773876"/>
                </a:lnTo>
                <a:lnTo>
                  <a:pt x="2823799" y="774044"/>
                </a:lnTo>
                <a:lnTo>
                  <a:pt x="2851017" y="780839"/>
                </a:lnTo>
                <a:lnTo>
                  <a:pt x="2832614" y="773483"/>
                </a:lnTo>
                <a:cubicBezTo>
                  <a:pt x="2816545" y="767053"/>
                  <a:pt x="2800475" y="762230"/>
                  <a:pt x="2784406" y="759819"/>
                </a:cubicBezTo>
                <a:lnTo>
                  <a:pt x="2762240" y="760189"/>
                </a:lnTo>
                <a:lnTo>
                  <a:pt x="2754584" y="762678"/>
                </a:lnTo>
                <a:lnTo>
                  <a:pt x="2774737" y="766967"/>
                </a:lnTo>
                <a:lnTo>
                  <a:pt x="2775209" y="767132"/>
                </a:lnTo>
                <a:lnTo>
                  <a:pt x="2760100" y="767552"/>
                </a:lnTo>
                <a:lnTo>
                  <a:pt x="2756261" y="766163"/>
                </a:lnTo>
                <a:lnTo>
                  <a:pt x="2742862" y="766490"/>
                </a:lnTo>
                <a:lnTo>
                  <a:pt x="2742842" y="766496"/>
                </a:lnTo>
                <a:lnTo>
                  <a:pt x="2742826" y="766491"/>
                </a:lnTo>
                <a:lnTo>
                  <a:pt x="2723327" y="766967"/>
                </a:lnTo>
                <a:lnTo>
                  <a:pt x="2709155" y="768199"/>
                </a:lnTo>
                <a:lnTo>
                  <a:pt x="2700470" y="772181"/>
                </a:lnTo>
                <a:lnTo>
                  <a:pt x="2691195" y="779820"/>
                </a:lnTo>
                <a:lnTo>
                  <a:pt x="2689706" y="782932"/>
                </a:lnTo>
                <a:lnTo>
                  <a:pt x="2685840" y="786247"/>
                </a:lnTo>
                <a:lnTo>
                  <a:pt x="2684417" y="787023"/>
                </a:lnTo>
                <a:lnTo>
                  <a:pt x="2684697" y="786901"/>
                </a:lnTo>
                <a:lnTo>
                  <a:pt x="2685107" y="786875"/>
                </a:lnTo>
                <a:lnTo>
                  <a:pt x="2685840" y="786247"/>
                </a:lnTo>
                <a:lnTo>
                  <a:pt x="2688927" y="784563"/>
                </a:lnTo>
                <a:lnTo>
                  <a:pt x="2687905" y="786700"/>
                </a:lnTo>
                <a:lnTo>
                  <a:pt x="2692633" y="786405"/>
                </a:lnTo>
                <a:lnTo>
                  <a:pt x="2697621" y="779820"/>
                </a:lnTo>
                <a:lnTo>
                  <a:pt x="2710061" y="779820"/>
                </a:lnTo>
                <a:lnTo>
                  <a:pt x="2710408" y="779669"/>
                </a:lnTo>
                <a:lnTo>
                  <a:pt x="2714489" y="778879"/>
                </a:lnTo>
                <a:lnTo>
                  <a:pt x="2716479" y="777644"/>
                </a:lnTo>
                <a:lnTo>
                  <a:pt x="2727351" y="776390"/>
                </a:lnTo>
                <a:lnTo>
                  <a:pt x="2735316" y="774848"/>
                </a:lnTo>
                <a:lnTo>
                  <a:pt x="2737068" y="775268"/>
                </a:lnTo>
                <a:lnTo>
                  <a:pt x="2739392" y="775000"/>
                </a:lnTo>
                <a:lnTo>
                  <a:pt x="2740990" y="775184"/>
                </a:lnTo>
                <a:lnTo>
                  <a:pt x="2737842" y="775454"/>
                </a:lnTo>
                <a:lnTo>
                  <a:pt x="2750767" y="778557"/>
                </a:lnTo>
                <a:lnTo>
                  <a:pt x="2745761" y="779669"/>
                </a:lnTo>
                <a:lnTo>
                  <a:pt x="2741598" y="780594"/>
                </a:lnTo>
                <a:lnTo>
                  <a:pt x="2754463" y="782432"/>
                </a:lnTo>
                <a:lnTo>
                  <a:pt x="2758396" y="780957"/>
                </a:lnTo>
                <a:lnTo>
                  <a:pt x="2764613" y="783633"/>
                </a:lnTo>
                <a:lnTo>
                  <a:pt x="2781163" y="785444"/>
                </a:lnTo>
                <a:lnTo>
                  <a:pt x="2826784" y="803265"/>
                </a:lnTo>
                <a:lnTo>
                  <a:pt x="2781163" y="786247"/>
                </a:lnTo>
                <a:lnTo>
                  <a:pt x="2765480" y="784006"/>
                </a:lnTo>
                <a:lnTo>
                  <a:pt x="2801879" y="799672"/>
                </a:lnTo>
                <a:lnTo>
                  <a:pt x="2793970" y="798953"/>
                </a:lnTo>
                <a:lnTo>
                  <a:pt x="2783123" y="795880"/>
                </a:lnTo>
                <a:lnTo>
                  <a:pt x="2768258" y="787704"/>
                </a:lnTo>
                <a:lnTo>
                  <a:pt x="2751546" y="783526"/>
                </a:lnTo>
                <a:lnTo>
                  <a:pt x="2754275" y="782503"/>
                </a:lnTo>
                <a:lnTo>
                  <a:pt x="2742145" y="781176"/>
                </a:lnTo>
                <a:lnTo>
                  <a:pt x="2751546" y="783526"/>
                </a:lnTo>
                <a:lnTo>
                  <a:pt x="2746371" y="785467"/>
                </a:lnTo>
                <a:lnTo>
                  <a:pt x="2745761" y="785294"/>
                </a:lnTo>
                <a:lnTo>
                  <a:pt x="2718399" y="785750"/>
                </a:lnTo>
                <a:lnTo>
                  <a:pt x="2740025" y="780944"/>
                </a:lnTo>
                <a:lnTo>
                  <a:pt x="2733681" y="780250"/>
                </a:lnTo>
                <a:lnTo>
                  <a:pt x="2711331" y="785572"/>
                </a:lnTo>
                <a:lnTo>
                  <a:pt x="2710624" y="785879"/>
                </a:lnTo>
                <a:lnTo>
                  <a:pt x="2718399" y="785750"/>
                </a:lnTo>
                <a:lnTo>
                  <a:pt x="2716836" y="786097"/>
                </a:lnTo>
                <a:lnTo>
                  <a:pt x="2712256" y="789150"/>
                </a:lnTo>
                <a:lnTo>
                  <a:pt x="2707615" y="788252"/>
                </a:lnTo>
                <a:lnTo>
                  <a:pt x="2705274" y="793805"/>
                </a:lnTo>
                <a:lnTo>
                  <a:pt x="2707194" y="792525"/>
                </a:lnTo>
                <a:lnTo>
                  <a:pt x="2712256" y="789150"/>
                </a:lnTo>
                <a:lnTo>
                  <a:pt x="2728278" y="792252"/>
                </a:lnTo>
                <a:lnTo>
                  <a:pt x="2710408" y="798953"/>
                </a:lnTo>
                <a:lnTo>
                  <a:pt x="2699955" y="806420"/>
                </a:lnTo>
                <a:lnTo>
                  <a:pt x="2697621" y="811954"/>
                </a:lnTo>
                <a:lnTo>
                  <a:pt x="2695218" y="809804"/>
                </a:lnTo>
                <a:lnTo>
                  <a:pt x="2693535" y="811006"/>
                </a:lnTo>
                <a:lnTo>
                  <a:pt x="2691265" y="811763"/>
                </a:lnTo>
                <a:lnTo>
                  <a:pt x="2691195" y="811954"/>
                </a:lnTo>
                <a:cubicBezTo>
                  <a:pt x="2691195" y="811954"/>
                  <a:pt x="2691195" y="811954"/>
                  <a:pt x="2697621" y="811954"/>
                </a:cubicBezTo>
                <a:cubicBezTo>
                  <a:pt x="2697621" y="811954"/>
                  <a:pt x="2697621" y="818381"/>
                  <a:pt x="2691195" y="818381"/>
                </a:cubicBezTo>
                <a:lnTo>
                  <a:pt x="2688030" y="812841"/>
                </a:lnTo>
                <a:lnTo>
                  <a:pt x="2677816" y="816246"/>
                </a:lnTo>
                <a:lnTo>
                  <a:pt x="2676667" y="811189"/>
                </a:lnTo>
                <a:lnTo>
                  <a:pt x="2675838" y="815807"/>
                </a:lnTo>
                <a:lnTo>
                  <a:pt x="2676662" y="816630"/>
                </a:lnTo>
                <a:lnTo>
                  <a:pt x="2675629" y="816975"/>
                </a:lnTo>
                <a:lnTo>
                  <a:pt x="2671916" y="837661"/>
                </a:lnTo>
                <a:lnTo>
                  <a:pt x="2669220" y="816768"/>
                </a:lnTo>
                <a:lnTo>
                  <a:pt x="2669506" y="815168"/>
                </a:lnTo>
                <a:lnTo>
                  <a:pt x="2670112" y="813626"/>
                </a:lnTo>
                <a:lnTo>
                  <a:pt x="2669441" y="811835"/>
                </a:lnTo>
                <a:lnTo>
                  <a:pt x="2668703" y="812758"/>
                </a:lnTo>
                <a:lnTo>
                  <a:pt x="2669220" y="816768"/>
                </a:lnTo>
                <a:lnTo>
                  <a:pt x="2665490" y="837661"/>
                </a:lnTo>
                <a:cubicBezTo>
                  <a:pt x="2665490" y="831235"/>
                  <a:pt x="2663883" y="824808"/>
                  <a:pt x="2663883" y="818381"/>
                </a:cubicBezTo>
                <a:lnTo>
                  <a:pt x="2668100" y="808260"/>
                </a:lnTo>
                <a:lnTo>
                  <a:pt x="2667020" y="805381"/>
                </a:lnTo>
                <a:cubicBezTo>
                  <a:pt x="2667020" y="800560"/>
                  <a:pt x="2668627" y="795739"/>
                  <a:pt x="2671841" y="792525"/>
                </a:cubicBezTo>
                <a:lnTo>
                  <a:pt x="2678318" y="789691"/>
                </a:lnTo>
                <a:lnTo>
                  <a:pt x="2679949" y="781427"/>
                </a:lnTo>
                <a:lnTo>
                  <a:pt x="2680537" y="780918"/>
                </a:lnTo>
                <a:lnTo>
                  <a:pt x="2679150" y="781521"/>
                </a:lnTo>
                <a:cubicBezTo>
                  <a:pt x="2673526" y="786343"/>
                  <a:pt x="2668705" y="792773"/>
                  <a:pt x="2665491" y="799203"/>
                </a:cubicBezTo>
                <a:cubicBezTo>
                  <a:pt x="2665491" y="799203"/>
                  <a:pt x="2659063" y="799203"/>
                  <a:pt x="2659063" y="792773"/>
                </a:cubicBezTo>
                <a:cubicBezTo>
                  <a:pt x="2659063" y="792773"/>
                  <a:pt x="2665491" y="792773"/>
                  <a:pt x="2665491" y="792773"/>
                </a:cubicBezTo>
                <a:lnTo>
                  <a:pt x="2674085" y="784176"/>
                </a:lnTo>
                <a:lnTo>
                  <a:pt x="2671866" y="785864"/>
                </a:lnTo>
                <a:lnTo>
                  <a:pt x="2669839" y="783836"/>
                </a:lnTo>
                <a:lnTo>
                  <a:pt x="2678301" y="779959"/>
                </a:lnTo>
                <a:lnTo>
                  <a:pt x="2689595" y="768661"/>
                </a:lnTo>
                <a:lnTo>
                  <a:pt x="2695401" y="766171"/>
                </a:lnTo>
                <a:lnTo>
                  <a:pt x="2694564" y="766052"/>
                </a:lnTo>
                <a:lnTo>
                  <a:pt x="2697256" y="764818"/>
                </a:lnTo>
                <a:lnTo>
                  <a:pt x="2697382" y="765322"/>
                </a:lnTo>
                <a:lnTo>
                  <a:pt x="2699653" y="764348"/>
                </a:lnTo>
                <a:lnTo>
                  <a:pt x="2701192" y="763015"/>
                </a:lnTo>
                <a:lnTo>
                  <a:pt x="2697256" y="764818"/>
                </a:lnTo>
                <a:lnTo>
                  <a:pt x="2696869" y="763268"/>
                </a:lnTo>
                <a:lnTo>
                  <a:pt x="2693670" y="761440"/>
                </a:lnTo>
                <a:lnTo>
                  <a:pt x="2710580" y="753585"/>
                </a:lnTo>
                <a:lnTo>
                  <a:pt x="2734266" y="743428"/>
                </a:lnTo>
                <a:lnTo>
                  <a:pt x="2717033" y="753585"/>
                </a:lnTo>
                <a:cubicBezTo>
                  <a:pt x="2713806" y="753585"/>
                  <a:pt x="2713806" y="755199"/>
                  <a:pt x="2714613" y="756813"/>
                </a:cubicBezTo>
                <a:lnTo>
                  <a:pt x="2714643" y="756852"/>
                </a:lnTo>
                <a:lnTo>
                  <a:pt x="2706897" y="760401"/>
                </a:lnTo>
                <a:lnTo>
                  <a:pt x="2709114" y="760293"/>
                </a:lnTo>
                <a:lnTo>
                  <a:pt x="2711993" y="759058"/>
                </a:lnTo>
                <a:lnTo>
                  <a:pt x="2715090" y="757449"/>
                </a:lnTo>
                <a:lnTo>
                  <a:pt x="2715159" y="757541"/>
                </a:lnTo>
                <a:lnTo>
                  <a:pt x="2713250" y="758519"/>
                </a:lnTo>
                <a:lnTo>
                  <a:pt x="2715250" y="757662"/>
                </a:lnTo>
                <a:lnTo>
                  <a:pt x="2715159" y="757541"/>
                </a:lnTo>
                <a:lnTo>
                  <a:pt x="2732317" y="748753"/>
                </a:lnTo>
                <a:lnTo>
                  <a:pt x="2749691" y="740793"/>
                </a:lnTo>
                <a:lnTo>
                  <a:pt x="2727175" y="754063"/>
                </a:lnTo>
                <a:lnTo>
                  <a:pt x="2727507" y="754052"/>
                </a:lnTo>
                <a:lnTo>
                  <a:pt x="2739616" y="747129"/>
                </a:lnTo>
                <a:lnTo>
                  <a:pt x="2754055" y="738874"/>
                </a:lnTo>
                <a:lnTo>
                  <a:pt x="2781557" y="727761"/>
                </a:lnTo>
                <a:lnTo>
                  <a:pt x="2798763" y="719153"/>
                </a:lnTo>
                <a:lnTo>
                  <a:pt x="2803334" y="717270"/>
                </a:lnTo>
                <a:lnTo>
                  <a:pt x="2807367" y="714849"/>
                </a:lnTo>
                <a:lnTo>
                  <a:pt x="2820271" y="708393"/>
                </a:lnTo>
                <a:lnTo>
                  <a:pt x="2821642" y="708222"/>
                </a:lnTo>
                <a:lnTo>
                  <a:pt x="2751714" y="746322"/>
                </a:lnTo>
                <a:lnTo>
                  <a:pt x="2735430" y="753783"/>
                </a:lnTo>
                <a:lnTo>
                  <a:pt x="2762723" y="752857"/>
                </a:lnTo>
                <a:lnTo>
                  <a:pt x="2771878" y="749550"/>
                </a:lnTo>
                <a:cubicBezTo>
                  <a:pt x="2781557" y="745515"/>
                  <a:pt x="2791235" y="740673"/>
                  <a:pt x="2800914" y="734217"/>
                </a:cubicBezTo>
                <a:cubicBezTo>
                  <a:pt x="2810593" y="730989"/>
                  <a:pt x="2821884" y="726147"/>
                  <a:pt x="2832370" y="720498"/>
                </a:cubicBezTo>
                <a:lnTo>
                  <a:pt x="2851136" y="707412"/>
                </a:lnTo>
                <a:lnTo>
                  <a:pt x="2858986" y="708393"/>
                </a:lnTo>
                <a:cubicBezTo>
                  <a:pt x="2858986" y="701938"/>
                  <a:pt x="2858986" y="701938"/>
                  <a:pt x="2858986" y="701938"/>
                </a:cubicBezTo>
                <a:close/>
                <a:moveTo>
                  <a:pt x="2254684" y="701819"/>
                </a:moveTo>
                <a:cubicBezTo>
                  <a:pt x="2290006" y="705041"/>
                  <a:pt x="2318906" y="717928"/>
                  <a:pt x="2345397" y="734842"/>
                </a:cubicBezTo>
                <a:lnTo>
                  <a:pt x="2375358" y="757307"/>
                </a:lnTo>
                <a:lnTo>
                  <a:pt x="2373494" y="756588"/>
                </a:lnTo>
                <a:lnTo>
                  <a:pt x="2356710" y="750112"/>
                </a:lnTo>
                <a:lnTo>
                  <a:pt x="2349411" y="744507"/>
                </a:lnTo>
                <a:cubicBezTo>
                  <a:pt x="2322117" y="725982"/>
                  <a:pt x="2293217" y="711484"/>
                  <a:pt x="2261106" y="708263"/>
                </a:cubicBezTo>
                <a:lnTo>
                  <a:pt x="2229596" y="709139"/>
                </a:lnTo>
                <a:lnTo>
                  <a:pt x="2219763" y="706249"/>
                </a:lnTo>
                <a:lnTo>
                  <a:pt x="2204271" y="704621"/>
                </a:lnTo>
                <a:lnTo>
                  <a:pt x="2211334" y="703128"/>
                </a:lnTo>
                <a:cubicBezTo>
                  <a:pt x="2225784" y="701014"/>
                  <a:pt x="2240234" y="700209"/>
                  <a:pt x="2254684" y="701819"/>
                </a:cubicBezTo>
                <a:close/>
                <a:moveTo>
                  <a:pt x="2833176" y="701096"/>
                </a:moveTo>
                <a:lnTo>
                  <a:pt x="2833176" y="701131"/>
                </a:lnTo>
                <a:cubicBezTo>
                  <a:pt x="2833176" y="701938"/>
                  <a:pt x="2833176" y="701938"/>
                  <a:pt x="2833176" y="701938"/>
                </a:cubicBezTo>
                <a:lnTo>
                  <a:pt x="2816997" y="709068"/>
                </a:lnTo>
                <a:lnTo>
                  <a:pt x="2829472" y="701579"/>
                </a:lnTo>
                <a:close/>
                <a:moveTo>
                  <a:pt x="1420807" y="699862"/>
                </a:moveTo>
                <a:lnTo>
                  <a:pt x="1490564" y="734457"/>
                </a:lnTo>
                <a:cubicBezTo>
                  <a:pt x="1509912" y="740853"/>
                  <a:pt x="1527647" y="747250"/>
                  <a:pt x="1544576" y="754446"/>
                </a:cubicBezTo>
                <a:lnTo>
                  <a:pt x="1566235" y="765364"/>
                </a:lnTo>
                <a:lnTo>
                  <a:pt x="1567955" y="766440"/>
                </a:lnTo>
                <a:cubicBezTo>
                  <a:pt x="1567955" y="769639"/>
                  <a:pt x="1569568" y="769639"/>
                  <a:pt x="1570374" y="768039"/>
                </a:cubicBezTo>
                <a:lnTo>
                  <a:pt x="1570163" y="767343"/>
                </a:lnTo>
                <a:lnTo>
                  <a:pt x="1593752" y="779234"/>
                </a:lnTo>
                <a:lnTo>
                  <a:pt x="1580239" y="778624"/>
                </a:lnTo>
                <a:lnTo>
                  <a:pt x="1558281" y="767240"/>
                </a:lnTo>
                <a:cubicBezTo>
                  <a:pt x="1546995" y="761643"/>
                  <a:pt x="1535708" y="756845"/>
                  <a:pt x="1522810" y="753647"/>
                </a:cubicBezTo>
                <a:cubicBezTo>
                  <a:pt x="1506687" y="747250"/>
                  <a:pt x="1488951" y="740853"/>
                  <a:pt x="1471216" y="733657"/>
                </a:cubicBezTo>
                <a:lnTo>
                  <a:pt x="1456108" y="726399"/>
                </a:lnTo>
                <a:close/>
                <a:moveTo>
                  <a:pt x="2845274" y="699517"/>
                </a:moveTo>
                <a:cubicBezTo>
                  <a:pt x="2850920" y="698710"/>
                  <a:pt x="2855760" y="698710"/>
                  <a:pt x="2858986" y="701938"/>
                </a:cubicBezTo>
                <a:lnTo>
                  <a:pt x="2851136" y="707412"/>
                </a:lnTo>
                <a:lnTo>
                  <a:pt x="2839629" y="705972"/>
                </a:lnTo>
                <a:lnTo>
                  <a:pt x="2821642" y="708222"/>
                </a:lnTo>
                <a:lnTo>
                  <a:pt x="2833176" y="701938"/>
                </a:lnTo>
                <a:lnTo>
                  <a:pt x="2833876" y="701004"/>
                </a:lnTo>
                <a:close/>
                <a:moveTo>
                  <a:pt x="1292514" y="699007"/>
                </a:moveTo>
                <a:lnTo>
                  <a:pt x="1289093" y="710282"/>
                </a:lnTo>
                <a:lnTo>
                  <a:pt x="1287226" y="713640"/>
                </a:lnTo>
                <a:lnTo>
                  <a:pt x="1291335" y="702392"/>
                </a:lnTo>
                <a:close/>
                <a:moveTo>
                  <a:pt x="2833176" y="698505"/>
                </a:moveTo>
                <a:lnTo>
                  <a:pt x="2833176" y="699355"/>
                </a:lnTo>
                <a:lnTo>
                  <a:pt x="2829472" y="701579"/>
                </a:lnTo>
                <a:lnTo>
                  <a:pt x="2826724" y="701938"/>
                </a:lnTo>
                <a:cubicBezTo>
                  <a:pt x="2813819" y="708393"/>
                  <a:pt x="2800914" y="714849"/>
                  <a:pt x="2788009" y="721305"/>
                </a:cubicBezTo>
                <a:lnTo>
                  <a:pt x="2781771" y="723490"/>
                </a:lnTo>
                <a:lnTo>
                  <a:pt x="2793517" y="717090"/>
                </a:lnTo>
                <a:close/>
                <a:moveTo>
                  <a:pt x="2835179" y="698153"/>
                </a:moveTo>
                <a:lnTo>
                  <a:pt x="2835596" y="698710"/>
                </a:lnTo>
                <a:lnTo>
                  <a:pt x="2833876" y="701004"/>
                </a:lnTo>
                <a:lnTo>
                  <a:pt x="2833176" y="701096"/>
                </a:lnTo>
                <a:lnTo>
                  <a:pt x="2833176" y="699355"/>
                </a:lnTo>
                <a:close/>
                <a:moveTo>
                  <a:pt x="2839629" y="695482"/>
                </a:moveTo>
                <a:lnTo>
                  <a:pt x="2835179" y="698153"/>
                </a:lnTo>
                <a:lnTo>
                  <a:pt x="2834854" y="697719"/>
                </a:lnTo>
                <a:close/>
                <a:moveTo>
                  <a:pt x="2833176" y="695482"/>
                </a:moveTo>
                <a:lnTo>
                  <a:pt x="2793517" y="717090"/>
                </a:lnTo>
                <a:lnTo>
                  <a:pt x="2775911" y="725340"/>
                </a:lnTo>
                <a:lnTo>
                  <a:pt x="2775068" y="725837"/>
                </a:lnTo>
                <a:lnTo>
                  <a:pt x="2769124" y="727919"/>
                </a:lnTo>
                <a:lnTo>
                  <a:pt x="2796881" y="714849"/>
                </a:lnTo>
                <a:cubicBezTo>
                  <a:pt x="2810593" y="708393"/>
                  <a:pt x="2823497" y="701938"/>
                  <a:pt x="2833176" y="695482"/>
                </a:cubicBezTo>
                <a:close/>
                <a:moveTo>
                  <a:pt x="2833176" y="695482"/>
                </a:moveTo>
                <a:lnTo>
                  <a:pt x="2834854" y="697719"/>
                </a:lnTo>
                <a:lnTo>
                  <a:pt x="2833176" y="698505"/>
                </a:lnTo>
                <a:close/>
                <a:moveTo>
                  <a:pt x="2935562" y="690149"/>
                </a:moveTo>
                <a:lnTo>
                  <a:pt x="2941538" y="691667"/>
                </a:lnTo>
                <a:lnTo>
                  <a:pt x="2966208" y="698303"/>
                </a:lnTo>
                <a:lnTo>
                  <a:pt x="2988529" y="706730"/>
                </a:lnTo>
                <a:lnTo>
                  <a:pt x="3018513" y="724627"/>
                </a:lnTo>
                <a:lnTo>
                  <a:pt x="2980088" y="709238"/>
                </a:lnTo>
                <a:lnTo>
                  <a:pt x="2963952" y="703432"/>
                </a:lnTo>
                <a:close/>
                <a:moveTo>
                  <a:pt x="2931756" y="689182"/>
                </a:moveTo>
                <a:lnTo>
                  <a:pt x="2935113" y="689939"/>
                </a:lnTo>
                <a:lnTo>
                  <a:pt x="2935562" y="690149"/>
                </a:lnTo>
                <a:close/>
                <a:moveTo>
                  <a:pt x="2839629" y="689026"/>
                </a:moveTo>
                <a:cubicBezTo>
                  <a:pt x="2839629" y="689026"/>
                  <a:pt x="2846081" y="695482"/>
                  <a:pt x="2839629" y="695482"/>
                </a:cubicBezTo>
                <a:cubicBezTo>
                  <a:pt x="2839629" y="695482"/>
                  <a:pt x="2839629" y="695482"/>
                  <a:pt x="2833176" y="695482"/>
                </a:cubicBezTo>
                <a:lnTo>
                  <a:pt x="2777635" y="718077"/>
                </a:lnTo>
                <a:close/>
                <a:moveTo>
                  <a:pt x="1399297" y="688220"/>
                </a:moveTo>
                <a:lnTo>
                  <a:pt x="1409142" y="691279"/>
                </a:lnTo>
                <a:lnTo>
                  <a:pt x="1409849" y="691625"/>
                </a:lnTo>
                <a:lnTo>
                  <a:pt x="1420807" y="699862"/>
                </a:lnTo>
                <a:lnTo>
                  <a:pt x="1413173" y="696076"/>
                </a:lnTo>
                <a:lnTo>
                  <a:pt x="1404437" y="692115"/>
                </a:lnTo>
                <a:close/>
                <a:moveTo>
                  <a:pt x="3989460" y="682676"/>
                </a:moveTo>
                <a:cubicBezTo>
                  <a:pt x="4002305" y="695535"/>
                  <a:pt x="4008727" y="708393"/>
                  <a:pt x="4015149" y="714823"/>
                </a:cubicBezTo>
                <a:cubicBezTo>
                  <a:pt x="4047260" y="766258"/>
                  <a:pt x="4079371" y="824122"/>
                  <a:pt x="4092215" y="881987"/>
                </a:cubicBezTo>
                <a:cubicBezTo>
                  <a:pt x="4111482" y="939851"/>
                  <a:pt x="4124326" y="997716"/>
                  <a:pt x="4124326" y="1062010"/>
                </a:cubicBezTo>
                <a:cubicBezTo>
                  <a:pt x="4124326" y="1068439"/>
                  <a:pt x="4117904" y="1068439"/>
                  <a:pt x="4117904" y="1062010"/>
                </a:cubicBezTo>
                <a:cubicBezTo>
                  <a:pt x="4117904" y="1049151"/>
                  <a:pt x="4117904" y="1042722"/>
                  <a:pt x="4117904" y="1029863"/>
                </a:cubicBezTo>
                <a:cubicBezTo>
                  <a:pt x="4111482" y="965569"/>
                  <a:pt x="4098638" y="907704"/>
                  <a:pt x="4079371" y="849840"/>
                </a:cubicBezTo>
                <a:cubicBezTo>
                  <a:pt x="4053682" y="791975"/>
                  <a:pt x="4027994" y="734111"/>
                  <a:pt x="3989460" y="689105"/>
                </a:cubicBezTo>
                <a:cubicBezTo>
                  <a:pt x="3983038" y="682676"/>
                  <a:pt x="3989460" y="682676"/>
                  <a:pt x="3989460" y="682676"/>
                </a:cubicBezTo>
                <a:close/>
                <a:moveTo>
                  <a:pt x="1394537" y="680114"/>
                </a:moveTo>
                <a:lnTo>
                  <a:pt x="1412367" y="688081"/>
                </a:lnTo>
                <a:cubicBezTo>
                  <a:pt x="1434133" y="699275"/>
                  <a:pt x="1455093" y="712068"/>
                  <a:pt x="1477665" y="721663"/>
                </a:cubicBezTo>
                <a:cubicBezTo>
                  <a:pt x="1477665" y="721663"/>
                  <a:pt x="1477665" y="728060"/>
                  <a:pt x="1471216" y="721663"/>
                </a:cubicBezTo>
                <a:lnTo>
                  <a:pt x="1409849" y="691625"/>
                </a:lnTo>
                <a:close/>
                <a:moveTo>
                  <a:pt x="1359888" y="675975"/>
                </a:moveTo>
                <a:lnTo>
                  <a:pt x="1388332" y="684813"/>
                </a:lnTo>
                <a:lnTo>
                  <a:pt x="1404437" y="692115"/>
                </a:lnTo>
                <a:lnTo>
                  <a:pt x="1438537" y="717957"/>
                </a:lnTo>
                <a:lnTo>
                  <a:pt x="1419622" y="708870"/>
                </a:lnTo>
                <a:cubicBezTo>
                  <a:pt x="1406724" y="702473"/>
                  <a:pt x="1387376" y="689680"/>
                  <a:pt x="1374478" y="683283"/>
                </a:cubicBezTo>
                <a:lnTo>
                  <a:pt x="1360370" y="676487"/>
                </a:lnTo>
                <a:close/>
                <a:moveTo>
                  <a:pt x="1352414" y="673653"/>
                </a:moveTo>
                <a:lnTo>
                  <a:pt x="1358258" y="675469"/>
                </a:lnTo>
                <a:lnTo>
                  <a:pt x="1360370" y="676487"/>
                </a:lnTo>
                <a:lnTo>
                  <a:pt x="1372059" y="688880"/>
                </a:lnTo>
                <a:cubicBezTo>
                  <a:pt x="1380927" y="696076"/>
                  <a:pt x="1390601" y="702473"/>
                  <a:pt x="1400275" y="708870"/>
                </a:cubicBezTo>
                <a:cubicBezTo>
                  <a:pt x="1409949" y="712068"/>
                  <a:pt x="1419622" y="716866"/>
                  <a:pt x="1430102" y="721663"/>
                </a:cubicBezTo>
                <a:lnTo>
                  <a:pt x="1457315" y="731706"/>
                </a:lnTo>
                <a:lnTo>
                  <a:pt x="1484115" y="749649"/>
                </a:lnTo>
                <a:cubicBezTo>
                  <a:pt x="1495401" y="755246"/>
                  <a:pt x="1506687" y="760044"/>
                  <a:pt x="1516361" y="766440"/>
                </a:cubicBezTo>
                <a:lnTo>
                  <a:pt x="1520267" y="768783"/>
                </a:lnTo>
                <a:lnTo>
                  <a:pt x="1493789" y="756845"/>
                </a:lnTo>
                <a:cubicBezTo>
                  <a:pt x="1482502" y="752048"/>
                  <a:pt x="1471216" y="747250"/>
                  <a:pt x="1458318" y="740853"/>
                </a:cubicBezTo>
                <a:cubicBezTo>
                  <a:pt x="1438970" y="728060"/>
                  <a:pt x="1413173" y="721663"/>
                  <a:pt x="1393825" y="708870"/>
                </a:cubicBezTo>
                <a:lnTo>
                  <a:pt x="1370582" y="696355"/>
                </a:lnTo>
                <a:lnTo>
                  <a:pt x="1355130" y="676886"/>
                </a:lnTo>
                <a:close/>
                <a:moveTo>
                  <a:pt x="2047268" y="672424"/>
                </a:moveTo>
                <a:lnTo>
                  <a:pt x="2048312" y="674308"/>
                </a:lnTo>
                <a:lnTo>
                  <a:pt x="2049557" y="674645"/>
                </a:lnTo>
                <a:lnTo>
                  <a:pt x="2057236" y="682100"/>
                </a:lnTo>
                <a:cubicBezTo>
                  <a:pt x="2064607" y="691738"/>
                  <a:pt x="2070835" y="702896"/>
                  <a:pt x="2075657" y="715763"/>
                </a:cubicBezTo>
                <a:lnTo>
                  <a:pt x="2057872" y="691577"/>
                </a:lnTo>
                <a:lnTo>
                  <a:pt x="2071663" y="716490"/>
                </a:lnTo>
                <a:lnTo>
                  <a:pt x="2075657" y="718176"/>
                </a:lnTo>
                <a:lnTo>
                  <a:pt x="2087655" y="722115"/>
                </a:lnTo>
                <a:lnTo>
                  <a:pt x="2098144" y="713095"/>
                </a:lnTo>
                <a:lnTo>
                  <a:pt x="2119268" y="708385"/>
                </a:lnTo>
                <a:lnTo>
                  <a:pt x="2119512" y="708223"/>
                </a:lnTo>
                <a:lnTo>
                  <a:pt x="2117448" y="705309"/>
                </a:lnTo>
                <a:cubicBezTo>
                  <a:pt x="2109412" y="698071"/>
                  <a:pt x="2098160" y="693246"/>
                  <a:pt x="2088516" y="690029"/>
                </a:cubicBezTo>
                <a:cubicBezTo>
                  <a:pt x="2075657" y="683595"/>
                  <a:pt x="2062799" y="678770"/>
                  <a:pt x="2049940" y="674749"/>
                </a:cubicBezTo>
                <a:lnTo>
                  <a:pt x="2049557" y="674645"/>
                </a:lnTo>
                <a:close/>
                <a:moveTo>
                  <a:pt x="1817538" y="671238"/>
                </a:moveTo>
                <a:lnTo>
                  <a:pt x="1750974" y="685204"/>
                </a:lnTo>
                <a:cubicBezTo>
                  <a:pt x="1717220" y="693246"/>
                  <a:pt x="1683465" y="702896"/>
                  <a:pt x="1651318" y="715763"/>
                </a:cubicBezTo>
                <a:cubicBezTo>
                  <a:pt x="1644889" y="715763"/>
                  <a:pt x="1644889" y="709330"/>
                  <a:pt x="1644889" y="709330"/>
                </a:cubicBezTo>
                <a:cubicBezTo>
                  <a:pt x="1672214" y="699679"/>
                  <a:pt x="1699539" y="691235"/>
                  <a:pt x="1726964" y="684098"/>
                </a:cubicBezTo>
                <a:lnTo>
                  <a:pt x="1776378" y="673704"/>
                </a:lnTo>
                <a:lnTo>
                  <a:pt x="1798390" y="671532"/>
                </a:lnTo>
                <a:close/>
                <a:moveTo>
                  <a:pt x="2742363" y="670640"/>
                </a:moveTo>
                <a:cubicBezTo>
                  <a:pt x="2774488" y="673856"/>
                  <a:pt x="2808220" y="673856"/>
                  <a:pt x="2841148" y="675465"/>
                </a:cubicBezTo>
                <a:lnTo>
                  <a:pt x="2885888" y="679360"/>
                </a:lnTo>
                <a:lnTo>
                  <a:pt x="2928688" y="690743"/>
                </a:lnTo>
                <a:lnTo>
                  <a:pt x="2963952" y="703432"/>
                </a:lnTo>
                <a:lnTo>
                  <a:pt x="3021048" y="730145"/>
                </a:lnTo>
                <a:lnTo>
                  <a:pt x="3083842" y="768741"/>
                </a:lnTo>
                <a:lnTo>
                  <a:pt x="3115013" y="799300"/>
                </a:lnTo>
                <a:cubicBezTo>
                  <a:pt x="3134288" y="818599"/>
                  <a:pt x="3159988" y="844331"/>
                  <a:pt x="3185688" y="870063"/>
                </a:cubicBezTo>
                <a:cubicBezTo>
                  <a:pt x="3198538" y="882929"/>
                  <a:pt x="3209782" y="894187"/>
                  <a:pt x="3221026" y="905445"/>
                </a:cubicBezTo>
                <a:lnTo>
                  <a:pt x="3252794" y="937252"/>
                </a:lnTo>
                <a:lnTo>
                  <a:pt x="3256363" y="941630"/>
                </a:lnTo>
                <a:cubicBezTo>
                  <a:pt x="3267607" y="955301"/>
                  <a:pt x="3278851" y="969775"/>
                  <a:pt x="3288488" y="985858"/>
                </a:cubicBezTo>
                <a:lnTo>
                  <a:pt x="3306470" y="1013427"/>
                </a:lnTo>
                <a:lnTo>
                  <a:pt x="3269213" y="966558"/>
                </a:lnTo>
                <a:cubicBezTo>
                  <a:pt x="3224238" y="915094"/>
                  <a:pt x="3172838" y="870063"/>
                  <a:pt x="3127863" y="825032"/>
                </a:cubicBezTo>
                <a:cubicBezTo>
                  <a:pt x="3082888" y="773568"/>
                  <a:pt x="3025063" y="722104"/>
                  <a:pt x="2954388" y="702805"/>
                </a:cubicBezTo>
                <a:cubicBezTo>
                  <a:pt x="2890138" y="677073"/>
                  <a:pt x="2813038" y="683506"/>
                  <a:pt x="2742363" y="677073"/>
                </a:cubicBezTo>
                <a:cubicBezTo>
                  <a:pt x="2742363" y="677073"/>
                  <a:pt x="2742363" y="670640"/>
                  <a:pt x="2742363" y="670640"/>
                </a:cubicBezTo>
                <a:close/>
                <a:moveTo>
                  <a:pt x="1346896" y="669995"/>
                </a:moveTo>
                <a:lnTo>
                  <a:pt x="1351003" y="671974"/>
                </a:lnTo>
                <a:lnTo>
                  <a:pt x="1352414" y="673653"/>
                </a:lnTo>
                <a:lnTo>
                  <a:pt x="1348932" y="672571"/>
                </a:lnTo>
                <a:close/>
                <a:moveTo>
                  <a:pt x="4079875" y="669976"/>
                </a:moveTo>
                <a:cubicBezTo>
                  <a:pt x="4111625" y="721433"/>
                  <a:pt x="4130675" y="779322"/>
                  <a:pt x="4149725" y="837211"/>
                </a:cubicBezTo>
                <a:cubicBezTo>
                  <a:pt x="4175125" y="901532"/>
                  <a:pt x="4181475" y="972286"/>
                  <a:pt x="4194175" y="1036607"/>
                </a:cubicBezTo>
                <a:cubicBezTo>
                  <a:pt x="4200525" y="1043039"/>
                  <a:pt x="4194175" y="1043039"/>
                  <a:pt x="4194175" y="1043039"/>
                </a:cubicBezTo>
                <a:cubicBezTo>
                  <a:pt x="4175125" y="972286"/>
                  <a:pt x="4168775" y="907964"/>
                  <a:pt x="4143375" y="843643"/>
                </a:cubicBezTo>
                <a:cubicBezTo>
                  <a:pt x="4124325" y="785754"/>
                  <a:pt x="4111625" y="721433"/>
                  <a:pt x="4073525" y="676408"/>
                </a:cubicBezTo>
                <a:cubicBezTo>
                  <a:pt x="4073525" y="669976"/>
                  <a:pt x="4073525" y="669976"/>
                  <a:pt x="4079875" y="669976"/>
                </a:cubicBezTo>
                <a:close/>
                <a:moveTo>
                  <a:pt x="574141" y="667754"/>
                </a:moveTo>
                <a:lnTo>
                  <a:pt x="564647" y="685045"/>
                </a:lnTo>
                <a:cubicBezTo>
                  <a:pt x="560937" y="695256"/>
                  <a:pt x="558932" y="705667"/>
                  <a:pt x="558932" y="715277"/>
                </a:cubicBezTo>
                <a:cubicBezTo>
                  <a:pt x="558932" y="734497"/>
                  <a:pt x="565348" y="753717"/>
                  <a:pt x="584597" y="760124"/>
                </a:cubicBezTo>
                <a:cubicBezTo>
                  <a:pt x="571764" y="753717"/>
                  <a:pt x="565348" y="747310"/>
                  <a:pt x="558932" y="734497"/>
                </a:cubicBezTo>
                <a:lnTo>
                  <a:pt x="556939" y="724793"/>
                </a:lnTo>
                <a:lnTo>
                  <a:pt x="558932" y="708870"/>
                </a:lnTo>
                <a:cubicBezTo>
                  <a:pt x="558932" y="705667"/>
                  <a:pt x="557328" y="704065"/>
                  <a:pt x="555724" y="703264"/>
                </a:cubicBezTo>
                <a:lnTo>
                  <a:pt x="555702" y="703258"/>
                </a:lnTo>
                <a:lnTo>
                  <a:pt x="559529" y="688820"/>
                </a:lnTo>
                <a:lnTo>
                  <a:pt x="565348" y="676836"/>
                </a:lnTo>
                <a:close/>
                <a:moveTo>
                  <a:pt x="1357110" y="667752"/>
                </a:moveTo>
                <a:lnTo>
                  <a:pt x="1378811" y="673088"/>
                </a:lnTo>
                <a:lnTo>
                  <a:pt x="1380066" y="673649"/>
                </a:lnTo>
                <a:lnTo>
                  <a:pt x="1380121" y="673688"/>
                </a:lnTo>
                <a:lnTo>
                  <a:pt x="1399297" y="688220"/>
                </a:lnTo>
                <a:lnTo>
                  <a:pt x="1388332" y="684813"/>
                </a:lnTo>
                <a:lnTo>
                  <a:pt x="1384958" y="683283"/>
                </a:lnTo>
                <a:cubicBezTo>
                  <a:pt x="1376090" y="678486"/>
                  <a:pt x="1368029" y="673688"/>
                  <a:pt x="1361579" y="670490"/>
                </a:cubicBezTo>
                <a:close/>
                <a:moveTo>
                  <a:pt x="3356013" y="667650"/>
                </a:moveTo>
                <a:cubicBezTo>
                  <a:pt x="3357619" y="666845"/>
                  <a:pt x="3359226" y="666845"/>
                  <a:pt x="3359226" y="670065"/>
                </a:cubicBezTo>
                <a:cubicBezTo>
                  <a:pt x="3365651" y="676504"/>
                  <a:pt x="3378503" y="689381"/>
                  <a:pt x="3384928" y="695820"/>
                </a:cubicBezTo>
                <a:lnTo>
                  <a:pt x="3387223" y="698797"/>
                </a:lnTo>
                <a:lnTo>
                  <a:pt x="3386138" y="695467"/>
                </a:lnTo>
                <a:cubicBezTo>
                  <a:pt x="3386138" y="689026"/>
                  <a:pt x="3392529" y="689026"/>
                  <a:pt x="3392529" y="695467"/>
                </a:cubicBezTo>
                <a:lnTo>
                  <a:pt x="3399792" y="715107"/>
                </a:lnTo>
                <a:lnTo>
                  <a:pt x="3447578" y="777112"/>
                </a:lnTo>
                <a:cubicBezTo>
                  <a:pt x="3466854" y="805282"/>
                  <a:pt x="3484525" y="834257"/>
                  <a:pt x="3500589" y="863232"/>
                </a:cubicBezTo>
                <a:cubicBezTo>
                  <a:pt x="3532717" y="921182"/>
                  <a:pt x="3558419" y="985571"/>
                  <a:pt x="3584122" y="1049960"/>
                </a:cubicBezTo>
                <a:cubicBezTo>
                  <a:pt x="3603398" y="1117569"/>
                  <a:pt x="3609824" y="1185177"/>
                  <a:pt x="3612234" y="1253591"/>
                </a:cubicBezTo>
                <a:lnTo>
                  <a:pt x="3614758" y="1384604"/>
                </a:lnTo>
                <a:lnTo>
                  <a:pt x="3635376" y="1468398"/>
                </a:lnTo>
                <a:cubicBezTo>
                  <a:pt x="3635376" y="1474839"/>
                  <a:pt x="3628986" y="1474839"/>
                  <a:pt x="3628986" y="1474839"/>
                </a:cubicBezTo>
                <a:lnTo>
                  <a:pt x="3615359" y="1415836"/>
                </a:lnTo>
                <a:lnTo>
                  <a:pt x="3616250" y="1462050"/>
                </a:lnTo>
                <a:cubicBezTo>
                  <a:pt x="3616250" y="1468489"/>
                  <a:pt x="3609824" y="1468489"/>
                  <a:pt x="3609824" y="1462050"/>
                </a:cubicBezTo>
                <a:cubicBezTo>
                  <a:pt x="3609824" y="1455611"/>
                  <a:pt x="3609824" y="1442734"/>
                  <a:pt x="3609824" y="1436295"/>
                </a:cubicBezTo>
                <a:lnTo>
                  <a:pt x="3608278" y="1385173"/>
                </a:lnTo>
                <a:lnTo>
                  <a:pt x="3607417" y="1381443"/>
                </a:lnTo>
                <a:cubicBezTo>
                  <a:pt x="3601825" y="1350848"/>
                  <a:pt x="3597032" y="1320253"/>
                  <a:pt x="3590641" y="1288048"/>
                </a:cubicBezTo>
                <a:cubicBezTo>
                  <a:pt x="3577860" y="1223637"/>
                  <a:pt x="3565078" y="1165667"/>
                  <a:pt x="3545906" y="1101256"/>
                </a:cubicBezTo>
                <a:cubicBezTo>
                  <a:pt x="3520343" y="1036845"/>
                  <a:pt x="3488390" y="965993"/>
                  <a:pt x="3462827" y="901582"/>
                </a:cubicBezTo>
                <a:cubicBezTo>
                  <a:pt x="3446850" y="866156"/>
                  <a:pt x="3432471" y="832340"/>
                  <a:pt x="3419689" y="798524"/>
                </a:cubicBezTo>
                <a:lnTo>
                  <a:pt x="3397003" y="728840"/>
                </a:lnTo>
                <a:lnTo>
                  <a:pt x="3352800" y="670065"/>
                </a:lnTo>
                <a:cubicBezTo>
                  <a:pt x="3352800" y="670065"/>
                  <a:pt x="3354407" y="668455"/>
                  <a:pt x="3356013" y="667650"/>
                </a:cubicBezTo>
                <a:close/>
                <a:moveTo>
                  <a:pt x="1344363" y="666790"/>
                </a:moveTo>
                <a:lnTo>
                  <a:pt x="1346896" y="669995"/>
                </a:lnTo>
                <a:lnTo>
                  <a:pt x="1346262" y="669690"/>
                </a:lnTo>
                <a:lnTo>
                  <a:pt x="1343806" y="667758"/>
                </a:lnTo>
                <a:close/>
                <a:moveTo>
                  <a:pt x="1762213" y="665504"/>
                </a:moveTo>
                <a:lnTo>
                  <a:pt x="1715612" y="677162"/>
                </a:lnTo>
                <a:lnTo>
                  <a:pt x="1684013" y="685306"/>
                </a:lnTo>
                <a:lnTo>
                  <a:pt x="1667392" y="687616"/>
                </a:lnTo>
                <a:lnTo>
                  <a:pt x="1646856" y="693895"/>
                </a:lnTo>
                <a:lnTo>
                  <a:pt x="1667155" y="689651"/>
                </a:lnTo>
                <a:lnTo>
                  <a:pt x="1684013" y="685306"/>
                </a:lnTo>
                <a:lnTo>
                  <a:pt x="1695717" y="683679"/>
                </a:lnTo>
                <a:lnTo>
                  <a:pt x="1696050" y="683610"/>
                </a:lnTo>
                <a:lnTo>
                  <a:pt x="1699139" y="682850"/>
                </a:lnTo>
                <a:lnTo>
                  <a:pt x="1750974" y="669120"/>
                </a:lnTo>
                <a:lnTo>
                  <a:pt x="1751044" y="669114"/>
                </a:lnTo>
                <a:close/>
                <a:moveTo>
                  <a:pt x="565784" y="665225"/>
                </a:moveTo>
                <a:lnTo>
                  <a:pt x="559529" y="688820"/>
                </a:lnTo>
                <a:lnTo>
                  <a:pt x="552863" y="702550"/>
                </a:lnTo>
                <a:lnTo>
                  <a:pt x="552516" y="702463"/>
                </a:lnTo>
                <a:lnTo>
                  <a:pt x="550410" y="722230"/>
                </a:lnTo>
                <a:lnTo>
                  <a:pt x="547704" y="706467"/>
                </a:lnTo>
                <a:cubicBezTo>
                  <a:pt x="547704" y="697658"/>
                  <a:pt x="549308" y="689650"/>
                  <a:pt x="552516" y="683243"/>
                </a:cubicBezTo>
                <a:close/>
                <a:moveTo>
                  <a:pt x="1345470" y="664889"/>
                </a:moveTo>
                <a:lnTo>
                  <a:pt x="1350628" y="666158"/>
                </a:lnTo>
                <a:lnTo>
                  <a:pt x="1359888" y="675975"/>
                </a:lnTo>
                <a:lnTo>
                  <a:pt x="1358258" y="675469"/>
                </a:lnTo>
                <a:lnTo>
                  <a:pt x="1351003" y="671974"/>
                </a:lnTo>
                <a:lnTo>
                  <a:pt x="1345292" y="665177"/>
                </a:lnTo>
                <a:lnTo>
                  <a:pt x="1345456" y="664892"/>
                </a:lnTo>
                <a:close/>
                <a:moveTo>
                  <a:pt x="1342232" y="664093"/>
                </a:moveTo>
                <a:lnTo>
                  <a:pt x="1344941" y="664759"/>
                </a:lnTo>
                <a:lnTo>
                  <a:pt x="1345292" y="665177"/>
                </a:lnTo>
                <a:lnTo>
                  <a:pt x="1344363" y="666790"/>
                </a:lnTo>
                <a:close/>
                <a:moveTo>
                  <a:pt x="2703242" y="661529"/>
                </a:moveTo>
                <a:lnTo>
                  <a:pt x="2700300" y="680893"/>
                </a:lnTo>
                <a:lnTo>
                  <a:pt x="2704196" y="700670"/>
                </a:lnTo>
                <a:lnTo>
                  <a:pt x="2703813" y="702805"/>
                </a:lnTo>
                <a:lnTo>
                  <a:pt x="2703813" y="712454"/>
                </a:lnTo>
                <a:cubicBezTo>
                  <a:pt x="2700601" y="701197"/>
                  <a:pt x="2697388" y="689939"/>
                  <a:pt x="2697388" y="677073"/>
                </a:cubicBezTo>
                <a:cubicBezTo>
                  <a:pt x="2697388" y="673856"/>
                  <a:pt x="2698994" y="669032"/>
                  <a:pt x="2701404" y="664207"/>
                </a:cubicBezTo>
                <a:close/>
                <a:moveTo>
                  <a:pt x="3948142" y="658885"/>
                </a:moveTo>
                <a:cubicBezTo>
                  <a:pt x="3949743" y="658885"/>
                  <a:pt x="3951345" y="660495"/>
                  <a:pt x="3951345" y="663714"/>
                </a:cubicBezTo>
                <a:cubicBezTo>
                  <a:pt x="3951345" y="676590"/>
                  <a:pt x="3957752" y="695905"/>
                  <a:pt x="3964158" y="708781"/>
                </a:cubicBezTo>
                <a:cubicBezTo>
                  <a:pt x="3976972" y="740972"/>
                  <a:pt x="3996192" y="773163"/>
                  <a:pt x="4009005" y="805354"/>
                </a:cubicBezTo>
                <a:cubicBezTo>
                  <a:pt x="4021819" y="837545"/>
                  <a:pt x="4034632" y="869736"/>
                  <a:pt x="4047446" y="901927"/>
                </a:cubicBezTo>
                <a:cubicBezTo>
                  <a:pt x="4079479" y="972748"/>
                  <a:pt x="4105106" y="1043568"/>
                  <a:pt x="4117920" y="1114388"/>
                </a:cubicBezTo>
                <a:cubicBezTo>
                  <a:pt x="4111513" y="1095073"/>
                  <a:pt x="4105106" y="1082197"/>
                  <a:pt x="4098699" y="1062882"/>
                </a:cubicBezTo>
                <a:cubicBezTo>
                  <a:pt x="4079479" y="992062"/>
                  <a:pt x="4053852" y="921242"/>
                  <a:pt x="4021819" y="856860"/>
                </a:cubicBezTo>
                <a:cubicBezTo>
                  <a:pt x="4009005" y="818231"/>
                  <a:pt x="3996192" y="792478"/>
                  <a:pt x="3983379" y="760287"/>
                </a:cubicBezTo>
                <a:cubicBezTo>
                  <a:pt x="3964158" y="728096"/>
                  <a:pt x="3951345" y="695905"/>
                  <a:pt x="3944938" y="663714"/>
                </a:cubicBezTo>
                <a:cubicBezTo>
                  <a:pt x="3944938" y="660495"/>
                  <a:pt x="3946540" y="658885"/>
                  <a:pt x="3948142" y="658885"/>
                </a:cubicBezTo>
                <a:close/>
                <a:moveTo>
                  <a:pt x="2698494" y="657843"/>
                </a:moveTo>
                <a:lnTo>
                  <a:pt x="2698191" y="658578"/>
                </a:lnTo>
                <a:cubicBezTo>
                  <a:pt x="2697388" y="664207"/>
                  <a:pt x="2697388" y="670640"/>
                  <a:pt x="2697388" y="677073"/>
                </a:cubicBezTo>
                <a:lnTo>
                  <a:pt x="2700588" y="705263"/>
                </a:lnTo>
                <a:lnTo>
                  <a:pt x="2697388" y="688331"/>
                </a:lnTo>
                <a:lnTo>
                  <a:pt x="2696599" y="661462"/>
                </a:lnTo>
                <a:lnTo>
                  <a:pt x="2696762" y="660698"/>
                </a:lnTo>
                <a:close/>
                <a:moveTo>
                  <a:pt x="2699619" y="655987"/>
                </a:moveTo>
                <a:lnTo>
                  <a:pt x="2698494" y="657843"/>
                </a:lnTo>
                <a:lnTo>
                  <a:pt x="2699079" y="656420"/>
                </a:lnTo>
                <a:close/>
                <a:moveTo>
                  <a:pt x="1337216" y="655564"/>
                </a:moveTo>
                <a:lnTo>
                  <a:pt x="1357110" y="667752"/>
                </a:lnTo>
                <a:lnTo>
                  <a:pt x="1350628" y="666158"/>
                </a:lnTo>
                <a:lnTo>
                  <a:pt x="1348681" y="664093"/>
                </a:lnTo>
                <a:lnTo>
                  <a:pt x="1345470" y="664889"/>
                </a:lnTo>
                <a:lnTo>
                  <a:pt x="1344941" y="664759"/>
                </a:lnTo>
                <a:close/>
                <a:moveTo>
                  <a:pt x="3713239" y="650926"/>
                </a:moveTo>
                <a:lnTo>
                  <a:pt x="3722358" y="665072"/>
                </a:lnTo>
                <a:lnTo>
                  <a:pt x="3722723" y="664431"/>
                </a:lnTo>
                <a:cubicBezTo>
                  <a:pt x="3724328" y="663626"/>
                  <a:pt x="3725932" y="663626"/>
                  <a:pt x="3725932" y="663626"/>
                </a:cubicBezTo>
                <a:lnTo>
                  <a:pt x="3731341" y="679006"/>
                </a:lnTo>
                <a:lnTo>
                  <a:pt x="3800788" y="786730"/>
                </a:lnTo>
                <a:cubicBezTo>
                  <a:pt x="3827293" y="832534"/>
                  <a:pt x="3851389" y="879141"/>
                  <a:pt x="3873879" y="927355"/>
                </a:cubicBezTo>
                <a:lnTo>
                  <a:pt x="3896497" y="985470"/>
                </a:lnTo>
                <a:lnTo>
                  <a:pt x="3813639" y="819676"/>
                </a:lnTo>
                <a:lnTo>
                  <a:pt x="3737549" y="696658"/>
                </a:lnTo>
                <a:lnTo>
                  <a:pt x="3745189" y="718383"/>
                </a:lnTo>
                <a:cubicBezTo>
                  <a:pt x="3751608" y="736099"/>
                  <a:pt x="3758028" y="753814"/>
                  <a:pt x="3764447" y="773140"/>
                </a:cubicBezTo>
                <a:cubicBezTo>
                  <a:pt x="3777285" y="805351"/>
                  <a:pt x="3790123" y="844003"/>
                  <a:pt x="3796542" y="882655"/>
                </a:cubicBezTo>
                <a:cubicBezTo>
                  <a:pt x="3822218" y="953517"/>
                  <a:pt x="3841475" y="1030822"/>
                  <a:pt x="3860732" y="1101684"/>
                </a:cubicBezTo>
                <a:cubicBezTo>
                  <a:pt x="3867151" y="1108126"/>
                  <a:pt x="3860732" y="1108126"/>
                  <a:pt x="3860732" y="1108126"/>
                </a:cubicBezTo>
                <a:cubicBezTo>
                  <a:pt x="3835056" y="1030822"/>
                  <a:pt x="3815799" y="953517"/>
                  <a:pt x="3790123" y="882655"/>
                </a:cubicBezTo>
                <a:cubicBezTo>
                  <a:pt x="3783704" y="844003"/>
                  <a:pt x="3770866" y="811793"/>
                  <a:pt x="3758028" y="773140"/>
                </a:cubicBezTo>
                <a:cubicBezTo>
                  <a:pt x="3745189" y="734488"/>
                  <a:pt x="3732351" y="702278"/>
                  <a:pt x="3719513" y="670068"/>
                </a:cubicBezTo>
                <a:lnTo>
                  <a:pt x="3720275" y="668730"/>
                </a:lnTo>
                <a:lnTo>
                  <a:pt x="3713239" y="657354"/>
                </a:lnTo>
                <a:cubicBezTo>
                  <a:pt x="3706813" y="650926"/>
                  <a:pt x="3713239" y="650926"/>
                  <a:pt x="3713239" y="650926"/>
                </a:cubicBezTo>
                <a:close/>
                <a:moveTo>
                  <a:pt x="536177" y="649269"/>
                </a:moveTo>
                <a:lnTo>
                  <a:pt x="539671" y="650926"/>
                </a:lnTo>
                <a:lnTo>
                  <a:pt x="535838" y="649461"/>
                </a:lnTo>
                <a:close/>
                <a:moveTo>
                  <a:pt x="3490951" y="648596"/>
                </a:moveTo>
                <a:cubicBezTo>
                  <a:pt x="3492557" y="647792"/>
                  <a:pt x="3494164" y="647792"/>
                  <a:pt x="3494164" y="651009"/>
                </a:cubicBezTo>
                <a:cubicBezTo>
                  <a:pt x="3564845" y="753934"/>
                  <a:pt x="3629101" y="856859"/>
                  <a:pt x="3674081" y="979083"/>
                </a:cubicBezTo>
                <a:cubicBezTo>
                  <a:pt x="3719060" y="1107740"/>
                  <a:pt x="3751188" y="1242829"/>
                  <a:pt x="3757613" y="1384351"/>
                </a:cubicBezTo>
                <a:cubicBezTo>
                  <a:pt x="3757613" y="1384351"/>
                  <a:pt x="3751188" y="1384351"/>
                  <a:pt x="3751188" y="1384351"/>
                </a:cubicBezTo>
                <a:cubicBezTo>
                  <a:pt x="3744762" y="1268560"/>
                  <a:pt x="3725485" y="1152769"/>
                  <a:pt x="3686932" y="1036979"/>
                </a:cubicBezTo>
                <a:cubicBezTo>
                  <a:pt x="3667655" y="972650"/>
                  <a:pt x="3635527" y="901889"/>
                  <a:pt x="3603399" y="837561"/>
                </a:cubicBezTo>
                <a:cubicBezTo>
                  <a:pt x="3571271" y="773232"/>
                  <a:pt x="3532717" y="715337"/>
                  <a:pt x="3487738" y="651009"/>
                </a:cubicBezTo>
                <a:cubicBezTo>
                  <a:pt x="3487738" y="651009"/>
                  <a:pt x="3489345" y="649400"/>
                  <a:pt x="3490951" y="648596"/>
                </a:cubicBezTo>
                <a:close/>
                <a:moveTo>
                  <a:pt x="1329775" y="648348"/>
                </a:moveTo>
                <a:lnTo>
                  <a:pt x="1329117" y="650166"/>
                </a:lnTo>
                <a:lnTo>
                  <a:pt x="1327336" y="653339"/>
                </a:lnTo>
                <a:lnTo>
                  <a:pt x="1327682" y="654092"/>
                </a:lnTo>
                <a:lnTo>
                  <a:pt x="1330391" y="649098"/>
                </a:lnTo>
                <a:close/>
                <a:moveTo>
                  <a:pt x="2702825" y="647311"/>
                </a:moveTo>
                <a:lnTo>
                  <a:pt x="2699079" y="656420"/>
                </a:lnTo>
                <a:lnTo>
                  <a:pt x="2697388" y="657774"/>
                </a:lnTo>
                <a:lnTo>
                  <a:pt x="2696762" y="660698"/>
                </a:lnTo>
                <a:lnTo>
                  <a:pt x="2696585" y="660990"/>
                </a:lnTo>
                <a:lnTo>
                  <a:pt x="2696599" y="661462"/>
                </a:lnTo>
                <a:lnTo>
                  <a:pt x="2692569" y="680289"/>
                </a:lnTo>
                <a:cubicBezTo>
                  <a:pt x="2692569" y="688331"/>
                  <a:pt x="2694176" y="696372"/>
                  <a:pt x="2697388" y="702805"/>
                </a:cubicBezTo>
                <a:lnTo>
                  <a:pt x="2699278" y="716049"/>
                </a:lnTo>
                <a:lnTo>
                  <a:pt x="2690963" y="683506"/>
                </a:lnTo>
                <a:cubicBezTo>
                  <a:pt x="2690963" y="677073"/>
                  <a:pt x="2690963" y="667423"/>
                  <a:pt x="2693373" y="658578"/>
                </a:cubicBezTo>
                <a:close/>
                <a:moveTo>
                  <a:pt x="539671" y="644576"/>
                </a:moveTo>
                <a:cubicBezTo>
                  <a:pt x="546101" y="644576"/>
                  <a:pt x="539671" y="650926"/>
                  <a:pt x="539671" y="650926"/>
                </a:cubicBezTo>
                <a:cubicBezTo>
                  <a:pt x="539671" y="644576"/>
                  <a:pt x="539671" y="644576"/>
                  <a:pt x="539671" y="644576"/>
                </a:cubicBezTo>
                <a:close/>
                <a:moveTo>
                  <a:pt x="2705586" y="644021"/>
                </a:moveTo>
                <a:lnTo>
                  <a:pt x="2702825" y="647311"/>
                </a:lnTo>
                <a:lnTo>
                  <a:pt x="2703813" y="644908"/>
                </a:lnTo>
                <a:close/>
                <a:moveTo>
                  <a:pt x="521564" y="644006"/>
                </a:moveTo>
                <a:lnTo>
                  <a:pt x="535838" y="649461"/>
                </a:lnTo>
                <a:lnTo>
                  <a:pt x="533242" y="650926"/>
                </a:lnTo>
                <a:close/>
                <a:moveTo>
                  <a:pt x="2867611" y="641686"/>
                </a:moveTo>
                <a:lnTo>
                  <a:pt x="2880028" y="643462"/>
                </a:lnTo>
                <a:lnTo>
                  <a:pt x="2920657" y="660990"/>
                </a:lnTo>
                <a:cubicBezTo>
                  <a:pt x="2952782" y="677073"/>
                  <a:pt x="2983301" y="696372"/>
                  <a:pt x="3012213" y="715671"/>
                </a:cubicBezTo>
                <a:lnTo>
                  <a:pt x="3010378" y="714978"/>
                </a:lnTo>
                <a:lnTo>
                  <a:pt x="2988923" y="704413"/>
                </a:lnTo>
                <a:lnTo>
                  <a:pt x="2986277" y="703701"/>
                </a:lnTo>
                <a:lnTo>
                  <a:pt x="2973663" y="696372"/>
                </a:lnTo>
                <a:cubicBezTo>
                  <a:pt x="2941538" y="677073"/>
                  <a:pt x="2909413" y="657774"/>
                  <a:pt x="2875682" y="644104"/>
                </a:cubicBezTo>
                <a:close/>
                <a:moveTo>
                  <a:pt x="2786053" y="641048"/>
                </a:moveTo>
                <a:lnTo>
                  <a:pt x="2803401" y="642496"/>
                </a:lnTo>
                <a:cubicBezTo>
                  <a:pt x="2819463" y="644908"/>
                  <a:pt x="2835526" y="648124"/>
                  <a:pt x="2851588" y="651341"/>
                </a:cubicBezTo>
                <a:cubicBezTo>
                  <a:pt x="2877288" y="664207"/>
                  <a:pt x="2909413" y="670640"/>
                  <a:pt x="2941538" y="683506"/>
                </a:cubicBezTo>
                <a:lnTo>
                  <a:pt x="2979967" y="702004"/>
                </a:lnTo>
                <a:lnTo>
                  <a:pt x="2966208" y="698303"/>
                </a:lnTo>
                <a:lnTo>
                  <a:pt x="2963223" y="697176"/>
                </a:lnTo>
                <a:lnTo>
                  <a:pt x="2941538" y="691667"/>
                </a:lnTo>
                <a:lnTo>
                  <a:pt x="2935113" y="689939"/>
                </a:lnTo>
                <a:cubicBezTo>
                  <a:pt x="2919051" y="683506"/>
                  <a:pt x="2902988" y="677073"/>
                  <a:pt x="2886926" y="671444"/>
                </a:cubicBezTo>
                <a:lnTo>
                  <a:pt x="2847500" y="660259"/>
                </a:lnTo>
                <a:lnTo>
                  <a:pt x="2806613" y="644908"/>
                </a:lnTo>
                <a:close/>
                <a:moveTo>
                  <a:pt x="1332770" y="640071"/>
                </a:moveTo>
                <a:lnTo>
                  <a:pt x="1330190" y="647202"/>
                </a:lnTo>
                <a:lnTo>
                  <a:pt x="1330938" y="648092"/>
                </a:lnTo>
                <a:lnTo>
                  <a:pt x="1334589" y="641362"/>
                </a:lnTo>
                <a:close/>
                <a:moveTo>
                  <a:pt x="2756331" y="639873"/>
                </a:moveTo>
                <a:lnTo>
                  <a:pt x="2790551" y="643300"/>
                </a:lnTo>
                <a:cubicBezTo>
                  <a:pt x="2806613" y="646516"/>
                  <a:pt x="2822676" y="651341"/>
                  <a:pt x="2838738" y="657774"/>
                </a:cubicBezTo>
                <a:lnTo>
                  <a:pt x="2847500" y="660259"/>
                </a:lnTo>
                <a:lnTo>
                  <a:pt x="2909413" y="683506"/>
                </a:lnTo>
                <a:lnTo>
                  <a:pt x="2931756" y="689182"/>
                </a:lnTo>
                <a:lnTo>
                  <a:pt x="2889636" y="679686"/>
                </a:lnTo>
                <a:lnTo>
                  <a:pt x="2885888" y="679360"/>
                </a:lnTo>
                <a:lnTo>
                  <a:pt x="2877288" y="677073"/>
                </a:lnTo>
                <a:cubicBezTo>
                  <a:pt x="2858013" y="670640"/>
                  <a:pt x="2838738" y="664207"/>
                  <a:pt x="2819463" y="657774"/>
                </a:cubicBezTo>
                <a:cubicBezTo>
                  <a:pt x="2806613" y="651341"/>
                  <a:pt x="2793763" y="651341"/>
                  <a:pt x="2780913" y="644908"/>
                </a:cubicBezTo>
                <a:cubicBezTo>
                  <a:pt x="2761638" y="644908"/>
                  <a:pt x="2748788" y="644908"/>
                  <a:pt x="2735938" y="651341"/>
                </a:cubicBezTo>
                <a:cubicBezTo>
                  <a:pt x="2723088" y="657774"/>
                  <a:pt x="2716663" y="664207"/>
                  <a:pt x="2716663" y="677073"/>
                </a:cubicBezTo>
                <a:cubicBezTo>
                  <a:pt x="2710238" y="686722"/>
                  <a:pt x="2708632" y="697980"/>
                  <a:pt x="2708632" y="710042"/>
                </a:cubicBezTo>
                <a:lnTo>
                  <a:pt x="2709077" y="720506"/>
                </a:lnTo>
                <a:lnTo>
                  <a:pt x="2704616" y="702805"/>
                </a:lnTo>
                <a:lnTo>
                  <a:pt x="2704196" y="700670"/>
                </a:lnTo>
                <a:lnTo>
                  <a:pt x="2709435" y="671444"/>
                </a:lnTo>
                <a:cubicBezTo>
                  <a:pt x="2713451" y="660990"/>
                  <a:pt x="2719876" y="651341"/>
                  <a:pt x="2729513" y="644908"/>
                </a:cubicBezTo>
                <a:close/>
                <a:moveTo>
                  <a:pt x="3467160" y="639833"/>
                </a:moveTo>
                <a:cubicBezTo>
                  <a:pt x="3468768" y="639833"/>
                  <a:pt x="3471983" y="641441"/>
                  <a:pt x="3475197" y="644656"/>
                </a:cubicBezTo>
                <a:cubicBezTo>
                  <a:pt x="3494485" y="708956"/>
                  <a:pt x="3533061" y="766827"/>
                  <a:pt x="3565208" y="824697"/>
                </a:cubicBezTo>
                <a:cubicBezTo>
                  <a:pt x="3584496" y="856847"/>
                  <a:pt x="3597355" y="882567"/>
                  <a:pt x="3616643" y="914718"/>
                </a:cubicBezTo>
                <a:cubicBezTo>
                  <a:pt x="3629502" y="946868"/>
                  <a:pt x="3642361" y="979018"/>
                  <a:pt x="3648790" y="1011169"/>
                </a:cubicBezTo>
                <a:cubicBezTo>
                  <a:pt x="3635931" y="979018"/>
                  <a:pt x="3623073" y="946868"/>
                  <a:pt x="3610214" y="914718"/>
                </a:cubicBezTo>
                <a:cubicBezTo>
                  <a:pt x="3590926" y="882567"/>
                  <a:pt x="3578067" y="856847"/>
                  <a:pt x="3558779" y="824697"/>
                </a:cubicBezTo>
                <a:cubicBezTo>
                  <a:pt x="3526632" y="766827"/>
                  <a:pt x="3488056" y="708956"/>
                  <a:pt x="3468768" y="644656"/>
                </a:cubicBezTo>
                <a:cubicBezTo>
                  <a:pt x="3465553" y="641441"/>
                  <a:pt x="3465553" y="639833"/>
                  <a:pt x="3467160" y="639833"/>
                </a:cubicBezTo>
                <a:close/>
                <a:moveTo>
                  <a:pt x="2742363" y="638475"/>
                </a:moveTo>
                <a:lnTo>
                  <a:pt x="2755213" y="638475"/>
                </a:lnTo>
                <a:lnTo>
                  <a:pt x="2761144" y="638970"/>
                </a:lnTo>
                <a:lnTo>
                  <a:pt x="2756331" y="639873"/>
                </a:lnTo>
                <a:close/>
                <a:moveTo>
                  <a:pt x="2721482" y="638475"/>
                </a:moveTo>
                <a:lnTo>
                  <a:pt x="2742363" y="638475"/>
                </a:lnTo>
                <a:cubicBezTo>
                  <a:pt x="2735938" y="638475"/>
                  <a:pt x="2716663" y="644908"/>
                  <a:pt x="2710238" y="651341"/>
                </a:cubicBezTo>
                <a:lnTo>
                  <a:pt x="2703242" y="661529"/>
                </a:lnTo>
                <a:lnTo>
                  <a:pt x="2703813" y="657774"/>
                </a:lnTo>
                <a:lnTo>
                  <a:pt x="2709952" y="647711"/>
                </a:lnTo>
                <a:close/>
                <a:moveTo>
                  <a:pt x="2710238" y="638475"/>
                </a:moveTo>
                <a:lnTo>
                  <a:pt x="2707438" y="643093"/>
                </a:lnTo>
                <a:lnTo>
                  <a:pt x="2705586" y="644021"/>
                </a:lnTo>
                <a:close/>
                <a:moveTo>
                  <a:pt x="2768063" y="637671"/>
                </a:moveTo>
                <a:lnTo>
                  <a:pt x="2786053" y="641048"/>
                </a:lnTo>
                <a:lnTo>
                  <a:pt x="2761144" y="638970"/>
                </a:lnTo>
                <a:close/>
                <a:moveTo>
                  <a:pt x="3568740" y="635894"/>
                </a:moveTo>
                <a:cubicBezTo>
                  <a:pt x="3570347" y="635090"/>
                  <a:pt x="3571955" y="635090"/>
                  <a:pt x="3571955" y="638305"/>
                </a:cubicBezTo>
                <a:cubicBezTo>
                  <a:pt x="3591243" y="664019"/>
                  <a:pt x="3610531" y="689734"/>
                  <a:pt x="3629819" y="715449"/>
                </a:cubicBezTo>
                <a:cubicBezTo>
                  <a:pt x="3649107" y="741164"/>
                  <a:pt x="3668395" y="766879"/>
                  <a:pt x="3681254" y="799023"/>
                </a:cubicBezTo>
                <a:cubicBezTo>
                  <a:pt x="3713401" y="856881"/>
                  <a:pt x="3732689" y="914739"/>
                  <a:pt x="3751977" y="972598"/>
                </a:cubicBezTo>
                <a:cubicBezTo>
                  <a:pt x="3774480" y="1043314"/>
                  <a:pt x="3788946" y="1115637"/>
                  <a:pt x="3799394" y="1187960"/>
                </a:cubicBezTo>
                <a:lnTo>
                  <a:pt x="3819759" y="1376149"/>
                </a:lnTo>
                <a:lnTo>
                  <a:pt x="3854463" y="1353527"/>
                </a:lnTo>
                <a:lnTo>
                  <a:pt x="3820054" y="1378873"/>
                </a:lnTo>
                <a:lnTo>
                  <a:pt x="3820370" y="1381787"/>
                </a:lnTo>
                <a:lnTo>
                  <a:pt x="3847768" y="1365301"/>
                </a:lnTo>
                <a:lnTo>
                  <a:pt x="3894814" y="1334550"/>
                </a:lnTo>
                <a:lnTo>
                  <a:pt x="3893393" y="1328151"/>
                </a:lnTo>
                <a:lnTo>
                  <a:pt x="3854463" y="1353527"/>
                </a:lnTo>
                <a:lnTo>
                  <a:pt x="3873469" y="1339528"/>
                </a:lnTo>
                <a:lnTo>
                  <a:pt x="3892706" y="1325058"/>
                </a:lnTo>
                <a:lnTo>
                  <a:pt x="3860245" y="1178834"/>
                </a:lnTo>
                <a:cubicBezTo>
                  <a:pt x="3847386" y="1120912"/>
                  <a:pt x="3834527" y="1069425"/>
                  <a:pt x="3815239" y="1011503"/>
                </a:cubicBezTo>
                <a:cubicBezTo>
                  <a:pt x="3789521" y="940709"/>
                  <a:pt x="3763804" y="869915"/>
                  <a:pt x="3731657" y="805557"/>
                </a:cubicBezTo>
                <a:cubicBezTo>
                  <a:pt x="3718798" y="773378"/>
                  <a:pt x="3699510" y="734763"/>
                  <a:pt x="3686651" y="702584"/>
                </a:cubicBezTo>
                <a:cubicBezTo>
                  <a:pt x="3673793" y="689712"/>
                  <a:pt x="3667363" y="670405"/>
                  <a:pt x="3654505" y="657533"/>
                </a:cubicBezTo>
                <a:cubicBezTo>
                  <a:pt x="3654505" y="651097"/>
                  <a:pt x="3654505" y="644662"/>
                  <a:pt x="3648075" y="644662"/>
                </a:cubicBezTo>
                <a:cubicBezTo>
                  <a:pt x="3648075" y="644662"/>
                  <a:pt x="3648075" y="644662"/>
                  <a:pt x="3648075" y="638226"/>
                </a:cubicBezTo>
                <a:cubicBezTo>
                  <a:pt x="3648075" y="638226"/>
                  <a:pt x="3648075" y="638226"/>
                  <a:pt x="3654505" y="638226"/>
                </a:cubicBezTo>
                <a:cubicBezTo>
                  <a:pt x="3648075" y="638226"/>
                  <a:pt x="3648075" y="644662"/>
                  <a:pt x="3654505" y="644662"/>
                </a:cubicBezTo>
                <a:cubicBezTo>
                  <a:pt x="3654505" y="644662"/>
                  <a:pt x="3654505" y="638226"/>
                  <a:pt x="3654505" y="638226"/>
                </a:cubicBezTo>
                <a:cubicBezTo>
                  <a:pt x="3654505" y="638226"/>
                  <a:pt x="3654505" y="644662"/>
                  <a:pt x="3660934" y="644662"/>
                </a:cubicBezTo>
                <a:cubicBezTo>
                  <a:pt x="3660934" y="651097"/>
                  <a:pt x="3667363" y="657533"/>
                  <a:pt x="3667363" y="663969"/>
                </a:cubicBezTo>
                <a:cubicBezTo>
                  <a:pt x="3673793" y="676841"/>
                  <a:pt x="3680222" y="683277"/>
                  <a:pt x="3686651" y="696148"/>
                </a:cubicBezTo>
                <a:cubicBezTo>
                  <a:pt x="3699510" y="721891"/>
                  <a:pt x="3712369" y="747635"/>
                  <a:pt x="3725228" y="773378"/>
                </a:cubicBezTo>
                <a:cubicBezTo>
                  <a:pt x="3744516" y="818429"/>
                  <a:pt x="3770233" y="869915"/>
                  <a:pt x="3789521" y="921402"/>
                </a:cubicBezTo>
                <a:cubicBezTo>
                  <a:pt x="3815239" y="992196"/>
                  <a:pt x="3834527" y="1062990"/>
                  <a:pt x="3853815" y="1133784"/>
                </a:cubicBezTo>
                <a:cubicBezTo>
                  <a:pt x="3863459" y="1169181"/>
                  <a:pt x="3871496" y="1204578"/>
                  <a:pt x="3879533" y="1240779"/>
                </a:cubicBezTo>
                <a:lnTo>
                  <a:pt x="3898000" y="1321077"/>
                </a:lnTo>
                <a:lnTo>
                  <a:pt x="3965846" y="1270047"/>
                </a:lnTo>
                <a:lnTo>
                  <a:pt x="3946970" y="1141107"/>
                </a:lnTo>
                <a:lnTo>
                  <a:pt x="3902580" y="1001101"/>
                </a:lnTo>
                <a:lnTo>
                  <a:pt x="3944560" y="1108963"/>
                </a:lnTo>
                <a:lnTo>
                  <a:pt x="3970973" y="1266191"/>
                </a:lnTo>
                <a:lnTo>
                  <a:pt x="3989067" y="1252582"/>
                </a:lnTo>
                <a:lnTo>
                  <a:pt x="3980429" y="1130376"/>
                </a:lnTo>
                <a:cubicBezTo>
                  <a:pt x="3974788" y="1088579"/>
                  <a:pt x="3966730" y="1046783"/>
                  <a:pt x="3957061" y="1004987"/>
                </a:cubicBezTo>
                <a:cubicBezTo>
                  <a:pt x="3950615" y="969621"/>
                  <a:pt x="3942557" y="934255"/>
                  <a:pt x="3932082" y="900496"/>
                </a:cubicBezTo>
                <a:lnTo>
                  <a:pt x="3896278" y="814489"/>
                </a:lnTo>
                <a:lnTo>
                  <a:pt x="3911937" y="844232"/>
                </a:lnTo>
                <a:cubicBezTo>
                  <a:pt x="3924830" y="876383"/>
                  <a:pt x="3937722" y="908534"/>
                  <a:pt x="3950615" y="940685"/>
                </a:cubicBezTo>
                <a:cubicBezTo>
                  <a:pt x="3957061" y="979266"/>
                  <a:pt x="3963507" y="1011417"/>
                  <a:pt x="3969953" y="1043568"/>
                </a:cubicBezTo>
                <a:cubicBezTo>
                  <a:pt x="3979623" y="1078934"/>
                  <a:pt x="3986069" y="1114300"/>
                  <a:pt x="3990098" y="1149666"/>
                </a:cubicBezTo>
                <a:lnTo>
                  <a:pt x="3995319" y="1247880"/>
                </a:lnTo>
                <a:lnTo>
                  <a:pt x="4053371" y="1204217"/>
                </a:lnTo>
                <a:lnTo>
                  <a:pt x="4090626" y="1173429"/>
                </a:lnTo>
                <a:lnTo>
                  <a:pt x="4078761" y="1103918"/>
                </a:lnTo>
                <a:cubicBezTo>
                  <a:pt x="4073116" y="1076606"/>
                  <a:pt x="4066663" y="1049293"/>
                  <a:pt x="4060211" y="1023587"/>
                </a:cubicBezTo>
                <a:cubicBezTo>
                  <a:pt x="4027949" y="895057"/>
                  <a:pt x="3982782" y="766526"/>
                  <a:pt x="3905353" y="663702"/>
                </a:cubicBezTo>
                <a:cubicBezTo>
                  <a:pt x="3898900" y="657276"/>
                  <a:pt x="3905353" y="657276"/>
                  <a:pt x="3905353" y="657276"/>
                </a:cubicBezTo>
                <a:cubicBezTo>
                  <a:pt x="3944067" y="702261"/>
                  <a:pt x="3969877" y="753673"/>
                  <a:pt x="3995687" y="805086"/>
                </a:cubicBezTo>
                <a:cubicBezTo>
                  <a:pt x="4021496" y="866137"/>
                  <a:pt x="4042467" y="928796"/>
                  <a:pt x="4059404" y="992258"/>
                </a:cubicBezTo>
                <a:lnTo>
                  <a:pt x="4095815" y="1169140"/>
                </a:lnTo>
                <a:lnTo>
                  <a:pt x="4140110" y="1132534"/>
                </a:lnTo>
                <a:cubicBezTo>
                  <a:pt x="4169023" y="1107566"/>
                  <a:pt x="4197936" y="1081792"/>
                  <a:pt x="4226849" y="1056019"/>
                </a:cubicBezTo>
                <a:lnTo>
                  <a:pt x="4287441" y="1001331"/>
                </a:lnTo>
                <a:lnTo>
                  <a:pt x="4267994" y="944592"/>
                </a:lnTo>
                <a:cubicBezTo>
                  <a:pt x="4257676" y="916563"/>
                  <a:pt x="4246563" y="889335"/>
                  <a:pt x="4233863" y="863708"/>
                </a:cubicBezTo>
                <a:cubicBezTo>
                  <a:pt x="4233863" y="857301"/>
                  <a:pt x="4240213" y="857301"/>
                  <a:pt x="4240213" y="857301"/>
                </a:cubicBezTo>
                <a:lnTo>
                  <a:pt x="4291681" y="997504"/>
                </a:lnTo>
                <a:lnTo>
                  <a:pt x="4315194" y="976282"/>
                </a:lnTo>
                <a:cubicBezTo>
                  <a:pt x="4324831" y="969033"/>
                  <a:pt x="4336075" y="962590"/>
                  <a:pt x="4348925" y="959368"/>
                </a:cubicBezTo>
                <a:lnTo>
                  <a:pt x="4340807" y="970289"/>
                </a:lnTo>
                <a:lnTo>
                  <a:pt x="4316800" y="983531"/>
                </a:lnTo>
                <a:lnTo>
                  <a:pt x="4293760" y="1003170"/>
                </a:lnTo>
                <a:lnTo>
                  <a:pt x="4299777" y="1019560"/>
                </a:lnTo>
                <a:lnTo>
                  <a:pt x="4305044" y="1015118"/>
                </a:lnTo>
                <a:lnTo>
                  <a:pt x="4300060" y="1020329"/>
                </a:lnTo>
                <a:lnTo>
                  <a:pt x="4301907" y="1025362"/>
                </a:lnTo>
                <a:lnTo>
                  <a:pt x="4326438" y="998028"/>
                </a:lnTo>
                <a:lnTo>
                  <a:pt x="4347023" y="975090"/>
                </a:lnTo>
                <a:lnTo>
                  <a:pt x="4377838" y="950508"/>
                </a:lnTo>
                <a:cubicBezTo>
                  <a:pt x="4389082" y="941649"/>
                  <a:pt x="4400326" y="933594"/>
                  <a:pt x="4413176" y="927151"/>
                </a:cubicBezTo>
                <a:lnTo>
                  <a:pt x="4387412" y="954137"/>
                </a:lnTo>
                <a:lnTo>
                  <a:pt x="4366594" y="967422"/>
                </a:lnTo>
                <a:cubicBezTo>
                  <a:pt x="4350531" y="980309"/>
                  <a:pt x="4336075" y="994807"/>
                  <a:pt x="4323225" y="1010915"/>
                </a:cubicBezTo>
                <a:lnTo>
                  <a:pt x="4302594" y="1027234"/>
                </a:lnTo>
                <a:lnTo>
                  <a:pt x="4303713" y="1030282"/>
                </a:lnTo>
                <a:cubicBezTo>
                  <a:pt x="4303713" y="1030282"/>
                  <a:pt x="4302126" y="1031884"/>
                  <a:pt x="4300538" y="1032685"/>
                </a:cubicBezTo>
                <a:lnTo>
                  <a:pt x="4298067" y="1030815"/>
                </a:lnTo>
                <a:lnTo>
                  <a:pt x="4292246" y="1035419"/>
                </a:lnTo>
                <a:lnTo>
                  <a:pt x="4297433" y="1030335"/>
                </a:lnTo>
                <a:lnTo>
                  <a:pt x="4297363" y="1030282"/>
                </a:lnTo>
                <a:lnTo>
                  <a:pt x="4295563" y="1025030"/>
                </a:lnTo>
                <a:lnTo>
                  <a:pt x="4278249" y="1043132"/>
                </a:lnTo>
                <a:cubicBezTo>
                  <a:pt x="4265399" y="1056019"/>
                  <a:pt x="4252549" y="1067295"/>
                  <a:pt x="4239699" y="1078571"/>
                </a:cubicBezTo>
                <a:lnTo>
                  <a:pt x="4233426" y="1084337"/>
                </a:lnTo>
                <a:lnTo>
                  <a:pt x="4213998" y="1101122"/>
                </a:lnTo>
                <a:cubicBezTo>
                  <a:pt x="4149748" y="1146226"/>
                  <a:pt x="4091922" y="1197773"/>
                  <a:pt x="4027671" y="1242877"/>
                </a:cubicBezTo>
                <a:lnTo>
                  <a:pt x="3973494" y="1281200"/>
                </a:lnTo>
                <a:lnTo>
                  <a:pt x="3976375" y="1298350"/>
                </a:lnTo>
                <a:lnTo>
                  <a:pt x="4068946" y="1228097"/>
                </a:lnTo>
                <a:lnTo>
                  <a:pt x="4027671" y="1262207"/>
                </a:lnTo>
                <a:lnTo>
                  <a:pt x="3976376" y="1298355"/>
                </a:lnTo>
                <a:lnTo>
                  <a:pt x="3976688" y="1300214"/>
                </a:lnTo>
                <a:lnTo>
                  <a:pt x="3973918" y="1300214"/>
                </a:lnTo>
                <a:lnTo>
                  <a:pt x="3913626" y="1345971"/>
                </a:lnTo>
                <a:lnTo>
                  <a:pt x="3904956" y="1351321"/>
                </a:lnTo>
                <a:lnTo>
                  <a:pt x="3905250" y="1352601"/>
                </a:lnTo>
                <a:lnTo>
                  <a:pt x="3902882" y="1352601"/>
                </a:lnTo>
                <a:lnTo>
                  <a:pt x="3874845" y="1369904"/>
                </a:lnTo>
                <a:lnTo>
                  <a:pt x="3899398" y="1352601"/>
                </a:lnTo>
                <a:lnTo>
                  <a:pt x="3898821" y="1352601"/>
                </a:lnTo>
                <a:lnTo>
                  <a:pt x="3895158" y="1336101"/>
                </a:lnTo>
                <a:lnTo>
                  <a:pt x="3873469" y="1352414"/>
                </a:lnTo>
                <a:lnTo>
                  <a:pt x="3821019" y="1387791"/>
                </a:lnTo>
                <a:lnTo>
                  <a:pt x="3822575" y="1402162"/>
                </a:lnTo>
                <a:lnTo>
                  <a:pt x="3874845" y="1369904"/>
                </a:lnTo>
                <a:lnTo>
                  <a:pt x="3849375" y="1387853"/>
                </a:lnTo>
                <a:lnTo>
                  <a:pt x="3822662" y="1402965"/>
                </a:lnTo>
                <a:lnTo>
                  <a:pt x="3822700" y="1403322"/>
                </a:lnTo>
                <a:cubicBezTo>
                  <a:pt x="3822700" y="1406537"/>
                  <a:pt x="3821093" y="1408144"/>
                  <a:pt x="3819485" y="1408144"/>
                </a:cubicBezTo>
                <a:lnTo>
                  <a:pt x="3817848" y="1405688"/>
                </a:lnTo>
                <a:lnTo>
                  <a:pt x="3806007" y="1412386"/>
                </a:lnTo>
                <a:lnTo>
                  <a:pt x="3817560" y="1405256"/>
                </a:lnTo>
                <a:lnTo>
                  <a:pt x="3816271" y="1403322"/>
                </a:lnTo>
                <a:lnTo>
                  <a:pt x="3815248" y="1391683"/>
                </a:lnTo>
                <a:lnTo>
                  <a:pt x="3782715" y="1413627"/>
                </a:lnTo>
                <a:cubicBezTo>
                  <a:pt x="3751392" y="1434568"/>
                  <a:pt x="3719267" y="1455509"/>
                  <a:pt x="3687141" y="1474839"/>
                </a:cubicBezTo>
                <a:cubicBezTo>
                  <a:pt x="3674291" y="1484504"/>
                  <a:pt x="3659834" y="1494169"/>
                  <a:pt x="3644575" y="1503028"/>
                </a:cubicBezTo>
                <a:lnTo>
                  <a:pt x="3626190" y="1512091"/>
                </a:lnTo>
                <a:lnTo>
                  <a:pt x="3614056" y="1515915"/>
                </a:lnTo>
                <a:lnTo>
                  <a:pt x="3600185" y="1518314"/>
                </a:lnTo>
                <a:lnTo>
                  <a:pt x="3644575" y="1494169"/>
                </a:lnTo>
                <a:cubicBezTo>
                  <a:pt x="3659834" y="1486115"/>
                  <a:pt x="3674291" y="1478060"/>
                  <a:pt x="3687141" y="1468395"/>
                </a:cubicBezTo>
                <a:cubicBezTo>
                  <a:pt x="3719267" y="1449065"/>
                  <a:pt x="3751392" y="1428124"/>
                  <a:pt x="3782715" y="1406378"/>
                </a:cubicBezTo>
                <a:lnTo>
                  <a:pt x="3797045" y="1395822"/>
                </a:lnTo>
                <a:lnTo>
                  <a:pt x="3814679" y="1385211"/>
                </a:lnTo>
                <a:lnTo>
                  <a:pt x="3814483" y="1382977"/>
                </a:lnTo>
                <a:lnTo>
                  <a:pt x="3797045" y="1395822"/>
                </a:lnTo>
                <a:lnTo>
                  <a:pt x="3655016" y="1481282"/>
                </a:lnTo>
                <a:lnTo>
                  <a:pt x="3590764" y="1519943"/>
                </a:lnTo>
                <a:lnTo>
                  <a:pt x="3579206" y="1524128"/>
                </a:lnTo>
                <a:lnTo>
                  <a:pt x="3579701" y="1526599"/>
                </a:lnTo>
                <a:lnTo>
                  <a:pt x="3590764" y="1519943"/>
                </a:lnTo>
                <a:lnTo>
                  <a:pt x="3590765" y="1519942"/>
                </a:lnTo>
                <a:lnTo>
                  <a:pt x="3600185" y="1518314"/>
                </a:lnTo>
                <a:lnTo>
                  <a:pt x="3597190" y="1519942"/>
                </a:lnTo>
                <a:lnTo>
                  <a:pt x="3580346" y="1529823"/>
                </a:lnTo>
                <a:lnTo>
                  <a:pt x="3580355" y="1529866"/>
                </a:lnTo>
                <a:lnTo>
                  <a:pt x="3610040" y="1519942"/>
                </a:lnTo>
                <a:lnTo>
                  <a:pt x="3610793" y="1519681"/>
                </a:lnTo>
                <a:lnTo>
                  <a:pt x="3597190" y="1526386"/>
                </a:lnTo>
                <a:lnTo>
                  <a:pt x="3581500" y="1535589"/>
                </a:lnTo>
                <a:lnTo>
                  <a:pt x="3582287" y="1539518"/>
                </a:lnTo>
                <a:lnTo>
                  <a:pt x="3584340" y="1538467"/>
                </a:lnTo>
                <a:lnTo>
                  <a:pt x="3626625" y="1514172"/>
                </a:lnTo>
                <a:lnTo>
                  <a:pt x="3649394" y="1506250"/>
                </a:lnTo>
                <a:lnTo>
                  <a:pt x="3676551" y="1494861"/>
                </a:lnTo>
                <a:lnTo>
                  <a:pt x="3583224" y="1544203"/>
                </a:lnTo>
                <a:lnTo>
                  <a:pt x="3584576" y="1550957"/>
                </a:lnTo>
                <a:cubicBezTo>
                  <a:pt x="3584576" y="1557389"/>
                  <a:pt x="3578140" y="1557389"/>
                  <a:pt x="3578140" y="1550957"/>
                </a:cubicBezTo>
                <a:lnTo>
                  <a:pt x="3577574" y="1547190"/>
                </a:lnTo>
                <a:lnTo>
                  <a:pt x="3507239" y="1584376"/>
                </a:lnTo>
                <a:cubicBezTo>
                  <a:pt x="3507239" y="1584376"/>
                  <a:pt x="3500814" y="1584376"/>
                  <a:pt x="3507239" y="1577933"/>
                </a:cubicBezTo>
                <a:lnTo>
                  <a:pt x="3576841" y="1542305"/>
                </a:lnTo>
                <a:lnTo>
                  <a:pt x="3576291" y="1538644"/>
                </a:lnTo>
                <a:lnTo>
                  <a:pt x="3554624" y="1551354"/>
                </a:lnTo>
                <a:cubicBezTo>
                  <a:pt x="3539364" y="1558603"/>
                  <a:pt x="3523301" y="1565046"/>
                  <a:pt x="3507239" y="1571489"/>
                </a:cubicBezTo>
                <a:cubicBezTo>
                  <a:pt x="3507239" y="1571489"/>
                  <a:pt x="3505633" y="1569879"/>
                  <a:pt x="3504026" y="1568268"/>
                </a:cubicBezTo>
                <a:lnTo>
                  <a:pt x="3502574" y="1566811"/>
                </a:lnTo>
                <a:lnTo>
                  <a:pt x="3507446" y="1564838"/>
                </a:lnTo>
                <a:lnTo>
                  <a:pt x="3507239" y="1565046"/>
                </a:lnTo>
                <a:lnTo>
                  <a:pt x="3513462" y="1562402"/>
                </a:lnTo>
                <a:lnTo>
                  <a:pt x="3516876" y="1561019"/>
                </a:lnTo>
                <a:lnTo>
                  <a:pt x="3517587" y="1560649"/>
                </a:lnTo>
                <a:lnTo>
                  <a:pt x="3554624" y="1544910"/>
                </a:lnTo>
                <a:lnTo>
                  <a:pt x="3575402" y="1532722"/>
                </a:lnTo>
                <a:lnTo>
                  <a:pt x="3575231" y="1531578"/>
                </a:lnTo>
                <a:lnTo>
                  <a:pt x="3566670" y="1534440"/>
                </a:lnTo>
                <a:lnTo>
                  <a:pt x="3574915" y="1529479"/>
                </a:lnTo>
                <a:lnTo>
                  <a:pt x="3574375" y="1525878"/>
                </a:lnTo>
                <a:lnTo>
                  <a:pt x="3561852" y="1530413"/>
                </a:lnTo>
                <a:cubicBezTo>
                  <a:pt x="3552214" y="1534440"/>
                  <a:pt x="3542577" y="1539273"/>
                  <a:pt x="3532939" y="1545716"/>
                </a:cubicBezTo>
                <a:lnTo>
                  <a:pt x="3520732" y="1549389"/>
                </a:lnTo>
                <a:lnTo>
                  <a:pt x="3526514" y="1545716"/>
                </a:lnTo>
                <a:cubicBezTo>
                  <a:pt x="3536152" y="1539273"/>
                  <a:pt x="3545789" y="1534440"/>
                  <a:pt x="3556230" y="1529607"/>
                </a:cubicBezTo>
                <a:lnTo>
                  <a:pt x="3573711" y="1521454"/>
                </a:lnTo>
                <a:lnTo>
                  <a:pt x="3570898" y="1502720"/>
                </a:lnTo>
                <a:cubicBezTo>
                  <a:pt x="3566876" y="1486640"/>
                  <a:pt x="3562048" y="1470561"/>
                  <a:pt x="3558830" y="1454482"/>
                </a:cubicBezTo>
                <a:cubicBezTo>
                  <a:pt x="3558830" y="1435187"/>
                  <a:pt x="3552393" y="1422323"/>
                  <a:pt x="3552393" y="1403028"/>
                </a:cubicBezTo>
                <a:cubicBezTo>
                  <a:pt x="3545957" y="1383733"/>
                  <a:pt x="3545957" y="1364438"/>
                  <a:pt x="3539520" y="1345143"/>
                </a:cubicBezTo>
                <a:cubicBezTo>
                  <a:pt x="3533083" y="1312984"/>
                  <a:pt x="3526647" y="1274394"/>
                  <a:pt x="3513774" y="1235803"/>
                </a:cubicBezTo>
                <a:cubicBezTo>
                  <a:pt x="3494464" y="1165055"/>
                  <a:pt x="3475154" y="1100738"/>
                  <a:pt x="3442971" y="1036420"/>
                </a:cubicBezTo>
                <a:cubicBezTo>
                  <a:pt x="3423661" y="1004262"/>
                  <a:pt x="3410788" y="972103"/>
                  <a:pt x="3391478" y="939944"/>
                </a:cubicBezTo>
                <a:cubicBezTo>
                  <a:pt x="3378605" y="907786"/>
                  <a:pt x="3359295" y="882059"/>
                  <a:pt x="3339985" y="849900"/>
                </a:cubicBezTo>
                <a:cubicBezTo>
                  <a:pt x="3301366" y="798447"/>
                  <a:pt x="3256310" y="746993"/>
                  <a:pt x="3230563" y="689108"/>
                </a:cubicBezTo>
                <a:cubicBezTo>
                  <a:pt x="3230563" y="685892"/>
                  <a:pt x="3232172" y="684284"/>
                  <a:pt x="3233781" y="684284"/>
                </a:cubicBezTo>
                <a:cubicBezTo>
                  <a:pt x="3235391" y="684284"/>
                  <a:pt x="3237000" y="685892"/>
                  <a:pt x="3237000" y="689108"/>
                </a:cubicBezTo>
                <a:cubicBezTo>
                  <a:pt x="3249873" y="721266"/>
                  <a:pt x="3269183" y="746993"/>
                  <a:pt x="3288493" y="779152"/>
                </a:cubicBezTo>
                <a:cubicBezTo>
                  <a:pt x="3307802" y="804878"/>
                  <a:pt x="3333549" y="830605"/>
                  <a:pt x="3352859" y="856332"/>
                </a:cubicBezTo>
                <a:cubicBezTo>
                  <a:pt x="3372168" y="882059"/>
                  <a:pt x="3385042" y="914218"/>
                  <a:pt x="3404351" y="946376"/>
                </a:cubicBezTo>
                <a:cubicBezTo>
                  <a:pt x="3436534" y="1004262"/>
                  <a:pt x="3468717" y="1068579"/>
                  <a:pt x="3494464" y="1139328"/>
                </a:cubicBezTo>
                <a:cubicBezTo>
                  <a:pt x="3513774" y="1210077"/>
                  <a:pt x="3533083" y="1280825"/>
                  <a:pt x="3545957" y="1351574"/>
                </a:cubicBezTo>
                <a:cubicBezTo>
                  <a:pt x="3558830" y="1390165"/>
                  <a:pt x="3558830" y="1422323"/>
                  <a:pt x="3565266" y="1454482"/>
                </a:cubicBezTo>
                <a:lnTo>
                  <a:pt x="3578247" y="1519338"/>
                </a:lnTo>
                <a:lnTo>
                  <a:pt x="3590765" y="1513499"/>
                </a:lnTo>
                <a:cubicBezTo>
                  <a:pt x="3629315" y="1487725"/>
                  <a:pt x="3674291" y="1461952"/>
                  <a:pt x="3712842" y="1436178"/>
                </a:cubicBezTo>
                <a:cubicBezTo>
                  <a:pt x="3744967" y="1420070"/>
                  <a:pt x="3777092" y="1402351"/>
                  <a:pt x="3809218" y="1383020"/>
                </a:cubicBezTo>
                <a:lnTo>
                  <a:pt x="3814201" y="1379772"/>
                </a:lnTo>
                <a:lnTo>
                  <a:pt x="3799394" y="1211264"/>
                </a:lnTo>
                <a:cubicBezTo>
                  <a:pt x="3790553" y="1147781"/>
                  <a:pt x="3777694" y="1085101"/>
                  <a:pt x="3758406" y="1024028"/>
                </a:cubicBezTo>
                <a:cubicBezTo>
                  <a:pt x="3739118" y="953312"/>
                  <a:pt x="3719830" y="882596"/>
                  <a:pt x="3687683" y="818309"/>
                </a:cubicBezTo>
                <a:cubicBezTo>
                  <a:pt x="3668395" y="786165"/>
                  <a:pt x="3655536" y="754022"/>
                  <a:pt x="3629819" y="721878"/>
                </a:cubicBezTo>
                <a:cubicBezTo>
                  <a:pt x="3610531" y="696163"/>
                  <a:pt x="3591243" y="670448"/>
                  <a:pt x="3565525" y="638305"/>
                </a:cubicBezTo>
                <a:cubicBezTo>
                  <a:pt x="3565525" y="638305"/>
                  <a:pt x="3567133" y="636697"/>
                  <a:pt x="3568740" y="635894"/>
                </a:cubicBezTo>
                <a:close/>
                <a:moveTo>
                  <a:pt x="2856267" y="635607"/>
                </a:moveTo>
                <a:lnTo>
                  <a:pt x="2890138" y="642496"/>
                </a:lnTo>
                <a:cubicBezTo>
                  <a:pt x="2907807" y="646516"/>
                  <a:pt x="2925476" y="651341"/>
                  <a:pt x="2941538" y="657774"/>
                </a:cubicBezTo>
                <a:cubicBezTo>
                  <a:pt x="2973663" y="670640"/>
                  <a:pt x="3005788" y="689939"/>
                  <a:pt x="3037913" y="709238"/>
                </a:cubicBezTo>
                <a:cubicBezTo>
                  <a:pt x="3050763" y="718887"/>
                  <a:pt x="3065220" y="728537"/>
                  <a:pt x="3078873" y="738991"/>
                </a:cubicBezTo>
                <a:lnTo>
                  <a:pt x="3100622" y="759800"/>
                </a:lnTo>
                <a:lnTo>
                  <a:pt x="3059598" y="735774"/>
                </a:lnTo>
                <a:lnTo>
                  <a:pt x="3059361" y="735674"/>
                </a:lnTo>
                <a:lnTo>
                  <a:pt x="2990529" y="686722"/>
                </a:lnTo>
                <a:cubicBezTo>
                  <a:pt x="2959207" y="669032"/>
                  <a:pt x="2925476" y="654557"/>
                  <a:pt x="2890138" y="644908"/>
                </a:cubicBezTo>
                <a:lnTo>
                  <a:pt x="2880028" y="643462"/>
                </a:lnTo>
                <a:lnTo>
                  <a:pt x="2871265" y="639681"/>
                </a:lnTo>
                <a:close/>
                <a:moveTo>
                  <a:pt x="504348" y="634180"/>
                </a:moveTo>
                <a:lnTo>
                  <a:pt x="507524" y="635686"/>
                </a:lnTo>
                <a:lnTo>
                  <a:pt x="521564" y="644006"/>
                </a:lnTo>
                <a:lnTo>
                  <a:pt x="516566" y="642095"/>
                </a:lnTo>
                <a:close/>
                <a:moveTo>
                  <a:pt x="1316434" y="632109"/>
                </a:moveTo>
                <a:lnTo>
                  <a:pt x="1316435" y="632109"/>
                </a:lnTo>
                <a:lnTo>
                  <a:pt x="1316435" y="632110"/>
                </a:lnTo>
                <a:close/>
                <a:moveTo>
                  <a:pt x="3392560" y="631876"/>
                </a:moveTo>
                <a:cubicBezTo>
                  <a:pt x="3418249" y="651166"/>
                  <a:pt x="3437516" y="676886"/>
                  <a:pt x="3456782" y="702606"/>
                </a:cubicBezTo>
                <a:cubicBezTo>
                  <a:pt x="3476048" y="728327"/>
                  <a:pt x="3495315" y="760477"/>
                  <a:pt x="3508159" y="786197"/>
                </a:cubicBezTo>
                <a:cubicBezTo>
                  <a:pt x="3546692" y="850497"/>
                  <a:pt x="3572381" y="914798"/>
                  <a:pt x="3591647" y="979098"/>
                </a:cubicBezTo>
                <a:cubicBezTo>
                  <a:pt x="3636602" y="1114129"/>
                  <a:pt x="3662291" y="1255590"/>
                  <a:pt x="3668713" y="1397051"/>
                </a:cubicBezTo>
                <a:cubicBezTo>
                  <a:pt x="3668713" y="1397051"/>
                  <a:pt x="3662291" y="1397051"/>
                  <a:pt x="3662291" y="1397051"/>
                </a:cubicBezTo>
                <a:cubicBezTo>
                  <a:pt x="3655869" y="1262020"/>
                  <a:pt x="3636602" y="1126989"/>
                  <a:pt x="3591647" y="1004819"/>
                </a:cubicBezTo>
                <a:cubicBezTo>
                  <a:pt x="3572381" y="934088"/>
                  <a:pt x="3546692" y="869787"/>
                  <a:pt x="3514581" y="805487"/>
                </a:cubicBezTo>
                <a:cubicBezTo>
                  <a:pt x="3495315" y="773337"/>
                  <a:pt x="3476048" y="741187"/>
                  <a:pt x="3456782" y="709036"/>
                </a:cubicBezTo>
                <a:cubicBezTo>
                  <a:pt x="3437516" y="683316"/>
                  <a:pt x="3418249" y="657596"/>
                  <a:pt x="3392560" y="638306"/>
                </a:cubicBezTo>
                <a:cubicBezTo>
                  <a:pt x="3386138" y="631876"/>
                  <a:pt x="3392560" y="631876"/>
                  <a:pt x="3392560" y="631876"/>
                </a:cubicBezTo>
                <a:close/>
                <a:moveTo>
                  <a:pt x="2743774" y="631068"/>
                </a:moveTo>
                <a:lnTo>
                  <a:pt x="2728710" y="634454"/>
                </a:lnTo>
                <a:cubicBezTo>
                  <a:pt x="2722687" y="636465"/>
                  <a:pt x="2717266" y="639078"/>
                  <a:pt x="2712949" y="642797"/>
                </a:cubicBezTo>
                <a:lnTo>
                  <a:pt x="2709952" y="647711"/>
                </a:lnTo>
                <a:lnTo>
                  <a:pt x="2699619" y="655987"/>
                </a:lnTo>
                <a:lnTo>
                  <a:pt x="2707438" y="643093"/>
                </a:lnTo>
                <a:lnTo>
                  <a:pt x="2716663" y="638475"/>
                </a:lnTo>
                <a:cubicBezTo>
                  <a:pt x="2721482" y="636867"/>
                  <a:pt x="2726301" y="635258"/>
                  <a:pt x="2729513" y="632042"/>
                </a:cubicBezTo>
                <a:close/>
                <a:moveTo>
                  <a:pt x="1316818" y="628745"/>
                </a:moveTo>
                <a:lnTo>
                  <a:pt x="1316255" y="630883"/>
                </a:lnTo>
                <a:lnTo>
                  <a:pt x="1315984" y="631662"/>
                </a:lnTo>
                <a:lnTo>
                  <a:pt x="1316434" y="632109"/>
                </a:lnTo>
                <a:lnTo>
                  <a:pt x="1315948" y="631765"/>
                </a:lnTo>
                <a:lnTo>
                  <a:pt x="1312967" y="640317"/>
                </a:lnTo>
                <a:lnTo>
                  <a:pt x="1316435" y="644903"/>
                </a:lnTo>
                <a:lnTo>
                  <a:pt x="1323447" y="648064"/>
                </a:lnTo>
                <a:lnTo>
                  <a:pt x="1325311" y="642914"/>
                </a:lnTo>
                <a:lnTo>
                  <a:pt x="1316435" y="632110"/>
                </a:lnTo>
                <a:lnTo>
                  <a:pt x="1322884" y="638506"/>
                </a:lnTo>
                <a:lnTo>
                  <a:pt x="1325695" y="641852"/>
                </a:lnTo>
                <a:lnTo>
                  <a:pt x="1327654" y="636438"/>
                </a:lnTo>
                <a:close/>
                <a:moveTo>
                  <a:pt x="1214943" y="628020"/>
                </a:moveTo>
                <a:lnTo>
                  <a:pt x="1199126" y="666880"/>
                </a:lnTo>
                <a:cubicBezTo>
                  <a:pt x="1152801" y="763901"/>
                  <a:pt x="1090233" y="855499"/>
                  <a:pt x="1027664" y="947097"/>
                </a:cubicBezTo>
                <a:cubicBezTo>
                  <a:pt x="989161" y="1011376"/>
                  <a:pt x="950657" y="1075655"/>
                  <a:pt x="905736" y="1139935"/>
                </a:cubicBezTo>
                <a:cubicBezTo>
                  <a:pt x="886484" y="1172074"/>
                  <a:pt x="867232" y="1204214"/>
                  <a:pt x="841563" y="1236353"/>
                </a:cubicBezTo>
                <a:cubicBezTo>
                  <a:pt x="828729" y="1262065"/>
                  <a:pt x="809477" y="1287777"/>
                  <a:pt x="790225" y="1313488"/>
                </a:cubicBezTo>
                <a:cubicBezTo>
                  <a:pt x="783808" y="1323130"/>
                  <a:pt x="774182" y="1334379"/>
                  <a:pt x="762952" y="1344021"/>
                </a:cubicBezTo>
                <a:lnTo>
                  <a:pt x="750547" y="1351044"/>
                </a:lnTo>
                <a:lnTo>
                  <a:pt x="754930" y="1344824"/>
                </a:lnTo>
                <a:lnTo>
                  <a:pt x="756964" y="1340920"/>
                </a:lnTo>
                <a:lnTo>
                  <a:pt x="779797" y="1319113"/>
                </a:lnTo>
                <a:cubicBezTo>
                  <a:pt x="790225" y="1307060"/>
                  <a:pt x="799851" y="1294205"/>
                  <a:pt x="809477" y="1281349"/>
                </a:cubicBezTo>
                <a:cubicBezTo>
                  <a:pt x="828729" y="1249209"/>
                  <a:pt x="841563" y="1223497"/>
                  <a:pt x="860815" y="1197786"/>
                </a:cubicBezTo>
                <a:cubicBezTo>
                  <a:pt x="905736" y="1133507"/>
                  <a:pt x="944240" y="1062800"/>
                  <a:pt x="989161" y="998520"/>
                </a:cubicBezTo>
                <a:cubicBezTo>
                  <a:pt x="1046916" y="906922"/>
                  <a:pt x="1111891" y="818940"/>
                  <a:pt x="1165134" y="723727"/>
                </a:cubicBezTo>
                <a:lnTo>
                  <a:pt x="1201391" y="650645"/>
                </a:lnTo>
                <a:close/>
                <a:moveTo>
                  <a:pt x="509265" y="627818"/>
                </a:moveTo>
                <a:lnTo>
                  <a:pt x="513451" y="629395"/>
                </a:lnTo>
                <a:cubicBezTo>
                  <a:pt x="522794" y="633463"/>
                  <a:pt x="531635" y="638226"/>
                  <a:pt x="539671" y="644576"/>
                </a:cubicBezTo>
                <a:lnTo>
                  <a:pt x="509893" y="628645"/>
                </a:lnTo>
                <a:close/>
                <a:moveTo>
                  <a:pt x="2768063" y="625609"/>
                </a:moveTo>
                <a:lnTo>
                  <a:pt x="2813206" y="627975"/>
                </a:lnTo>
                <a:lnTo>
                  <a:pt x="2831657" y="630914"/>
                </a:lnTo>
                <a:lnTo>
                  <a:pt x="2867611" y="641686"/>
                </a:lnTo>
                <a:lnTo>
                  <a:pt x="2845163" y="638475"/>
                </a:lnTo>
                <a:cubicBezTo>
                  <a:pt x="2830707" y="636867"/>
                  <a:pt x="2816251" y="635258"/>
                  <a:pt x="2800188" y="632042"/>
                </a:cubicBezTo>
                <a:cubicBezTo>
                  <a:pt x="2787338" y="632042"/>
                  <a:pt x="2776094" y="630434"/>
                  <a:pt x="2764851" y="629630"/>
                </a:cubicBezTo>
                <a:lnTo>
                  <a:pt x="2743774" y="631068"/>
                </a:lnTo>
                <a:close/>
                <a:moveTo>
                  <a:pt x="644748" y="624782"/>
                </a:moveTo>
                <a:cubicBezTo>
                  <a:pt x="655175" y="627184"/>
                  <a:pt x="664799" y="631989"/>
                  <a:pt x="674423" y="638396"/>
                </a:cubicBezTo>
                <a:cubicBezTo>
                  <a:pt x="693672" y="651209"/>
                  <a:pt x="700088" y="676836"/>
                  <a:pt x="700088" y="702463"/>
                </a:cubicBezTo>
                <a:cubicBezTo>
                  <a:pt x="700088" y="715277"/>
                  <a:pt x="697682" y="727690"/>
                  <a:pt x="693271" y="739102"/>
                </a:cubicBezTo>
                <a:lnTo>
                  <a:pt x="687676" y="748195"/>
                </a:lnTo>
                <a:lnTo>
                  <a:pt x="691366" y="753730"/>
                </a:lnTo>
                <a:lnTo>
                  <a:pt x="684910" y="752689"/>
                </a:lnTo>
                <a:lnTo>
                  <a:pt x="683077" y="755668"/>
                </a:lnTo>
                <a:lnTo>
                  <a:pt x="692722" y="761987"/>
                </a:lnTo>
                <a:lnTo>
                  <a:pt x="687388" y="760463"/>
                </a:lnTo>
                <a:lnTo>
                  <a:pt x="682893" y="755968"/>
                </a:lnTo>
                <a:lnTo>
                  <a:pt x="681363" y="758455"/>
                </a:lnTo>
                <a:lnTo>
                  <a:pt x="687388" y="760463"/>
                </a:lnTo>
                <a:lnTo>
                  <a:pt x="700088" y="773163"/>
                </a:lnTo>
                <a:lnTo>
                  <a:pt x="679267" y="761860"/>
                </a:lnTo>
                <a:lnTo>
                  <a:pt x="674423" y="769734"/>
                </a:lnTo>
                <a:cubicBezTo>
                  <a:pt x="658383" y="787352"/>
                  <a:pt x="635926" y="798564"/>
                  <a:pt x="610261" y="798564"/>
                </a:cubicBezTo>
                <a:cubicBezTo>
                  <a:pt x="584597" y="798564"/>
                  <a:pt x="565348" y="792157"/>
                  <a:pt x="558932" y="772937"/>
                </a:cubicBezTo>
                <a:cubicBezTo>
                  <a:pt x="552516" y="763327"/>
                  <a:pt x="549308" y="752115"/>
                  <a:pt x="548506" y="740103"/>
                </a:cubicBezTo>
                <a:lnTo>
                  <a:pt x="550410" y="722230"/>
                </a:lnTo>
                <a:lnTo>
                  <a:pt x="552516" y="734497"/>
                </a:lnTo>
                <a:lnTo>
                  <a:pt x="555177" y="738863"/>
                </a:lnTo>
                <a:lnTo>
                  <a:pt x="554922" y="740904"/>
                </a:lnTo>
                <a:cubicBezTo>
                  <a:pt x="555724" y="752115"/>
                  <a:pt x="558932" y="763327"/>
                  <a:pt x="565348" y="772937"/>
                </a:cubicBezTo>
                <a:cubicBezTo>
                  <a:pt x="578181" y="792157"/>
                  <a:pt x="603845" y="798564"/>
                  <a:pt x="629510" y="792157"/>
                </a:cubicBezTo>
                <a:cubicBezTo>
                  <a:pt x="642342" y="788954"/>
                  <a:pt x="653571" y="782547"/>
                  <a:pt x="663195" y="773738"/>
                </a:cubicBezTo>
                <a:lnTo>
                  <a:pt x="673996" y="758999"/>
                </a:lnTo>
                <a:lnTo>
                  <a:pt x="672307" y="758082"/>
                </a:lnTo>
                <a:lnTo>
                  <a:pt x="651423" y="748720"/>
                </a:lnTo>
                <a:lnTo>
                  <a:pt x="647241" y="752119"/>
                </a:lnTo>
                <a:lnTo>
                  <a:pt x="647707" y="746709"/>
                </a:lnTo>
                <a:lnTo>
                  <a:pt x="647577" y="746623"/>
                </a:lnTo>
                <a:lnTo>
                  <a:pt x="642342" y="753717"/>
                </a:lnTo>
                <a:lnTo>
                  <a:pt x="636051" y="755985"/>
                </a:lnTo>
                <a:lnTo>
                  <a:pt x="641841" y="752015"/>
                </a:lnTo>
                <a:cubicBezTo>
                  <a:pt x="643545" y="749312"/>
                  <a:pt x="643946" y="745708"/>
                  <a:pt x="642342" y="740903"/>
                </a:cubicBezTo>
                <a:cubicBezTo>
                  <a:pt x="642342" y="734497"/>
                  <a:pt x="648758" y="734497"/>
                  <a:pt x="648758" y="734497"/>
                </a:cubicBezTo>
                <a:lnTo>
                  <a:pt x="648094" y="742209"/>
                </a:lnTo>
                <a:lnTo>
                  <a:pt x="649288" y="741413"/>
                </a:lnTo>
                <a:lnTo>
                  <a:pt x="649288" y="744305"/>
                </a:lnTo>
                <a:lnTo>
                  <a:pt x="650899" y="742122"/>
                </a:lnTo>
                <a:lnTo>
                  <a:pt x="649288" y="741413"/>
                </a:lnTo>
                <a:lnTo>
                  <a:pt x="650963" y="742035"/>
                </a:lnTo>
                <a:lnTo>
                  <a:pt x="664799" y="723285"/>
                </a:lnTo>
                <a:cubicBezTo>
                  <a:pt x="669611" y="710472"/>
                  <a:pt x="671215" y="696057"/>
                  <a:pt x="668007" y="683243"/>
                </a:cubicBezTo>
                <a:cubicBezTo>
                  <a:pt x="668007" y="670430"/>
                  <a:pt x="661591" y="657616"/>
                  <a:pt x="648758" y="644803"/>
                </a:cubicBezTo>
                <a:cubicBezTo>
                  <a:pt x="642342" y="638396"/>
                  <a:pt x="629510" y="631989"/>
                  <a:pt x="616678" y="638396"/>
                </a:cubicBezTo>
                <a:cubicBezTo>
                  <a:pt x="607054" y="641599"/>
                  <a:pt x="597429" y="646404"/>
                  <a:pt x="588607" y="652811"/>
                </a:cubicBezTo>
                <a:lnTo>
                  <a:pt x="574141" y="667754"/>
                </a:lnTo>
                <a:lnTo>
                  <a:pt x="580587" y="656015"/>
                </a:lnTo>
                <a:lnTo>
                  <a:pt x="602123" y="636722"/>
                </a:lnTo>
                <a:lnTo>
                  <a:pt x="619886" y="630388"/>
                </a:lnTo>
                <a:cubicBezTo>
                  <a:pt x="627906" y="628786"/>
                  <a:pt x="635926" y="628786"/>
                  <a:pt x="642342" y="631989"/>
                </a:cubicBezTo>
                <a:cubicBezTo>
                  <a:pt x="668007" y="644803"/>
                  <a:pt x="674423" y="670430"/>
                  <a:pt x="674423" y="696056"/>
                </a:cubicBezTo>
                <a:cubicBezTo>
                  <a:pt x="674423" y="712073"/>
                  <a:pt x="671215" y="726488"/>
                  <a:pt x="663997" y="738501"/>
                </a:cubicBezTo>
                <a:lnTo>
                  <a:pt x="656924" y="744249"/>
                </a:lnTo>
                <a:lnTo>
                  <a:pt x="675607" y="751189"/>
                </a:lnTo>
                <a:lnTo>
                  <a:pt x="669132" y="750144"/>
                </a:lnTo>
                <a:lnTo>
                  <a:pt x="656506" y="744589"/>
                </a:lnTo>
                <a:lnTo>
                  <a:pt x="651637" y="748546"/>
                </a:lnTo>
                <a:lnTo>
                  <a:pt x="668338" y="754113"/>
                </a:lnTo>
                <a:lnTo>
                  <a:pt x="675762" y="756588"/>
                </a:lnTo>
                <a:lnTo>
                  <a:pt x="678590" y="752728"/>
                </a:lnTo>
                <a:lnTo>
                  <a:pt x="677069" y="751732"/>
                </a:lnTo>
                <a:lnTo>
                  <a:pt x="675607" y="751189"/>
                </a:lnTo>
                <a:lnTo>
                  <a:pt x="678596" y="751671"/>
                </a:lnTo>
                <a:lnTo>
                  <a:pt x="679040" y="752115"/>
                </a:lnTo>
                <a:lnTo>
                  <a:pt x="679284" y="751782"/>
                </a:lnTo>
                <a:lnTo>
                  <a:pt x="678596" y="751671"/>
                </a:lnTo>
                <a:lnTo>
                  <a:pt x="677069" y="750144"/>
                </a:lnTo>
                <a:cubicBezTo>
                  <a:pt x="669925" y="741413"/>
                  <a:pt x="665163" y="731888"/>
                  <a:pt x="668338" y="722363"/>
                </a:cubicBezTo>
                <a:cubicBezTo>
                  <a:pt x="668338" y="722363"/>
                  <a:pt x="674688" y="722363"/>
                  <a:pt x="674688" y="722363"/>
                </a:cubicBezTo>
                <a:cubicBezTo>
                  <a:pt x="674688" y="728713"/>
                  <a:pt x="676275" y="733475"/>
                  <a:pt x="678657" y="737444"/>
                </a:cubicBezTo>
                <a:lnTo>
                  <a:pt x="684623" y="744496"/>
                </a:lnTo>
                <a:lnTo>
                  <a:pt x="687255" y="740903"/>
                </a:lnTo>
                <a:cubicBezTo>
                  <a:pt x="700088" y="721683"/>
                  <a:pt x="700088" y="689650"/>
                  <a:pt x="687255" y="664023"/>
                </a:cubicBezTo>
                <a:cubicBezTo>
                  <a:pt x="680839" y="644803"/>
                  <a:pt x="655175" y="625583"/>
                  <a:pt x="635926" y="625583"/>
                </a:cubicBezTo>
                <a:cubicBezTo>
                  <a:pt x="624698" y="625583"/>
                  <a:pt x="614272" y="628786"/>
                  <a:pt x="604948" y="634192"/>
                </a:cubicBezTo>
                <a:lnTo>
                  <a:pt x="602123" y="636722"/>
                </a:lnTo>
                <a:lnTo>
                  <a:pt x="597429" y="638396"/>
                </a:lnTo>
                <a:cubicBezTo>
                  <a:pt x="587805" y="641599"/>
                  <a:pt x="579785" y="648006"/>
                  <a:pt x="572567" y="656014"/>
                </a:cubicBezTo>
                <a:lnTo>
                  <a:pt x="565784" y="665225"/>
                </a:lnTo>
                <a:lnTo>
                  <a:pt x="566952" y="660820"/>
                </a:lnTo>
                <a:cubicBezTo>
                  <a:pt x="576576" y="643201"/>
                  <a:pt x="591013" y="628786"/>
                  <a:pt x="610261" y="625583"/>
                </a:cubicBezTo>
                <a:cubicBezTo>
                  <a:pt x="623094" y="622379"/>
                  <a:pt x="634322" y="622379"/>
                  <a:pt x="644748" y="624782"/>
                </a:cubicBezTo>
                <a:close/>
                <a:moveTo>
                  <a:pt x="1310786" y="624463"/>
                </a:moveTo>
                <a:lnTo>
                  <a:pt x="1310540" y="625364"/>
                </a:lnTo>
                <a:lnTo>
                  <a:pt x="1310630" y="626352"/>
                </a:lnTo>
                <a:lnTo>
                  <a:pt x="1310346" y="626070"/>
                </a:lnTo>
                <a:lnTo>
                  <a:pt x="1308180" y="633986"/>
                </a:lnTo>
                <a:lnTo>
                  <a:pt x="1311082" y="637824"/>
                </a:lnTo>
                <a:lnTo>
                  <a:pt x="1313456" y="629999"/>
                </a:lnTo>
                <a:lnTo>
                  <a:pt x="1310791" y="628111"/>
                </a:lnTo>
                <a:lnTo>
                  <a:pt x="1310630" y="626352"/>
                </a:lnTo>
                <a:lnTo>
                  <a:pt x="1313653" y="629351"/>
                </a:lnTo>
                <a:lnTo>
                  <a:pt x="1314365" y="627004"/>
                </a:lnTo>
                <a:close/>
                <a:moveTo>
                  <a:pt x="3786236" y="623195"/>
                </a:moveTo>
                <a:cubicBezTo>
                  <a:pt x="3787848" y="622391"/>
                  <a:pt x="3789459" y="622391"/>
                  <a:pt x="3789459" y="625606"/>
                </a:cubicBezTo>
                <a:cubicBezTo>
                  <a:pt x="3808798" y="660972"/>
                  <a:pt x="3831360" y="696338"/>
                  <a:pt x="3853116" y="732508"/>
                </a:cubicBezTo>
                <a:lnTo>
                  <a:pt x="3885384" y="793798"/>
                </a:lnTo>
                <a:lnTo>
                  <a:pt x="3837806" y="715629"/>
                </a:lnTo>
                <a:cubicBezTo>
                  <a:pt x="3818467" y="686693"/>
                  <a:pt x="3799129" y="657757"/>
                  <a:pt x="3783013" y="625606"/>
                </a:cubicBezTo>
                <a:cubicBezTo>
                  <a:pt x="3783013" y="625606"/>
                  <a:pt x="3784625" y="623999"/>
                  <a:pt x="3786236" y="623195"/>
                </a:cubicBezTo>
                <a:close/>
                <a:moveTo>
                  <a:pt x="1339545" y="621351"/>
                </a:moveTo>
                <a:lnTo>
                  <a:pt x="1335258" y="633198"/>
                </a:lnTo>
                <a:lnTo>
                  <a:pt x="1338439" y="635750"/>
                </a:lnTo>
                <a:lnTo>
                  <a:pt x="1347399" y="625601"/>
                </a:lnTo>
                <a:close/>
                <a:moveTo>
                  <a:pt x="492084" y="621346"/>
                </a:moveTo>
                <a:lnTo>
                  <a:pt x="506163" y="626649"/>
                </a:lnTo>
                <a:lnTo>
                  <a:pt x="509893" y="628645"/>
                </a:lnTo>
                <a:lnTo>
                  <a:pt x="509935" y="628701"/>
                </a:lnTo>
                <a:lnTo>
                  <a:pt x="508819" y="630171"/>
                </a:lnTo>
                <a:lnTo>
                  <a:pt x="495469" y="623938"/>
                </a:lnTo>
                <a:close/>
                <a:moveTo>
                  <a:pt x="2784929" y="620784"/>
                </a:moveTo>
                <a:cubicBezTo>
                  <a:pt x="2795370" y="620784"/>
                  <a:pt x="2806613" y="622392"/>
                  <a:pt x="2819463" y="625609"/>
                </a:cubicBezTo>
                <a:lnTo>
                  <a:pt x="2856267" y="635607"/>
                </a:lnTo>
                <a:lnTo>
                  <a:pt x="2838738" y="632042"/>
                </a:lnTo>
                <a:lnTo>
                  <a:pt x="2831657" y="630914"/>
                </a:lnTo>
                <a:lnTo>
                  <a:pt x="2823680" y="628524"/>
                </a:lnTo>
                <a:lnTo>
                  <a:pt x="2813206" y="627975"/>
                </a:lnTo>
                <a:lnTo>
                  <a:pt x="2803401" y="626413"/>
                </a:lnTo>
                <a:cubicBezTo>
                  <a:pt x="2792157" y="625609"/>
                  <a:pt x="2780913" y="625609"/>
                  <a:pt x="2768063" y="625609"/>
                </a:cubicBezTo>
                <a:cubicBezTo>
                  <a:pt x="2748788" y="625609"/>
                  <a:pt x="2723088" y="625609"/>
                  <a:pt x="2710238" y="638475"/>
                </a:cubicBezTo>
                <a:cubicBezTo>
                  <a:pt x="2723088" y="625609"/>
                  <a:pt x="2735938" y="625609"/>
                  <a:pt x="2755213" y="625609"/>
                </a:cubicBezTo>
                <a:cubicBezTo>
                  <a:pt x="2764851" y="622392"/>
                  <a:pt x="2774488" y="620784"/>
                  <a:pt x="2784929" y="620784"/>
                </a:cubicBezTo>
                <a:close/>
                <a:moveTo>
                  <a:pt x="1320808" y="613590"/>
                </a:moveTo>
                <a:lnTo>
                  <a:pt x="1319066" y="620206"/>
                </a:lnTo>
                <a:lnTo>
                  <a:pt x="1330274" y="629199"/>
                </a:lnTo>
                <a:lnTo>
                  <a:pt x="1334113" y="618591"/>
                </a:lnTo>
                <a:lnTo>
                  <a:pt x="1322884" y="613719"/>
                </a:lnTo>
                <a:close/>
                <a:moveTo>
                  <a:pt x="1313880" y="613161"/>
                </a:moveTo>
                <a:lnTo>
                  <a:pt x="1313233" y="615525"/>
                </a:lnTo>
                <a:lnTo>
                  <a:pt x="1316945" y="618504"/>
                </a:lnTo>
                <a:lnTo>
                  <a:pt x="1318480" y="613446"/>
                </a:lnTo>
                <a:close/>
                <a:moveTo>
                  <a:pt x="470001" y="612682"/>
                </a:moveTo>
                <a:lnTo>
                  <a:pt x="479443" y="616468"/>
                </a:lnTo>
                <a:lnTo>
                  <a:pt x="507524" y="631876"/>
                </a:lnTo>
                <a:lnTo>
                  <a:pt x="508819" y="630171"/>
                </a:lnTo>
                <a:lnTo>
                  <a:pt x="539671" y="644576"/>
                </a:lnTo>
                <a:cubicBezTo>
                  <a:pt x="539671" y="644576"/>
                  <a:pt x="539671" y="646163"/>
                  <a:pt x="538868" y="647751"/>
                </a:cubicBezTo>
                <a:lnTo>
                  <a:pt x="536177" y="649269"/>
                </a:lnTo>
                <a:lnTo>
                  <a:pt x="507524" y="635686"/>
                </a:lnTo>
                <a:lnTo>
                  <a:pt x="497538" y="629768"/>
                </a:lnTo>
                <a:lnTo>
                  <a:pt x="494666" y="627907"/>
                </a:lnTo>
                <a:close/>
                <a:moveTo>
                  <a:pt x="450700" y="599539"/>
                </a:moveTo>
                <a:lnTo>
                  <a:pt x="481807" y="613620"/>
                </a:lnTo>
                <a:lnTo>
                  <a:pt x="482438" y="613957"/>
                </a:lnTo>
                <a:lnTo>
                  <a:pt x="492084" y="621346"/>
                </a:lnTo>
                <a:lnTo>
                  <a:pt x="484218" y="618382"/>
                </a:lnTo>
                <a:lnTo>
                  <a:pt x="479443" y="616468"/>
                </a:lnTo>
                <a:lnTo>
                  <a:pt x="478592" y="616001"/>
                </a:lnTo>
                <a:cubicBezTo>
                  <a:pt x="468948" y="609651"/>
                  <a:pt x="459304" y="603301"/>
                  <a:pt x="449660" y="600126"/>
                </a:cubicBezTo>
                <a:close/>
                <a:moveTo>
                  <a:pt x="456089" y="593776"/>
                </a:moveTo>
                <a:cubicBezTo>
                  <a:pt x="456089" y="593776"/>
                  <a:pt x="456089" y="595363"/>
                  <a:pt x="455286" y="596951"/>
                </a:cubicBezTo>
                <a:lnTo>
                  <a:pt x="450700" y="599539"/>
                </a:lnTo>
                <a:lnTo>
                  <a:pt x="449900" y="599176"/>
                </a:lnTo>
                <a:lnTo>
                  <a:pt x="450463" y="596951"/>
                </a:lnTo>
                <a:cubicBezTo>
                  <a:pt x="451267" y="595363"/>
                  <a:pt x="452875" y="593776"/>
                  <a:pt x="456089" y="593776"/>
                </a:cubicBezTo>
                <a:close/>
                <a:moveTo>
                  <a:pt x="456089" y="593776"/>
                </a:moveTo>
                <a:cubicBezTo>
                  <a:pt x="475377" y="606476"/>
                  <a:pt x="488236" y="619176"/>
                  <a:pt x="507524" y="625526"/>
                </a:cubicBezTo>
                <a:lnTo>
                  <a:pt x="509265" y="627818"/>
                </a:lnTo>
                <a:lnTo>
                  <a:pt x="506163" y="626649"/>
                </a:lnTo>
                <a:lnTo>
                  <a:pt x="482438" y="613957"/>
                </a:lnTo>
                <a:close/>
                <a:moveTo>
                  <a:pt x="423942" y="593776"/>
                </a:moveTo>
                <a:cubicBezTo>
                  <a:pt x="443231" y="600126"/>
                  <a:pt x="462519" y="609651"/>
                  <a:pt x="481003" y="619970"/>
                </a:cubicBezTo>
                <a:lnTo>
                  <a:pt x="497538" y="629768"/>
                </a:lnTo>
                <a:lnTo>
                  <a:pt x="504348" y="634180"/>
                </a:lnTo>
                <a:lnTo>
                  <a:pt x="479396" y="622351"/>
                </a:lnTo>
                <a:cubicBezTo>
                  <a:pt x="459304" y="614413"/>
                  <a:pt x="440016" y="606476"/>
                  <a:pt x="423942" y="593776"/>
                </a:cubicBezTo>
                <a:close/>
                <a:moveTo>
                  <a:pt x="3841750" y="587426"/>
                </a:moveTo>
                <a:cubicBezTo>
                  <a:pt x="3841750" y="587426"/>
                  <a:pt x="3848148" y="587426"/>
                  <a:pt x="3848148" y="587426"/>
                </a:cubicBezTo>
                <a:cubicBezTo>
                  <a:pt x="3848148" y="626027"/>
                  <a:pt x="3867343" y="664629"/>
                  <a:pt x="3880139" y="703230"/>
                </a:cubicBezTo>
                <a:cubicBezTo>
                  <a:pt x="3899333" y="735398"/>
                  <a:pt x="3918528" y="773999"/>
                  <a:pt x="3937722" y="806167"/>
                </a:cubicBezTo>
                <a:cubicBezTo>
                  <a:pt x="3963315" y="870502"/>
                  <a:pt x="3988907" y="928404"/>
                  <a:pt x="4008101" y="992740"/>
                </a:cubicBezTo>
                <a:cubicBezTo>
                  <a:pt x="4033694" y="1063509"/>
                  <a:pt x="4046490" y="1127845"/>
                  <a:pt x="4052888" y="1198614"/>
                </a:cubicBezTo>
                <a:cubicBezTo>
                  <a:pt x="4052888" y="1198614"/>
                  <a:pt x="4046490" y="1198614"/>
                  <a:pt x="4046490" y="1198614"/>
                </a:cubicBezTo>
                <a:cubicBezTo>
                  <a:pt x="4040092" y="1114978"/>
                  <a:pt x="4020898" y="1031342"/>
                  <a:pt x="3988907" y="947705"/>
                </a:cubicBezTo>
                <a:cubicBezTo>
                  <a:pt x="3963315" y="883370"/>
                  <a:pt x="3937722" y="825468"/>
                  <a:pt x="3905731" y="767565"/>
                </a:cubicBezTo>
                <a:cubicBezTo>
                  <a:pt x="3880139" y="709663"/>
                  <a:pt x="3848148" y="651761"/>
                  <a:pt x="3841750" y="587426"/>
                </a:cubicBezTo>
                <a:close/>
                <a:moveTo>
                  <a:pt x="423942" y="587426"/>
                </a:moveTo>
                <a:cubicBezTo>
                  <a:pt x="423942" y="593776"/>
                  <a:pt x="423942" y="593776"/>
                  <a:pt x="423942" y="593776"/>
                </a:cubicBezTo>
                <a:cubicBezTo>
                  <a:pt x="417513" y="593776"/>
                  <a:pt x="423942" y="587426"/>
                  <a:pt x="423942" y="587426"/>
                </a:cubicBezTo>
                <a:close/>
                <a:moveTo>
                  <a:pt x="423942" y="587426"/>
                </a:moveTo>
                <a:lnTo>
                  <a:pt x="449900" y="599176"/>
                </a:lnTo>
                <a:lnTo>
                  <a:pt x="449660" y="600126"/>
                </a:lnTo>
                <a:lnTo>
                  <a:pt x="470001" y="612682"/>
                </a:lnTo>
                <a:lnTo>
                  <a:pt x="453779" y="606178"/>
                </a:lnTo>
                <a:cubicBezTo>
                  <a:pt x="443632" y="601317"/>
                  <a:pt x="433586" y="595363"/>
                  <a:pt x="423942" y="587426"/>
                </a:cubicBezTo>
                <a:close/>
                <a:moveTo>
                  <a:pt x="1329690" y="579855"/>
                </a:moveTo>
                <a:lnTo>
                  <a:pt x="1329921" y="580265"/>
                </a:lnTo>
                <a:lnTo>
                  <a:pt x="1329626" y="580098"/>
                </a:lnTo>
                <a:close/>
                <a:moveTo>
                  <a:pt x="1323104" y="576391"/>
                </a:moveTo>
                <a:lnTo>
                  <a:pt x="1323831" y="576804"/>
                </a:lnTo>
                <a:lnTo>
                  <a:pt x="1316045" y="605251"/>
                </a:lnTo>
                <a:lnTo>
                  <a:pt x="1320704" y="606117"/>
                </a:lnTo>
                <a:lnTo>
                  <a:pt x="1328751" y="579600"/>
                </a:lnTo>
                <a:lnTo>
                  <a:pt x="1329626" y="580098"/>
                </a:lnTo>
                <a:lnTo>
                  <a:pt x="1322679" y="606485"/>
                </a:lnTo>
                <a:lnTo>
                  <a:pt x="1322884" y="606523"/>
                </a:lnTo>
                <a:lnTo>
                  <a:pt x="1336311" y="612516"/>
                </a:lnTo>
                <a:lnTo>
                  <a:pt x="1336352" y="612404"/>
                </a:lnTo>
                <a:cubicBezTo>
                  <a:pt x="1336352" y="605976"/>
                  <a:pt x="1336352" y="593120"/>
                  <a:pt x="1329921" y="580265"/>
                </a:cubicBezTo>
                <a:lnTo>
                  <a:pt x="1338029" y="585054"/>
                </a:lnTo>
                <a:lnTo>
                  <a:pt x="1341979" y="596334"/>
                </a:lnTo>
                <a:cubicBezTo>
                  <a:pt x="1342783" y="601155"/>
                  <a:pt x="1342783" y="605976"/>
                  <a:pt x="1342783" y="612404"/>
                </a:cubicBezTo>
                <a:lnTo>
                  <a:pt x="1341848" y="614987"/>
                </a:lnTo>
                <a:lnTo>
                  <a:pt x="1350589" y="618889"/>
                </a:lnTo>
                <a:lnTo>
                  <a:pt x="1355645" y="605976"/>
                </a:lnTo>
                <a:cubicBezTo>
                  <a:pt x="1355645" y="599548"/>
                  <a:pt x="1352429" y="594727"/>
                  <a:pt x="1347606" y="590710"/>
                </a:cubicBezTo>
                <a:lnTo>
                  <a:pt x="1338029" y="585054"/>
                </a:lnTo>
                <a:lnTo>
                  <a:pt x="1336352" y="580265"/>
                </a:lnTo>
                <a:lnTo>
                  <a:pt x="1335084" y="576887"/>
                </a:lnTo>
                <a:lnTo>
                  <a:pt x="1347606" y="584282"/>
                </a:lnTo>
                <a:cubicBezTo>
                  <a:pt x="1352429" y="588300"/>
                  <a:pt x="1355645" y="593120"/>
                  <a:pt x="1355645" y="599548"/>
                </a:cubicBezTo>
                <a:cubicBezTo>
                  <a:pt x="1358860" y="605976"/>
                  <a:pt x="1358860" y="610797"/>
                  <a:pt x="1358056" y="614814"/>
                </a:cubicBezTo>
                <a:lnTo>
                  <a:pt x="1356425" y="621879"/>
                </a:lnTo>
                <a:lnTo>
                  <a:pt x="1387376" y="644903"/>
                </a:lnTo>
                <a:cubicBezTo>
                  <a:pt x="1419622" y="660895"/>
                  <a:pt x="1448644" y="681684"/>
                  <a:pt x="1477665" y="702473"/>
                </a:cubicBezTo>
                <a:lnTo>
                  <a:pt x="1501031" y="717372"/>
                </a:lnTo>
                <a:lnTo>
                  <a:pt x="1503390" y="715798"/>
                </a:lnTo>
                <a:lnTo>
                  <a:pt x="1498618" y="712605"/>
                </a:lnTo>
                <a:cubicBezTo>
                  <a:pt x="1498618" y="710995"/>
                  <a:pt x="1500223" y="709384"/>
                  <a:pt x="1503433" y="709384"/>
                </a:cubicBezTo>
                <a:lnTo>
                  <a:pt x="1564189" y="705827"/>
                </a:lnTo>
                <a:lnTo>
                  <a:pt x="1587025" y="702092"/>
                </a:lnTo>
                <a:cubicBezTo>
                  <a:pt x="1614350" y="696462"/>
                  <a:pt x="1641675" y="690029"/>
                  <a:pt x="1670607" y="683595"/>
                </a:cubicBezTo>
                <a:cubicBezTo>
                  <a:pt x="1722042" y="670728"/>
                  <a:pt x="1773477" y="651427"/>
                  <a:pt x="1824912" y="638560"/>
                </a:cubicBezTo>
                <a:cubicBezTo>
                  <a:pt x="1845807" y="633735"/>
                  <a:pt x="1869516" y="629714"/>
                  <a:pt x="1893927" y="628005"/>
                </a:cubicBezTo>
                <a:lnTo>
                  <a:pt x="1902943" y="628413"/>
                </a:lnTo>
                <a:lnTo>
                  <a:pt x="1917560" y="625619"/>
                </a:lnTo>
                <a:cubicBezTo>
                  <a:pt x="1940032" y="624008"/>
                  <a:pt x="1962504" y="625619"/>
                  <a:pt x="1984975" y="632063"/>
                </a:cubicBezTo>
                <a:cubicBezTo>
                  <a:pt x="2004237" y="638506"/>
                  <a:pt x="2023499" y="651393"/>
                  <a:pt x="2042760" y="664280"/>
                </a:cubicBezTo>
                <a:lnTo>
                  <a:pt x="2044756" y="667885"/>
                </a:lnTo>
                <a:lnTo>
                  <a:pt x="2075657" y="677162"/>
                </a:lnTo>
                <a:cubicBezTo>
                  <a:pt x="2085302" y="680378"/>
                  <a:pt x="2101375" y="686812"/>
                  <a:pt x="2114234" y="696462"/>
                </a:cubicBezTo>
                <a:lnTo>
                  <a:pt x="2122994" y="705902"/>
                </a:lnTo>
                <a:lnTo>
                  <a:pt x="2126879" y="703313"/>
                </a:lnTo>
                <a:lnTo>
                  <a:pt x="2123075" y="705990"/>
                </a:lnTo>
                <a:lnTo>
                  <a:pt x="2124362" y="707376"/>
                </a:lnTo>
                <a:lnTo>
                  <a:pt x="2131541" y="705976"/>
                </a:lnTo>
                <a:lnTo>
                  <a:pt x="2126879" y="703313"/>
                </a:lnTo>
                <a:cubicBezTo>
                  <a:pt x="2130092" y="703313"/>
                  <a:pt x="2131698" y="703313"/>
                  <a:pt x="2132501" y="704116"/>
                </a:cubicBezTo>
                <a:lnTo>
                  <a:pt x="2132733" y="705743"/>
                </a:lnTo>
                <a:lnTo>
                  <a:pt x="2148718" y="702625"/>
                </a:lnTo>
                <a:cubicBezTo>
                  <a:pt x="2158351" y="701819"/>
                  <a:pt x="2167985" y="701819"/>
                  <a:pt x="2177618" y="701819"/>
                </a:cubicBezTo>
                <a:lnTo>
                  <a:pt x="2204271" y="704621"/>
                </a:lnTo>
                <a:lnTo>
                  <a:pt x="2183740" y="708960"/>
                </a:lnTo>
                <a:lnTo>
                  <a:pt x="2145507" y="708263"/>
                </a:lnTo>
                <a:lnTo>
                  <a:pt x="2132294" y="710421"/>
                </a:lnTo>
                <a:lnTo>
                  <a:pt x="2129161" y="712548"/>
                </a:lnTo>
                <a:lnTo>
                  <a:pt x="2129905" y="713351"/>
                </a:lnTo>
                <a:lnTo>
                  <a:pt x="2130999" y="719916"/>
                </a:lnTo>
                <a:lnTo>
                  <a:pt x="2152577" y="709735"/>
                </a:lnTo>
                <a:cubicBezTo>
                  <a:pt x="2155789" y="709735"/>
                  <a:pt x="2157395" y="709735"/>
                  <a:pt x="2158198" y="710538"/>
                </a:cubicBezTo>
                <a:lnTo>
                  <a:pt x="2158764" y="714496"/>
                </a:lnTo>
                <a:lnTo>
                  <a:pt x="2167985" y="712290"/>
                </a:lnTo>
                <a:lnTo>
                  <a:pt x="2183740" y="708960"/>
                </a:lnTo>
                <a:lnTo>
                  <a:pt x="2189660" y="709068"/>
                </a:lnTo>
                <a:lnTo>
                  <a:pt x="2196028" y="709981"/>
                </a:lnTo>
                <a:lnTo>
                  <a:pt x="2158786" y="714652"/>
                </a:lnTo>
                <a:lnTo>
                  <a:pt x="2159001" y="716157"/>
                </a:lnTo>
                <a:lnTo>
                  <a:pt x="2136246" y="726393"/>
                </a:lnTo>
                <a:lnTo>
                  <a:pt x="2136257" y="726391"/>
                </a:lnTo>
                <a:lnTo>
                  <a:pt x="2136237" y="726397"/>
                </a:lnTo>
                <a:lnTo>
                  <a:pt x="2132368" y="728138"/>
                </a:lnTo>
                <a:lnTo>
                  <a:pt x="2133522" y="735064"/>
                </a:lnTo>
                <a:cubicBezTo>
                  <a:pt x="2127092" y="735064"/>
                  <a:pt x="2127092" y="735064"/>
                  <a:pt x="2127092" y="735064"/>
                </a:cubicBezTo>
                <a:lnTo>
                  <a:pt x="2126933" y="730583"/>
                </a:lnTo>
                <a:lnTo>
                  <a:pt x="2121242" y="733143"/>
                </a:lnTo>
                <a:lnTo>
                  <a:pt x="2127092" y="735064"/>
                </a:lnTo>
                <a:lnTo>
                  <a:pt x="2119369" y="733986"/>
                </a:lnTo>
                <a:lnTo>
                  <a:pt x="2030513" y="773957"/>
                </a:lnTo>
                <a:lnTo>
                  <a:pt x="2034063" y="771838"/>
                </a:lnTo>
                <a:lnTo>
                  <a:pt x="2043362" y="767534"/>
                </a:lnTo>
                <a:lnTo>
                  <a:pt x="2087709" y="740484"/>
                </a:lnTo>
                <a:lnTo>
                  <a:pt x="2087708" y="740480"/>
                </a:lnTo>
                <a:lnTo>
                  <a:pt x="2087740" y="740466"/>
                </a:lnTo>
                <a:lnTo>
                  <a:pt x="2088742" y="739854"/>
                </a:lnTo>
                <a:lnTo>
                  <a:pt x="2105334" y="732026"/>
                </a:lnTo>
                <a:lnTo>
                  <a:pt x="2102490" y="731629"/>
                </a:lnTo>
                <a:lnTo>
                  <a:pt x="2100773" y="731824"/>
                </a:lnTo>
                <a:lnTo>
                  <a:pt x="2090742" y="738635"/>
                </a:lnTo>
                <a:lnTo>
                  <a:pt x="2088742" y="739854"/>
                </a:lnTo>
                <a:lnTo>
                  <a:pt x="2083546" y="742306"/>
                </a:lnTo>
                <a:lnTo>
                  <a:pt x="2084317" y="741846"/>
                </a:lnTo>
                <a:lnTo>
                  <a:pt x="2099363" y="731984"/>
                </a:lnTo>
                <a:lnTo>
                  <a:pt x="2083601" y="733773"/>
                </a:lnTo>
                <a:lnTo>
                  <a:pt x="2048180" y="758704"/>
                </a:lnTo>
                <a:lnTo>
                  <a:pt x="2047867" y="758849"/>
                </a:lnTo>
                <a:lnTo>
                  <a:pt x="2029929" y="766104"/>
                </a:lnTo>
                <a:lnTo>
                  <a:pt x="2042559" y="759507"/>
                </a:lnTo>
                <a:lnTo>
                  <a:pt x="2080948" y="733923"/>
                </a:lnTo>
                <a:lnTo>
                  <a:pt x="2078877" y="733231"/>
                </a:lnTo>
                <a:cubicBezTo>
                  <a:pt x="2078074" y="732425"/>
                  <a:pt x="2078074" y="730815"/>
                  <a:pt x="2081285" y="727593"/>
                </a:cubicBezTo>
                <a:cubicBezTo>
                  <a:pt x="2081285" y="727593"/>
                  <a:pt x="2081285" y="729204"/>
                  <a:pt x="2081285" y="730815"/>
                </a:cubicBezTo>
                <a:lnTo>
                  <a:pt x="2081285" y="733698"/>
                </a:lnTo>
                <a:lnTo>
                  <a:pt x="2089034" y="728535"/>
                </a:lnTo>
                <a:lnTo>
                  <a:pt x="2085998" y="727057"/>
                </a:lnTo>
                <a:lnTo>
                  <a:pt x="2081285" y="727593"/>
                </a:lnTo>
                <a:lnTo>
                  <a:pt x="2083387" y="725786"/>
                </a:lnTo>
                <a:lnTo>
                  <a:pt x="2074383" y="721402"/>
                </a:lnTo>
                <a:lnTo>
                  <a:pt x="2074863" y="722270"/>
                </a:lnTo>
                <a:cubicBezTo>
                  <a:pt x="2074863" y="728714"/>
                  <a:pt x="2068443" y="728714"/>
                  <a:pt x="2068443" y="722270"/>
                </a:cubicBezTo>
                <a:lnTo>
                  <a:pt x="2065632" y="717143"/>
                </a:lnTo>
                <a:lnTo>
                  <a:pt x="2062799" y="715763"/>
                </a:lnTo>
                <a:cubicBezTo>
                  <a:pt x="2037081" y="709330"/>
                  <a:pt x="2017793" y="702896"/>
                  <a:pt x="1992075" y="696462"/>
                </a:cubicBezTo>
                <a:cubicBezTo>
                  <a:pt x="1947070" y="683595"/>
                  <a:pt x="1902064" y="677162"/>
                  <a:pt x="1850629" y="670728"/>
                </a:cubicBezTo>
                <a:lnTo>
                  <a:pt x="1817538" y="671238"/>
                </a:lnTo>
                <a:lnTo>
                  <a:pt x="1847680" y="664914"/>
                </a:lnTo>
                <a:lnTo>
                  <a:pt x="1860273" y="665099"/>
                </a:lnTo>
                <a:cubicBezTo>
                  <a:pt x="1877954" y="665903"/>
                  <a:pt x="1895635" y="667511"/>
                  <a:pt x="1914923" y="670728"/>
                </a:cubicBezTo>
                <a:cubicBezTo>
                  <a:pt x="1953499" y="677162"/>
                  <a:pt x="1985646" y="690029"/>
                  <a:pt x="2024222" y="696462"/>
                </a:cubicBezTo>
                <a:lnTo>
                  <a:pt x="2063352" y="712981"/>
                </a:lnTo>
                <a:lnTo>
                  <a:pt x="2041958" y="673945"/>
                </a:lnTo>
                <a:lnTo>
                  <a:pt x="2037465" y="671368"/>
                </a:lnTo>
                <a:lnTo>
                  <a:pt x="2011364" y="664295"/>
                </a:lnTo>
                <a:cubicBezTo>
                  <a:pt x="1992075" y="664295"/>
                  <a:pt x="1972787" y="664295"/>
                  <a:pt x="1959929" y="664295"/>
                </a:cubicBezTo>
                <a:cubicBezTo>
                  <a:pt x="1921352" y="664295"/>
                  <a:pt x="1889205" y="664295"/>
                  <a:pt x="1850629" y="664295"/>
                </a:cubicBezTo>
                <a:lnTo>
                  <a:pt x="1847680" y="664914"/>
                </a:lnTo>
                <a:lnTo>
                  <a:pt x="1829031" y="664639"/>
                </a:lnTo>
                <a:lnTo>
                  <a:pt x="1893525" y="657760"/>
                </a:lnTo>
                <a:cubicBezTo>
                  <a:pt x="1921754" y="656253"/>
                  <a:pt x="1950285" y="656253"/>
                  <a:pt x="1979217" y="657861"/>
                </a:cubicBezTo>
                <a:lnTo>
                  <a:pt x="2021244" y="662066"/>
                </a:lnTo>
                <a:lnTo>
                  <a:pt x="1991396" y="644950"/>
                </a:lnTo>
                <a:lnTo>
                  <a:pt x="1937394" y="635164"/>
                </a:lnTo>
                <a:lnTo>
                  <a:pt x="1889205" y="638560"/>
                </a:lnTo>
                <a:cubicBezTo>
                  <a:pt x="1860273" y="641777"/>
                  <a:pt x="1831341" y="648211"/>
                  <a:pt x="1802409" y="655448"/>
                </a:cubicBezTo>
                <a:lnTo>
                  <a:pt x="1797964" y="656560"/>
                </a:lnTo>
                <a:lnTo>
                  <a:pt x="1768972" y="667531"/>
                </a:lnTo>
                <a:lnTo>
                  <a:pt x="1805623" y="664295"/>
                </a:lnTo>
                <a:lnTo>
                  <a:pt x="1829031" y="664639"/>
                </a:lnTo>
                <a:lnTo>
                  <a:pt x="1809642" y="666707"/>
                </a:lnTo>
                <a:lnTo>
                  <a:pt x="1776378" y="673704"/>
                </a:lnTo>
                <a:lnTo>
                  <a:pt x="1741330" y="677162"/>
                </a:lnTo>
                <a:cubicBezTo>
                  <a:pt x="1709183" y="683595"/>
                  <a:pt x="1677036" y="690029"/>
                  <a:pt x="1638460" y="702896"/>
                </a:cubicBezTo>
                <a:cubicBezTo>
                  <a:pt x="1619171" y="709330"/>
                  <a:pt x="1593454" y="715763"/>
                  <a:pt x="1567736" y="722197"/>
                </a:cubicBezTo>
                <a:cubicBezTo>
                  <a:pt x="1558092" y="725414"/>
                  <a:pt x="1546840" y="728630"/>
                  <a:pt x="1535589" y="729435"/>
                </a:cubicBezTo>
                <a:lnTo>
                  <a:pt x="1511413" y="723991"/>
                </a:lnTo>
                <a:lnTo>
                  <a:pt x="1567955" y="760044"/>
                </a:lnTo>
                <a:lnTo>
                  <a:pt x="1570163" y="767343"/>
                </a:lnTo>
                <a:lnTo>
                  <a:pt x="1566235" y="765364"/>
                </a:lnTo>
                <a:lnTo>
                  <a:pt x="1484921" y="714467"/>
                </a:lnTo>
                <a:cubicBezTo>
                  <a:pt x="1458318" y="696076"/>
                  <a:pt x="1432521" y="676886"/>
                  <a:pt x="1406724" y="657696"/>
                </a:cubicBezTo>
                <a:lnTo>
                  <a:pt x="1353216" y="628748"/>
                </a:lnTo>
                <a:lnTo>
                  <a:pt x="1344794" y="640849"/>
                </a:lnTo>
                <a:lnTo>
                  <a:pt x="1381733" y="670490"/>
                </a:lnTo>
                <a:lnTo>
                  <a:pt x="1394537" y="680114"/>
                </a:lnTo>
                <a:lnTo>
                  <a:pt x="1380066" y="673649"/>
                </a:lnTo>
                <a:lnTo>
                  <a:pt x="1340841" y="645801"/>
                </a:lnTo>
                <a:lnTo>
                  <a:pt x="1334590" y="652439"/>
                </a:lnTo>
                <a:lnTo>
                  <a:pt x="1337216" y="655564"/>
                </a:lnTo>
                <a:lnTo>
                  <a:pt x="1334170" y="653698"/>
                </a:lnTo>
                <a:lnTo>
                  <a:pt x="1333813" y="653264"/>
                </a:lnTo>
                <a:lnTo>
                  <a:pt x="1330225" y="657074"/>
                </a:lnTo>
                <a:lnTo>
                  <a:pt x="1343806" y="667758"/>
                </a:lnTo>
                <a:lnTo>
                  <a:pt x="1342232" y="670490"/>
                </a:lnTo>
                <a:lnTo>
                  <a:pt x="1348932" y="672571"/>
                </a:lnTo>
                <a:lnTo>
                  <a:pt x="1365610" y="693678"/>
                </a:lnTo>
                <a:lnTo>
                  <a:pt x="1370582" y="696355"/>
                </a:lnTo>
                <a:lnTo>
                  <a:pt x="1384958" y="714467"/>
                </a:lnTo>
                <a:cubicBezTo>
                  <a:pt x="1395438" y="726461"/>
                  <a:pt x="1406724" y="737655"/>
                  <a:pt x="1419622" y="747250"/>
                </a:cubicBezTo>
                <a:cubicBezTo>
                  <a:pt x="1445419" y="766440"/>
                  <a:pt x="1471216" y="779234"/>
                  <a:pt x="1497013" y="792027"/>
                </a:cubicBezTo>
                <a:cubicBezTo>
                  <a:pt x="1509912" y="798424"/>
                  <a:pt x="1524422" y="803221"/>
                  <a:pt x="1538933" y="806420"/>
                </a:cubicBezTo>
                <a:lnTo>
                  <a:pt x="1573779" y="810408"/>
                </a:lnTo>
                <a:lnTo>
                  <a:pt x="1580854" y="817614"/>
                </a:lnTo>
                <a:cubicBezTo>
                  <a:pt x="1580854" y="817614"/>
                  <a:pt x="1574404" y="817614"/>
                  <a:pt x="1567955" y="817614"/>
                </a:cubicBezTo>
                <a:cubicBezTo>
                  <a:pt x="1542158" y="817614"/>
                  <a:pt x="1516361" y="804820"/>
                  <a:pt x="1490564" y="792027"/>
                </a:cubicBezTo>
                <a:cubicBezTo>
                  <a:pt x="1464767" y="785630"/>
                  <a:pt x="1438970" y="766440"/>
                  <a:pt x="1413173" y="753647"/>
                </a:cubicBezTo>
                <a:cubicBezTo>
                  <a:pt x="1387376" y="728060"/>
                  <a:pt x="1368029" y="702473"/>
                  <a:pt x="1348681" y="676886"/>
                </a:cubicBezTo>
                <a:lnTo>
                  <a:pt x="1329621" y="657982"/>
                </a:lnTo>
                <a:lnTo>
                  <a:pt x="1278473" y="757831"/>
                </a:lnTo>
                <a:cubicBezTo>
                  <a:pt x="1262395" y="792380"/>
                  <a:pt x="1246318" y="827732"/>
                  <a:pt x="1227025" y="863084"/>
                </a:cubicBezTo>
                <a:lnTo>
                  <a:pt x="1217700" y="880559"/>
                </a:lnTo>
                <a:lnTo>
                  <a:pt x="1231220" y="849080"/>
                </a:lnTo>
                <a:lnTo>
                  <a:pt x="1254357" y="803628"/>
                </a:lnTo>
                <a:lnTo>
                  <a:pt x="1261834" y="783156"/>
                </a:lnTo>
                <a:lnTo>
                  <a:pt x="1262395" y="781935"/>
                </a:lnTo>
                <a:lnTo>
                  <a:pt x="1282734" y="733291"/>
                </a:lnTo>
                <a:lnTo>
                  <a:pt x="1293852" y="713290"/>
                </a:lnTo>
                <a:lnTo>
                  <a:pt x="1310628" y="685519"/>
                </a:lnTo>
                <a:lnTo>
                  <a:pt x="1327308" y="654780"/>
                </a:lnTo>
                <a:lnTo>
                  <a:pt x="1326767" y="654354"/>
                </a:lnTo>
                <a:lnTo>
                  <a:pt x="1310628" y="683108"/>
                </a:lnTo>
                <a:lnTo>
                  <a:pt x="1293852" y="713290"/>
                </a:lnTo>
                <a:lnTo>
                  <a:pt x="1284904" y="728102"/>
                </a:lnTo>
                <a:lnTo>
                  <a:pt x="1282734" y="733291"/>
                </a:lnTo>
                <a:lnTo>
                  <a:pt x="1278473" y="740958"/>
                </a:lnTo>
                <a:lnTo>
                  <a:pt x="1277473" y="741386"/>
                </a:lnTo>
                <a:lnTo>
                  <a:pt x="1284904" y="724085"/>
                </a:lnTo>
                <a:lnTo>
                  <a:pt x="1289093" y="710282"/>
                </a:lnTo>
                <a:lnTo>
                  <a:pt x="1304197" y="683108"/>
                </a:lnTo>
                <a:lnTo>
                  <a:pt x="1322309" y="650838"/>
                </a:lnTo>
                <a:lnTo>
                  <a:pt x="1312145" y="642677"/>
                </a:lnTo>
                <a:lnTo>
                  <a:pt x="1292514" y="699007"/>
                </a:lnTo>
                <a:lnTo>
                  <a:pt x="1310106" y="641040"/>
                </a:lnTo>
                <a:lnTo>
                  <a:pt x="1306944" y="638501"/>
                </a:lnTo>
                <a:lnTo>
                  <a:pt x="1300177" y="663223"/>
                </a:lnTo>
                <a:lnTo>
                  <a:pt x="1275226" y="729768"/>
                </a:lnTo>
                <a:lnTo>
                  <a:pt x="1305365" y="633220"/>
                </a:lnTo>
                <a:lnTo>
                  <a:pt x="1304894" y="629641"/>
                </a:lnTo>
                <a:lnTo>
                  <a:pt x="1306018" y="631127"/>
                </a:lnTo>
                <a:lnTo>
                  <a:pt x="1308246" y="623988"/>
                </a:lnTo>
                <a:lnTo>
                  <a:pt x="1303536" y="619316"/>
                </a:lnTo>
                <a:lnTo>
                  <a:pt x="1308586" y="622901"/>
                </a:lnTo>
                <a:lnTo>
                  <a:pt x="1309705" y="619316"/>
                </a:lnTo>
                <a:lnTo>
                  <a:pt x="1303536" y="619316"/>
                </a:lnTo>
                <a:cubicBezTo>
                  <a:pt x="1303536" y="612919"/>
                  <a:pt x="1303536" y="612919"/>
                  <a:pt x="1309985" y="612919"/>
                </a:cubicBezTo>
                <a:lnTo>
                  <a:pt x="1311358" y="614021"/>
                </a:lnTo>
                <a:lnTo>
                  <a:pt x="1311669" y="613024"/>
                </a:lnTo>
                <a:lnTo>
                  <a:pt x="1309985" y="612919"/>
                </a:lnTo>
                <a:cubicBezTo>
                  <a:pt x="1309985" y="609721"/>
                  <a:pt x="1308373" y="608122"/>
                  <a:pt x="1305955" y="607322"/>
                </a:cubicBezTo>
                <a:lnTo>
                  <a:pt x="1305112" y="607246"/>
                </a:lnTo>
                <a:lnTo>
                  <a:pt x="1301362" y="616852"/>
                </a:lnTo>
                <a:lnTo>
                  <a:pt x="1303536" y="619316"/>
                </a:lnTo>
                <a:lnTo>
                  <a:pt x="1304894" y="629641"/>
                </a:lnTo>
                <a:lnTo>
                  <a:pt x="1299272" y="622205"/>
                </a:lnTo>
                <a:lnTo>
                  <a:pt x="1297766" y="626062"/>
                </a:lnTo>
                <a:cubicBezTo>
                  <a:pt x="1292943" y="638114"/>
                  <a:pt x="1288119" y="650970"/>
                  <a:pt x="1284904" y="663825"/>
                </a:cubicBezTo>
                <a:cubicBezTo>
                  <a:pt x="1252749" y="734530"/>
                  <a:pt x="1220594" y="798807"/>
                  <a:pt x="1182008" y="869512"/>
                </a:cubicBezTo>
                <a:cubicBezTo>
                  <a:pt x="1149853" y="940217"/>
                  <a:pt x="1111267" y="1004494"/>
                  <a:pt x="1072681" y="1068771"/>
                </a:cubicBezTo>
                <a:lnTo>
                  <a:pt x="1000805" y="1182202"/>
                </a:lnTo>
                <a:lnTo>
                  <a:pt x="972196" y="1222233"/>
                </a:lnTo>
                <a:cubicBezTo>
                  <a:pt x="948884" y="1253568"/>
                  <a:pt x="924768" y="1284100"/>
                  <a:pt x="899044" y="1313025"/>
                </a:cubicBezTo>
                <a:cubicBezTo>
                  <a:pt x="886182" y="1332308"/>
                  <a:pt x="866889" y="1351591"/>
                  <a:pt x="854027" y="1370874"/>
                </a:cubicBezTo>
                <a:lnTo>
                  <a:pt x="847998" y="1380917"/>
                </a:lnTo>
                <a:lnTo>
                  <a:pt x="825653" y="1409317"/>
                </a:lnTo>
                <a:lnTo>
                  <a:pt x="822616" y="1409416"/>
                </a:lnTo>
                <a:lnTo>
                  <a:pt x="822606" y="1409405"/>
                </a:lnTo>
                <a:lnTo>
                  <a:pt x="847596" y="1364446"/>
                </a:lnTo>
                <a:cubicBezTo>
                  <a:pt x="873320" y="1338735"/>
                  <a:pt x="899044" y="1313025"/>
                  <a:pt x="918337" y="1287314"/>
                </a:cubicBezTo>
                <a:cubicBezTo>
                  <a:pt x="944061" y="1255175"/>
                  <a:pt x="963354" y="1223037"/>
                  <a:pt x="989078" y="1197326"/>
                </a:cubicBezTo>
                <a:cubicBezTo>
                  <a:pt x="1027664" y="1133049"/>
                  <a:pt x="1066250" y="1068771"/>
                  <a:pt x="1104836" y="1004494"/>
                </a:cubicBezTo>
                <a:cubicBezTo>
                  <a:pt x="1143422" y="937003"/>
                  <a:pt x="1178792" y="867905"/>
                  <a:pt x="1211751" y="798004"/>
                </a:cubicBezTo>
                <a:lnTo>
                  <a:pt x="1292550" y="613316"/>
                </a:lnTo>
                <a:lnTo>
                  <a:pt x="1292250" y="612919"/>
                </a:lnTo>
                <a:lnTo>
                  <a:pt x="1293372" y="611435"/>
                </a:lnTo>
                <a:lnTo>
                  <a:pt x="1304197" y="586693"/>
                </a:lnTo>
                <a:cubicBezTo>
                  <a:pt x="1310628" y="586693"/>
                  <a:pt x="1310628" y="586693"/>
                  <a:pt x="1310628" y="593120"/>
                </a:cubicBezTo>
                <a:lnTo>
                  <a:pt x="1306045" y="604857"/>
                </a:lnTo>
                <a:lnTo>
                  <a:pt x="1309985" y="604124"/>
                </a:lnTo>
                <a:lnTo>
                  <a:pt x="1314202" y="604908"/>
                </a:lnTo>
                <a:close/>
                <a:moveTo>
                  <a:pt x="1330412" y="574127"/>
                </a:moveTo>
                <a:lnTo>
                  <a:pt x="1331092" y="574529"/>
                </a:lnTo>
                <a:lnTo>
                  <a:pt x="1329690" y="579855"/>
                </a:lnTo>
                <a:lnTo>
                  <a:pt x="1329030" y="578682"/>
                </a:lnTo>
                <a:close/>
                <a:moveTo>
                  <a:pt x="1325186" y="571852"/>
                </a:moveTo>
                <a:lnTo>
                  <a:pt x="1329030" y="578682"/>
                </a:lnTo>
                <a:lnTo>
                  <a:pt x="1328751" y="579600"/>
                </a:lnTo>
                <a:lnTo>
                  <a:pt x="1323831" y="576804"/>
                </a:lnTo>
                <a:close/>
                <a:moveTo>
                  <a:pt x="1325094" y="570018"/>
                </a:moveTo>
                <a:lnTo>
                  <a:pt x="1325582" y="570405"/>
                </a:lnTo>
                <a:lnTo>
                  <a:pt x="1325186" y="571852"/>
                </a:lnTo>
                <a:lnTo>
                  <a:pt x="1324758" y="571092"/>
                </a:lnTo>
                <a:close/>
                <a:moveTo>
                  <a:pt x="1332374" y="569663"/>
                </a:moveTo>
                <a:lnTo>
                  <a:pt x="1335084" y="576887"/>
                </a:lnTo>
                <a:lnTo>
                  <a:pt x="1331092" y="574529"/>
                </a:lnTo>
                <a:close/>
                <a:moveTo>
                  <a:pt x="1332880" y="565996"/>
                </a:moveTo>
                <a:lnTo>
                  <a:pt x="1333323" y="566059"/>
                </a:lnTo>
                <a:lnTo>
                  <a:pt x="1332374" y="569663"/>
                </a:lnTo>
                <a:lnTo>
                  <a:pt x="1332038" y="568768"/>
                </a:lnTo>
                <a:close/>
                <a:moveTo>
                  <a:pt x="1327018" y="565159"/>
                </a:moveTo>
                <a:lnTo>
                  <a:pt x="1329373" y="565495"/>
                </a:lnTo>
                <a:lnTo>
                  <a:pt x="1331529" y="567410"/>
                </a:lnTo>
                <a:lnTo>
                  <a:pt x="1332038" y="568768"/>
                </a:lnTo>
                <a:lnTo>
                  <a:pt x="1330412" y="574127"/>
                </a:lnTo>
                <a:lnTo>
                  <a:pt x="1329921" y="573837"/>
                </a:lnTo>
                <a:lnTo>
                  <a:pt x="1325582" y="570405"/>
                </a:lnTo>
                <a:close/>
                <a:moveTo>
                  <a:pt x="1319578" y="564096"/>
                </a:moveTo>
                <a:lnTo>
                  <a:pt x="1326628" y="565103"/>
                </a:lnTo>
                <a:lnTo>
                  <a:pt x="1325094" y="570018"/>
                </a:lnTo>
                <a:lnTo>
                  <a:pt x="1323399" y="568677"/>
                </a:lnTo>
                <a:lnTo>
                  <a:pt x="1322686" y="567410"/>
                </a:lnTo>
                <a:close/>
                <a:moveTo>
                  <a:pt x="1327128" y="563500"/>
                </a:moveTo>
                <a:lnTo>
                  <a:pt x="1327405" y="563746"/>
                </a:lnTo>
                <a:lnTo>
                  <a:pt x="1327018" y="565159"/>
                </a:lnTo>
                <a:lnTo>
                  <a:pt x="1326628" y="565103"/>
                </a:lnTo>
                <a:close/>
                <a:moveTo>
                  <a:pt x="1334954" y="559864"/>
                </a:moveTo>
                <a:lnTo>
                  <a:pt x="1342783" y="560982"/>
                </a:lnTo>
                <a:cubicBezTo>
                  <a:pt x="1349214" y="560982"/>
                  <a:pt x="1342783" y="560982"/>
                  <a:pt x="1342783" y="567410"/>
                </a:cubicBezTo>
                <a:lnTo>
                  <a:pt x="1333323" y="566059"/>
                </a:lnTo>
                <a:close/>
                <a:moveTo>
                  <a:pt x="2805061" y="559581"/>
                </a:moveTo>
                <a:lnTo>
                  <a:pt x="2788592" y="574099"/>
                </a:lnTo>
                <a:cubicBezTo>
                  <a:pt x="2785384" y="577313"/>
                  <a:pt x="2783779" y="577313"/>
                  <a:pt x="2782977" y="576509"/>
                </a:cubicBezTo>
                <a:lnTo>
                  <a:pt x="2782590" y="575347"/>
                </a:lnTo>
                <a:lnTo>
                  <a:pt x="2793505" y="568273"/>
                </a:lnTo>
                <a:close/>
                <a:moveTo>
                  <a:pt x="1328711" y="558973"/>
                </a:moveTo>
                <a:lnTo>
                  <a:pt x="1334749" y="559835"/>
                </a:lnTo>
                <a:lnTo>
                  <a:pt x="1332880" y="565996"/>
                </a:lnTo>
                <a:lnTo>
                  <a:pt x="1329373" y="565495"/>
                </a:lnTo>
                <a:lnTo>
                  <a:pt x="1327405" y="563746"/>
                </a:lnTo>
                <a:close/>
                <a:moveTo>
                  <a:pt x="1320753" y="557836"/>
                </a:moveTo>
                <a:lnTo>
                  <a:pt x="1328549" y="558950"/>
                </a:lnTo>
                <a:lnTo>
                  <a:pt x="1327128" y="563500"/>
                </a:lnTo>
                <a:close/>
                <a:moveTo>
                  <a:pt x="1335365" y="557805"/>
                </a:moveTo>
                <a:lnTo>
                  <a:pt x="1335483" y="557855"/>
                </a:lnTo>
                <a:lnTo>
                  <a:pt x="1334954" y="559864"/>
                </a:lnTo>
                <a:lnTo>
                  <a:pt x="1334749" y="559835"/>
                </a:lnTo>
                <a:close/>
                <a:moveTo>
                  <a:pt x="1336060" y="555662"/>
                </a:moveTo>
                <a:lnTo>
                  <a:pt x="1342783" y="560982"/>
                </a:lnTo>
                <a:lnTo>
                  <a:pt x="1335483" y="557855"/>
                </a:lnTo>
                <a:close/>
                <a:moveTo>
                  <a:pt x="1329668" y="555364"/>
                </a:moveTo>
                <a:lnTo>
                  <a:pt x="1329696" y="555376"/>
                </a:lnTo>
                <a:lnTo>
                  <a:pt x="1328711" y="558973"/>
                </a:lnTo>
                <a:lnTo>
                  <a:pt x="1328549" y="558950"/>
                </a:lnTo>
                <a:close/>
                <a:moveTo>
                  <a:pt x="1336352" y="554554"/>
                </a:moveTo>
                <a:lnTo>
                  <a:pt x="1336060" y="555662"/>
                </a:lnTo>
                <a:lnTo>
                  <a:pt x="1336024" y="555634"/>
                </a:lnTo>
                <a:close/>
                <a:moveTo>
                  <a:pt x="1329921" y="554554"/>
                </a:moveTo>
                <a:lnTo>
                  <a:pt x="1334659" y="554554"/>
                </a:lnTo>
                <a:lnTo>
                  <a:pt x="1336024" y="555634"/>
                </a:lnTo>
                <a:lnTo>
                  <a:pt x="1335365" y="557805"/>
                </a:lnTo>
                <a:lnTo>
                  <a:pt x="1329696" y="555376"/>
                </a:lnTo>
                <a:close/>
                <a:moveTo>
                  <a:pt x="1306570" y="552324"/>
                </a:moveTo>
                <a:lnTo>
                  <a:pt x="1317059" y="554554"/>
                </a:lnTo>
                <a:lnTo>
                  <a:pt x="1320753" y="557836"/>
                </a:lnTo>
                <a:lnTo>
                  <a:pt x="1314647" y="556965"/>
                </a:lnTo>
                <a:lnTo>
                  <a:pt x="1311918" y="555930"/>
                </a:lnTo>
                <a:lnTo>
                  <a:pt x="1310628" y="554554"/>
                </a:lnTo>
                <a:close/>
                <a:moveTo>
                  <a:pt x="1333136" y="552144"/>
                </a:moveTo>
                <a:cubicBezTo>
                  <a:pt x="1334744" y="552947"/>
                  <a:pt x="1336352" y="554554"/>
                  <a:pt x="1336352" y="554554"/>
                </a:cubicBezTo>
                <a:lnTo>
                  <a:pt x="1334659" y="554554"/>
                </a:lnTo>
                <a:lnTo>
                  <a:pt x="1332354" y="552730"/>
                </a:lnTo>
                <a:close/>
                <a:moveTo>
                  <a:pt x="1317059" y="549963"/>
                </a:moveTo>
                <a:lnTo>
                  <a:pt x="1318023" y="550376"/>
                </a:lnTo>
                <a:lnTo>
                  <a:pt x="1319470" y="553751"/>
                </a:lnTo>
                <a:cubicBezTo>
                  <a:pt x="1318667" y="554554"/>
                  <a:pt x="1317059" y="554554"/>
                  <a:pt x="1317059" y="554554"/>
                </a:cubicBezTo>
                <a:cubicBezTo>
                  <a:pt x="1317059" y="554554"/>
                  <a:pt x="1317059" y="554554"/>
                  <a:pt x="1317059" y="553751"/>
                </a:cubicBezTo>
                <a:close/>
                <a:moveTo>
                  <a:pt x="1294247" y="549703"/>
                </a:moveTo>
                <a:lnTo>
                  <a:pt x="1297086" y="550307"/>
                </a:lnTo>
                <a:lnTo>
                  <a:pt x="1311918" y="555930"/>
                </a:lnTo>
                <a:lnTo>
                  <a:pt x="1319578" y="564096"/>
                </a:lnTo>
                <a:lnTo>
                  <a:pt x="1317177" y="563754"/>
                </a:lnTo>
                <a:lnTo>
                  <a:pt x="1310628" y="558571"/>
                </a:lnTo>
                <a:close/>
                <a:moveTo>
                  <a:pt x="1276655" y="547428"/>
                </a:moveTo>
                <a:lnTo>
                  <a:pt x="1291335" y="554554"/>
                </a:lnTo>
                <a:cubicBezTo>
                  <a:pt x="1297766" y="557768"/>
                  <a:pt x="1305805" y="560982"/>
                  <a:pt x="1314647" y="563392"/>
                </a:cubicBezTo>
                <a:lnTo>
                  <a:pt x="1317177" y="563754"/>
                </a:lnTo>
                <a:lnTo>
                  <a:pt x="1323399" y="568677"/>
                </a:lnTo>
                <a:lnTo>
                  <a:pt x="1324758" y="571092"/>
                </a:lnTo>
                <a:lnTo>
                  <a:pt x="1323104" y="576391"/>
                </a:lnTo>
                <a:lnTo>
                  <a:pt x="1288923" y="556965"/>
                </a:lnTo>
                <a:close/>
                <a:moveTo>
                  <a:pt x="1308545" y="546316"/>
                </a:moveTo>
                <a:lnTo>
                  <a:pt x="1317059" y="548126"/>
                </a:lnTo>
                <a:lnTo>
                  <a:pt x="1317059" y="549963"/>
                </a:lnTo>
                <a:close/>
                <a:moveTo>
                  <a:pt x="1292918" y="542993"/>
                </a:moveTo>
                <a:lnTo>
                  <a:pt x="1301329" y="544781"/>
                </a:lnTo>
                <a:lnTo>
                  <a:pt x="1317059" y="554554"/>
                </a:lnTo>
                <a:close/>
                <a:moveTo>
                  <a:pt x="1292980" y="539594"/>
                </a:moveTo>
                <a:lnTo>
                  <a:pt x="1297766" y="541699"/>
                </a:lnTo>
                <a:lnTo>
                  <a:pt x="1308545" y="546316"/>
                </a:lnTo>
                <a:lnTo>
                  <a:pt x="1301329" y="544781"/>
                </a:lnTo>
                <a:close/>
                <a:moveTo>
                  <a:pt x="1268367" y="534353"/>
                </a:moveTo>
                <a:lnTo>
                  <a:pt x="1268758" y="534450"/>
                </a:lnTo>
                <a:lnTo>
                  <a:pt x="1279277" y="540092"/>
                </a:lnTo>
                <a:lnTo>
                  <a:pt x="1287501" y="541841"/>
                </a:lnTo>
                <a:lnTo>
                  <a:pt x="1306570" y="552324"/>
                </a:lnTo>
                <a:lnTo>
                  <a:pt x="1297086" y="550307"/>
                </a:lnTo>
                <a:lnTo>
                  <a:pt x="1291335" y="548126"/>
                </a:lnTo>
                <a:close/>
                <a:moveTo>
                  <a:pt x="1252749" y="528843"/>
                </a:moveTo>
                <a:lnTo>
                  <a:pt x="1256104" y="528843"/>
                </a:lnTo>
                <a:lnTo>
                  <a:pt x="1256961" y="529522"/>
                </a:lnTo>
                <a:close/>
                <a:moveTo>
                  <a:pt x="1254538" y="527602"/>
                </a:moveTo>
                <a:lnTo>
                  <a:pt x="1258045" y="528843"/>
                </a:lnTo>
                <a:lnTo>
                  <a:pt x="1256104" y="528843"/>
                </a:lnTo>
                <a:close/>
                <a:moveTo>
                  <a:pt x="1253516" y="526276"/>
                </a:moveTo>
                <a:lnTo>
                  <a:pt x="1253378" y="526683"/>
                </a:lnTo>
                <a:lnTo>
                  <a:pt x="1254538" y="527602"/>
                </a:lnTo>
                <a:lnTo>
                  <a:pt x="1253225" y="527137"/>
                </a:lnTo>
                <a:lnTo>
                  <a:pt x="1252749" y="528542"/>
                </a:lnTo>
                <a:lnTo>
                  <a:pt x="1252749" y="528843"/>
                </a:lnTo>
                <a:lnTo>
                  <a:pt x="1255795" y="531211"/>
                </a:lnTo>
                <a:lnTo>
                  <a:pt x="1252153" y="530301"/>
                </a:lnTo>
                <a:lnTo>
                  <a:pt x="1251674" y="531716"/>
                </a:lnTo>
                <a:lnTo>
                  <a:pt x="1256937" y="534539"/>
                </a:lnTo>
                <a:lnTo>
                  <a:pt x="1257582" y="532600"/>
                </a:lnTo>
                <a:lnTo>
                  <a:pt x="1255795" y="531211"/>
                </a:lnTo>
                <a:lnTo>
                  <a:pt x="1257871" y="531730"/>
                </a:lnTo>
                <a:lnTo>
                  <a:pt x="1258263" y="530554"/>
                </a:lnTo>
                <a:lnTo>
                  <a:pt x="1256961" y="529522"/>
                </a:lnTo>
                <a:lnTo>
                  <a:pt x="1258522" y="529774"/>
                </a:lnTo>
                <a:lnTo>
                  <a:pt x="1258749" y="529093"/>
                </a:lnTo>
                <a:lnTo>
                  <a:pt x="1258045" y="528843"/>
                </a:lnTo>
                <a:lnTo>
                  <a:pt x="1258303" y="528843"/>
                </a:lnTo>
                <a:lnTo>
                  <a:pt x="1258752" y="529084"/>
                </a:lnTo>
                <a:lnTo>
                  <a:pt x="1258832" y="528843"/>
                </a:lnTo>
                <a:lnTo>
                  <a:pt x="1258303" y="528843"/>
                </a:lnTo>
                <a:close/>
                <a:moveTo>
                  <a:pt x="1243919" y="525612"/>
                </a:moveTo>
                <a:lnTo>
                  <a:pt x="1246318" y="527513"/>
                </a:lnTo>
                <a:lnTo>
                  <a:pt x="1246318" y="528843"/>
                </a:lnTo>
                <a:cubicBezTo>
                  <a:pt x="1243102" y="528843"/>
                  <a:pt x="1243102" y="527236"/>
                  <a:pt x="1243906" y="525630"/>
                </a:cubicBezTo>
                <a:close/>
                <a:moveTo>
                  <a:pt x="1254706" y="522721"/>
                </a:moveTo>
                <a:lnTo>
                  <a:pt x="1254675" y="522855"/>
                </a:lnTo>
                <a:lnTo>
                  <a:pt x="1254579" y="523139"/>
                </a:lnTo>
                <a:lnTo>
                  <a:pt x="1260016" y="525287"/>
                </a:lnTo>
                <a:lnTo>
                  <a:pt x="1260565" y="523636"/>
                </a:lnTo>
                <a:close/>
                <a:moveTo>
                  <a:pt x="1246318" y="522416"/>
                </a:moveTo>
                <a:lnTo>
                  <a:pt x="1246318" y="524692"/>
                </a:lnTo>
                <a:lnTo>
                  <a:pt x="1244968" y="524214"/>
                </a:lnTo>
                <a:close/>
                <a:moveTo>
                  <a:pt x="1239887" y="522416"/>
                </a:moveTo>
                <a:lnTo>
                  <a:pt x="1244968" y="524214"/>
                </a:lnTo>
                <a:lnTo>
                  <a:pt x="1243919" y="525612"/>
                </a:lnTo>
                <a:close/>
                <a:moveTo>
                  <a:pt x="2840506" y="521603"/>
                </a:moveTo>
                <a:lnTo>
                  <a:pt x="2782175" y="574099"/>
                </a:lnTo>
                <a:lnTo>
                  <a:pt x="2782590" y="575347"/>
                </a:lnTo>
                <a:lnTo>
                  <a:pt x="2705168" y="625526"/>
                </a:lnTo>
                <a:lnTo>
                  <a:pt x="2723961" y="603945"/>
                </a:lnTo>
                <a:lnTo>
                  <a:pt x="2730837" y="599812"/>
                </a:lnTo>
                <a:cubicBezTo>
                  <a:pt x="2762923" y="580527"/>
                  <a:pt x="2791801" y="559635"/>
                  <a:pt x="2819876" y="537939"/>
                </a:cubicBezTo>
                <a:close/>
                <a:moveTo>
                  <a:pt x="2875967" y="506246"/>
                </a:moveTo>
                <a:lnTo>
                  <a:pt x="2872017" y="509815"/>
                </a:lnTo>
                <a:lnTo>
                  <a:pt x="2870693" y="510213"/>
                </a:lnTo>
                <a:close/>
                <a:moveTo>
                  <a:pt x="1267733" y="469203"/>
                </a:moveTo>
                <a:lnTo>
                  <a:pt x="1268312" y="469824"/>
                </a:lnTo>
                <a:cubicBezTo>
                  <a:pt x="1273125" y="479466"/>
                  <a:pt x="1274729" y="490715"/>
                  <a:pt x="1271521" y="503571"/>
                </a:cubicBezTo>
                <a:lnTo>
                  <a:pt x="1267989" y="524796"/>
                </a:lnTo>
                <a:lnTo>
                  <a:pt x="1278473" y="526433"/>
                </a:lnTo>
                <a:cubicBezTo>
                  <a:pt x="1286512" y="528843"/>
                  <a:pt x="1294550" y="532057"/>
                  <a:pt x="1304197" y="535271"/>
                </a:cubicBezTo>
                <a:cubicBezTo>
                  <a:pt x="1310628" y="538485"/>
                  <a:pt x="1317059" y="541699"/>
                  <a:pt x="1323490" y="545716"/>
                </a:cubicBezTo>
                <a:lnTo>
                  <a:pt x="1332354" y="552730"/>
                </a:lnTo>
                <a:lnTo>
                  <a:pt x="1329921" y="554554"/>
                </a:lnTo>
                <a:lnTo>
                  <a:pt x="1329668" y="555364"/>
                </a:lnTo>
                <a:lnTo>
                  <a:pt x="1318023" y="550376"/>
                </a:lnTo>
                <a:lnTo>
                  <a:pt x="1317059" y="548126"/>
                </a:lnTo>
                <a:cubicBezTo>
                  <a:pt x="1304197" y="541699"/>
                  <a:pt x="1292943" y="535271"/>
                  <a:pt x="1280884" y="529647"/>
                </a:cubicBezTo>
                <a:lnTo>
                  <a:pt x="1267902" y="525321"/>
                </a:lnTo>
                <a:lnTo>
                  <a:pt x="1267420" y="528213"/>
                </a:lnTo>
                <a:lnTo>
                  <a:pt x="1287315" y="536075"/>
                </a:lnTo>
                <a:lnTo>
                  <a:pt x="1292980" y="539594"/>
                </a:lnTo>
                <a:lnTo>
                  <a:pt x="1277669" y="532861"/>
                </a:lnTo>
                <a:lnTo>
                  <a:pt x="1266935" y="531130"/>
                </a:lnTo>
                <a:lnTo>
                  <a:pt x="1266800" y="531942"/>
                </a:lnTo>
                <a:lnTo>
                  <a:pt x="1278473" y="536075"/>
                </a:lnTo>
                <a:lnTo>
                  <a:pt x="1292918" y="542993"/>
                </a:lnTo>
                <a:lnTo>
                  <a:pt x="1287501" y="541841"/>
                </a:lnTo>
                <a:lnTo>
                  <a:pt x="1278473" y="536878"/>
                </a:lnTo>
                <a:lnTo>
                  <a:pt x="1268758" y="534450"/>
                </a:lnTo>
                <a:lnTo>
                  <a:pt x="1266600" y="533293"/>
                </a:lnTo>
                <a:lnTo>
                  <a:pt x="1266577" y="533280"/>
                </a:lnTo>
                <a:lnTo>
                  <a:pt x="1266577" y="533281"/>
                </a:lnTo>
                <a:lnTo>
                  <a:pt x="1266600" y="533293"/>
                </a:lnTo>
                <a:lnTo>
                  <a:pt x="1268367" y="534353"/>
                </a:lnTo>
                <a:lnTo>
                  <a:pt x="1266477" y="533881"/>
                </a:lnTo>
                <a:lnTo>
                  <a:pt x="1266142" y="535896"/>
                </a:lnTo>
                <a:lnTo>
                  <a:pt x="1291335" y="548126"/>
                </a:lnTo>
                <a:lnTo>
                  <a:pt x="1294247" y="549703"/>
                </a:lnTo>
                <a:lnTo>
                  <a:pt x="1279277" y="546519"/>
                </a:lnTo>
                <a:lnTo>
                  <a:pt x="1267056" y="539965"/>
                </a:lnTo>
                <a:lnTo>
                  <a:pt x="1265647" y="538870"/>
                </a:lnTo>
                <a:lnTo>
                  <a:pt x="1265595" y="539182"/>
                </a:lnTo>
                <a:lnTo>
                  <a:pt x="1267056" y="539965"/>
                </a:lnTo>
                <a:lnTo>
                  <a:pt x="1276655" y="547428"/>
                </a:lnTo>
                <a:lnTo>
                  <a:pt x="1265152" y="541844"/>
                </a:lnTo>
                <a:lnTo>
                  <a:pt x="1265103" y="542138"/>
                </a:lnTo>
                <a:cubicBezTo>
                  <a:pt x="1252269" y="561422"/>
                  <a:pt x="1245851" y="574278"/>
                  <a:pt x="1239434" y="587134"/>
                </a:cubicBezTo>
                <a:lnTo>
                  <a:pt x="1214943" y="628020"/>
                </a:lnTo>
                <a:lnTo>
                  <a:pt x="1225923" y="601044"/>
                </a:lnTo>
                <a:lnTo>
                  <a:pt x="1226600" y="599990"/>
                </a:lnTo>
                <a:cubicBezTo>
                  <a:pt x="1233017" y="580706"/>
                  <a:pt x="1245851" y="567850"/>
                  <a:pt x="1252269" y="548566"/>
                </a:cubicBezTo>
                <a:lnTo>
                  <a:pt x="1256570" y="535641"/>
                </a:lnTo>
                <a:lnTo>
                  <a:pt x="1251662" y="531750"/>
                </a:lnTo>
                <a:lnTo>
                  <a:pt x="1239434" y="567850"/>
                </a:lnTo>
                <a:lnTo>
                  <a:pt x="1225923" y="601044"/>
                </a:lnTo>
                <a:lnTo>
                  <a:pt x="1218229" y="613032"/>
                </a:lnTo>
                <a:lnTo>
                  <a:pt x="1233017" y="571064"/>
                </a:lnTo>
                <a:lnTo>
                  <a:pt x="1247643" y="529554"/>
                </a:lnTo>
                <a:lnTo>
                  <a:pt x="1246318" y="528843"/>
                </a:lnTo>
                <a:lnTo>
                  <a:pt x="1247766" y="529205"/>
                </a:lnTo>
                <a:lnTo>
                  <a:pt x="1247916" y="528780"/>
                </a:lnTo>
                <a:lnTo>
                  <a:pt x="1246318" y="527513"/>
                </a:lnTo>
                <a:lnTo>
                  <a:pt x="1246318" y="525630"/>
                </a:lnTo>
                <a:lnTo>
                  <a:pt x="1246318" y="524692"/>
                </a:lnTo>
                <a:lnTo>
                  <a:pt x="1249019" y="525648"/>
                </a:lnTo>
                <a:lnTo>
                  <a:pt x="1249548" y="524148"/>
                </a:lnTo>
                <a:lnTo>
                  <a:pt x="1246318" y="522416"/>
                </a:lnTo>
                <a:lnTo>
                  <a:pt x="1247996" y="522416"/>
                </a:lnTo>
                <a:lnTo>
                  <a:pt x="1249686" y="523756"/>
                </a:lnTo>
                <a:lnTo>
                  <a:pt x="1250159" y="522416"/>
                </a:lnTo>
                <a:lnTo>
                  <a:pt x="1247996" y="522416"/>
                </a:lnTo>
                <a:lnTo>
                  <a:pt x="1241384" y="517174"/>
                </a:lnTo>
                <a:lnTo>
                  <a:pt x="1239887" y="521536"/>
                </a:lnTo>
                <a:lnTo>
                  <a:pt x="1239887" y="522416"/>
                </a:lnTo>
                <a:lnTo>
                  <a:pt x="1239719" y="522025"/>
                </a:lnTo>
                <a:lnTo>
                  <a:pt x="1239434" y="522855"/>
                </a:lnTo>
                <a:cubicBezTo>
                  <a:pt x="1220182" y="587134"/>
                  <a:pt x="1188096" y="644985"/>
                  <a:pt x="1149592" y="702836"/>
                </a:cubicBezTo>
                <a:cubicBezTo>
                  <a:pt x="1130341" y="731762"/>
                  <a:pt x="1112693" y="762294"/>
                  <a:pt x="1095046" y="792827"/>
                </a:cubicBezTo>
                <a:lnTo>
                  <a:pt x="1056782" y="855954"/>
                </a:lnTo>
                <a:lnTo>
                  <a:pt x="1040499" y="879604"/>
                </a:lnTo>
                <a:lnTo>
                  <a:pt x="1001584" y="936124"/>
                </a:lnTo>
                <a:lnTo>
                  <a:pt x="1004447" y="940145"/>
                </a:lnTo>
                <a:lnTo>
                  <a:pt x="1040499" y="882818"/>
                </a:lnTo>
                <a:lnTo>
                  <a:pt x="1056782" y="855954"/>
                </a:lnTo>
                <a:lnTo>
                  <a:pt x="1104671" y="786399"/>
                </a:lnTo>
                <a:cubicBezTo>
                  <a:pt x="1123923" y="754259"/>
                  <a:pt x="1149592" y="722120"/>
                  <a:pt x="1168844" y="689980"/>
                </a:cubicBezTo>
                <a:cubicBezTo>
                  <a:pt x="1178470" y="673911"/>
                  <a:pt x="1188096" y="659448"/>
                  <a:pt x="1197722" y="644985"/>
                </a:cubicBezTo>
                <a:lnTo>
                  <a:pt x="1218229" y="613032"/>
                </a:lnTo>
                <a:lnTo>
                  <a:pt x="1213765" y="625701"/>
                </a:lnTo>
                <a:lnTo>
                  <a:pt x="1201391" y="650645"/>
                </a:lnTo>
                <a:lnTo>
                  <a:pt x="1181679" y="683552"/>
                </a:lnTo>
                <a:cubicBezTo>
                  <a:pt x="1156010" y="715692"/>
                  <a:pt x="1136758" y="747832"/>
                  <a:pt x="1117506" y="773543"/>
                </a:cubicBezTo>
                <a:cubicBezTo>
                  <a:pt x="1091837" y="805683"/>
                  <a:pt x="1072585" y="837822"/>
                  <a:pt x="1053333" y="869962"/>
                </a:cubicBezTo>
                <a:lnTo>
                  <a:pt x="1005571" y="941724"/>
                </a:lnTo>
                <a:lnTo>
                  <a:pt x="1008355" y="945632"/>
                </a:lnTo>
                <a:lnTo>
                  <a:pt x="1003967" y="944134"/>
                </a:lnTo>
                <a:lnTo>
                  <a:pt x="1002470" y="946383"/>
                </a:lnTo>
                <a:lnTo>
                  <a:pt x="1007994" y="954139"/>
                </a:lnTo>
                <a:lnTo>
                  <a:pt x="999625" y="950659"/>
                </a:lnTo>
                <a:lnTo>
                  <a:pt x="989161" y="966381"/>
                </a:lnTo>
                <a:lnTo>
                  <a:pt x="980560" y="978129"/>
                </a:lnTo>
                <a:lnTo>
                  <a:pt x="998206" y="950069"/>
                </a:lnTo>
                <a:lnTo>
                  <a:pt x="993368" y="948057"/>
                </a:lnTo>
                <a:lnTo>
                  <a:pt x="976326" y="972809"/>
                </a:lnTo>
                <a:lnTo>
                  <a:pt x="974968" y="974752"/>
                </a:lnTo>
                <a:lnTo>
                  <a:pt x="991920" y="947455"/>
                </a:lnTo>
                <a:lnTo>
                  <a:pt x="975096" y="940458"/>
                </a:lnTo>
                <a:lnTo>
                  <a:pt x="967554" y="936756"/>
                </a:lnTo>
                <a:lnTo>
                  <a:pt x="968677" y="937239"/>
                </a:lnTo>
                <a:cubicBezTo>
                  <a:pt x="969479" y="936434"/>
                  <a:pt x="969479" y="934824"/>
                  <a:pt x="969479" y="934824"/>
                </a:cubicBezTo>
                <a:lnTo>
                  <a:pt x="963696" y="929734"/>
                </a:lnTo>
                <a:lnTo>
                  <a:pt x="976701" y="934824"/>
                </a:lnTo>
                <a:lnTo>
                  <a:pt x="995729" y="941321"/>
                </a:lnTo>
                <a:lnTo>
                  <a:pt x="997190" y="938968"/>
                </a:lnTo>
                <a:lnTo>
                  <a:pt x="988125" y="926240"/>
                </a:lnTo>
                <a:lnTo>
                  <a:pt x="988737" y="921948"/>
                </a:lnTo>
                <a:lnTo>
                  <a:pt x="981376" y="918514"/>
                </a:lnTo>
                <a:lnTo>
                  <a:pt x="950222" y="896195"/>
                </a:lnTo>
                <a:cubicBezTo>
                  <a:pt x="930965" y="883318"/>
                  <a:pt x="905289" y="864004"/>
                  <a:pt x="886032" y="851127"/>
                </a:cubicBezTo>
                <a:cubicBezTo>
                  <a:pt x="895661" y="857566"/>
                  <a:pt x="905289" y="862394"/>
                  <a:pt x="914918" y="867223"/>
                </a:cubicBezTo>
                <a:lnTo>
                  <a:pt x="933299" y="877465"/>
                </a:lnTo>
                <a:lnTo>
                  <a:pt x="956641" y="896195"/>
                </a:lnTo>
                <a:cubicBezTo>
                  <a:pt x="969480" y="902633"/>
                  <a:pt x="980713" y="910681"/>
                  <a:pt x="990341" y="920338"/>
                </a:cubicBezTo>
                <a:lnTo>
                  <a:pt x="1000180" y="934153"/>
                </a:lnTo>
                <a:lnTo>
                  <a:pt x="1007610" y="922189"/>
                </a:lnTo>
                <a:cubicBezTo>
                  <a:pt x="1027664" y="889246"/>
                  <a:pt x="1046916" y="857106"/>
                  <a:pt x="1066168" y="824967"/>
                </a:cubicBezTo>
                <a:cubicBezTo>
                  <a:pt x="1085420" y="792827"/>
                  <a:pt x="1104671" y="760687"/>
                  <a:pt x="1123923" y="734976"/>
                </a:cubicBezTo>
                <a:cubicBezTo>
                  <a:pt x="1143175" y="702836"/>
                  <a:pt x="1162427" y="677124"/>
                  <a:pt x="1175261" y="651413"/>
                </a:cubicBezTo>
                <a:cubicBezTo>
                  <a:pt x="1191305" y="622487"/>
                  <a:pt x="1207348" y="591955"/>
                  <a:pt x="1220182" y="560619"/>
                </a:cubicBezTo>
                <a:lnTo>
                  <a:pt x="1241548" y="481035"/>
                </a:lnTo>
                <a:lnTo>
                  <a:pt x="1242643" y="482680"/>
                </a:lnTo>
                <a:cubicBezTo>
                  <a:pt x="1244247" y="482680"/>
                  <a:pt x="1245851" y="481073"/>
                  <a:pt x="1245851" y="477859"/>
                </a:cubicBezTo>
                <a:cubicBezTo>
                  <a:pt x="1245851" y="477859"/>
                  <a:pt x="1252269" y="471431"/>
                  <a:pt x="1252269" y="471431"/>
                </a:cubicBezTo>
                <a:cubicBezTo>
                  <a:pt x="1252269" y="481073"/>
                  <a:pt x="1250664" y="489108"/>
                  <a:pt x="1248258" y="497143"/>
                </a:cubicBezTo>
                <a:lnTo>
                  <a:pt x="1241595" y="516557"/>
                </a:lnTo>
                <a:lnTo>
                  <a:pt x="1251106" y="519726"/>
                </a:lnTo>
                <a:lnTo>
                  <a:pt x="1252269" y="516427"/>
                </a:lnTo>
                <a:cubicBezTo>
                  <a:pt x="1252269" y="509999"/>
                  <a:pt x="1253873" y="503571"/>
                  <a:pt x="1256279" y="496339"/>
                </a:cubicBezTo>
                <a:lnTo>
                  <a:pt x="1261003" y="483007"/>
                </a:lnTo>
                <a:lnTo>
                  <a:pt x="1262154" y="490585"/>
                </a:lnTo>
                <a:lnTo>
                  <a:pt x="1255092" y="521054"/>
                </a:lnTo>
                <a:lnTo>
                  <a:pt x="1260792" y="522953"/>
                </a:lnTo>
                <a:lnTo>
                  <a:pt x="1265103" y="509999"/>
                </a:lnTo>
                <a:lnTo>
                  <a:pt x="1262154" y="490585"/>
                </a:lnTo>
                <a:lnTo>
                  <a:pt x="1265103" y="477859"/>
                </a:lnTo>
                <a:close/>
                <a:moveTo>
                  <a:pt x="1244958" y="468332"/>
                </a:moveTo>
                <a:lnTo>
                  <a:pt x="1241548" y="481035"/>
                </a:lnTo>
                <a:lnTo>
                  <a:pt x="1239434" y="477859"/>
                </a:lnTo>
                <a:cubicBezTo>
                  <a:pt x="1239434" y="474645"/>
                  <a:pt x="1241039" y="471431"/>
                  <a:pt x="1243445" y="469021"/>
                </a:cubicBezTo>
                <a:close/>
                <a:moveTo>
                  <a:pt x="3179763" y="465188"/>
                </a:moveTo>
                <a:cubicBezTo>
                  <a:pt x="3186113" y="465188"/>
                  <a:pt x="3186113" y="471538"/>
                  <a:pt x="3179763" y="471538"/>
                </a:cubicBezTo>
                <a:cubicBezTo>
                  <a:pt x="3179763" y="471538"/>
                  <a:pt x="3179763" y="465188"/>
                  <a:pt x="3179763" y="465188"/>
                </a:cubicBezTo>
                <a:close/>
                <a:moveTo>
                  <a:pt x="1252269" y="465003"/>
                </a:moveTo>
                <a:cubicBezTo>
                  <a:pt x="1252269" y="465003"/>
                  <a:pt x="1252269" y="465003"/>
                  <a:pt x="1252269" y="471431"/>
                </a:cubicBezTo>
                <a:cubicBezTo>
                  <a:pt x="1252269" y="471431"/>
                  <a:pt x="1252269" y="469824"/>
                  <a:pt x="1251467" y="468217"/>
                </a:cubicBezTo>
                <a:lnTo>
                  <a:pt x="1248695" y="466631"/>
                </a:lnTo>
                <a:close/>
                <a:moveTo>
                  <a:pt x="1245851" y="465003"/>
                </a:moveTo>
                <a:lnTo>
                  <a:pt x="1248695" y="466631"/>
                </a:lnTo>
                <a:lnTo>
                  <a:pt x="1244958" y="468332"/>
                </a:lnTo>
                <a:close/>
                <a:moveTo>
                  <a:pt x="1135848" y="456488"/>
                </a:moveTo>
                <a:cubicBezTo>
                  <a:pt x="1136651" y="457288"/>
                  <a:pt x="1136651" y="458887"/>
                  <a:pt x="1136651" y="458887"/>
                </a:cubicBezTo>
                <a:cubicBezTo>
                  <a:pt x="1098097" y="529283"/>
                  <a:pt x="1065969" y="599679"/>
                  <a:pt x="1008138" y="657276"/>
                </a:cubicBezTo>
                <a:cubicBezTo>
                  <a:pt x="1008138" y="657276"/>
                  <a:pt x="1001713" y="657276"/>
                  <a:pt x="1008138" y="650876"/>
                </a:cubicBezTo>
                <a:cubicBezTo>
                  <a:pt x="1059543" y="599679"/>
                  <a:pt x="1091671" y="522884"/>
                  <a:pt x="1130225" y="458887"/>
                </a:cubicBezTo>
                <a:cubicBezTo>
                  <a:pt x="1133438" y="455688"/>
                  <a:pt x="1135044" y="455688"/>
                  <a:pt x="1135848" y="456488"/>
                </a:cubicBezTo>
                <a:close/>
                <a:moveTo>
                  <a:pt x="1236627" y="456484"/>
                </a:moveTo>
                <a:cubicBezTo>
                  <a:pt x="1238232" y="457283"/>
                  <a:pt x="1239838" y="458881"/>
                  <a:pt x="1239838" y="458881"/>
                </a:cubicBezTo>
                <a:cubicBezTo>
                  <a:pt x="1207727" y="497238"/>
                  <a:pt x="1188460" y="548382"/>
                  <a:pt x="1169194" y="586739"/>
                </a:cubicBezTo>
                <a:cubicBezTo>
                  <a:pt x="1156349" y="605918"/>
                  <a:pt x="1149927" y="625097"/>
                  <a:pt x="1137083" y="644275"/>
                </a:cubicBezTo>
                <a:cubicBezTo>
                  <a:pt x="1130661" y="663454"/>
                  <a:pt x="1117816" y="676240"/>
                  <a:pt x="1104972" y="689026"/>
                </a:cubicBezTo>
                <a:cubicBezTo>
                  <a:pt x="1098550" y="689026"/>
                  <a:pt x="1098550" y="682633"/>
                  <a:pt x="1098550" y="682633"/>
                </a:cubicBezTo>
                <a:cubicBezTo>
                  <a:pt x="1117816" y="669847"/>
                  <a:pt x="1124238" y="650668"/>
                  <a:pt x="1137083" y="637883"/>
                </a:cubicBezTo>
                <a:cubicBezTo>
                  <a:pt x="1143505" y="618704"/>
                  <a:pt x="1156349" y="599525"/>
                  <a:pt x="1162772" y="580346"/>
                </a:cubicBezTo>
                <a:cubicBezTo>
                  <a:pt x="1188460" y="541989"/>
                  <a:pt x="1207727" y="497238"/>
                  <a:pt x="1233416" y="458881"/>
                </a:cubicBezTo>
                <a:cubicBezTo>
                  <a:pt x="1233416" y="455684"/>
                  <a:pt x="1235021" y="455684"/>
                  <a:pt x="1236627" y="456484"/>
                </a:cubicBezTo>
                <a:close/>
                <a:moveTo>
                  <a:pt x="2924577" y="456052"/>
                </a:moveTo>
                <a:lnTo>
                  <a:pt x="2865599" y="509815"/>
                </a:lnTo>
                <a:cubicBezTo>
                  <a:pt x="2862391" y="509815"/>
                  <a:pt x="2862391" y="511422"/>
                  <a:pt x="2863995" y="512225"/>
                </a:cubicBezTo>
                <a:lnTo>
                  <a:pt x="2870693" y="510213"/>
                </a:lnTo>
                <a:lnTo>
                  <a:pt x="2805061" y="559581"/>
                </a:lnTo>
                <a:lnTo>
                  <a:pt x="2911478" y="465772"/>
                </a:lnTo>
                <a:close/>
                <a:moveTo>
                  <a:pt x="1176262" y="451003"/>
                </a:moveTo>
                <a:cubicBezTo>
                  <a:pt x="1176262" y="451003"/>
                  <a:pt x="1176262" y="452616"/>
                  <a:pt x="1175459" y="455036"/>
                </a:cubicBezTo>
                <a:lnTo>
                  <a:pt x="1174335" y="456810"/>
                </a:lnTo>
                <a:lnTo>
                  <a:pt x="1173853" y="456649"/>
                </a:lnTo>
                <a:cubicBezTo>
                  <a:pt x="1173050" y="455843"/>
                  <a:pt x="1173050" y="454230"/>
                  <a:pt x="1176262" y="451003"/>
                </a:cubicBezTo>
                <a:close/>
                <a:moveTo>
                  <a:pt x="1182688" y="444551"/>
                </a:moveTo>
                <a:cubicBezTo>
                  <a:pt x="1182688" y="444551"/>
                  <a:pt x="1182688" y="451003"/>
                  <a:pt x="1182688" y="451003"/>
                </a:cubicBezTo>
                <a:cubicBezTo>
                  <a:pt x="1182688" y="457456"/>
                  <a:pt x="1176262" y="470361"/>
                  <a:pt x="1169837" y="476813"/>
                </a:cubicBezTo>
                <a:cubicBezTo>
                  <a:pt x="1156985" y="496170"/>
                  <a:pt x="1144134" y="515527"/>
                  <a:pt x="1131283" y="534885"/>
                </a:cubicBezTo>
                <a:cubicBezTo>
                  <a:pt x="1105580" y="573599"/>
                  <a:pt x="1086303" y="612314"/>
                  <a:pt x="1054175" y="644576"/>
                </a:cubicBezTo>
                <a:cubicBezTo>
                  <a:pt x="1047750" y="644576"/>
                  <a:pt x="1047750" y="638123"/>
                  <a:pt x="1047750" y="638123"/>
                </a:cubicBezTo>
                <a:cubicBezTo>
                  <a:pt x="1079878" y="612314"/>
                  <a:pt x="1099155" y="580052"/>
                  <a:pt x="1118432" y="547790"/>
                </a:cubicBezTo>
                <a:cubicBezTo>
                  <a:pt x="1131283" y="534885"/>
                  <a:pt x="1137708" y="515527"/>
                  <a:pt x="1150560" y="502623"/>
                </a:cubicBezTo>
                <a:cubicBezTo>
                  <a:pt x="1156985" y="489718"/>
                  <a:pt x="1163411" y="483265"/>
                  <a:pt x="1163411" y="476813"/>
                </a:cubicBezTo>
                <a:cubicBezTo>
                  <a:pt x="1169837" y="470361"/>
                  <a:pt x="1169837" y="470361"/>
                  <a:pt x="1169837" y="463908"/>
                </a:cubicBezTo>
                <a:lnTo>
                  <a:pt x="1174335" y="456810"/>
                </a:lnTo>
                <a:lnTo>
                  <a:pt x="1176262" y="457456"/>
                </a:lnTo>
                <a:cubicBezTo>
                  <a:pt x="1182688" y="451003"/>
                  <a:pt x="1182688" y="451003"/>
                  <a:pt x="1176262" y="451003"/>
                </a:cubicBezTo>
                <a:cubicBezTo>
                  <a:pt x="1176262" y="451003"/>
                  <a:pt x="1176262" y="444551"/>
                  <a:pt x="1182688" y="444551"/>
                </a:cubicBezTo>
                <a:close/>
                <a:moveTo>
                  <a:pt x="1195316" y="438201"/>
                </a:moveTo>
                <a:cubicBezTo>
                  <a:pt x="1201738" y="438201"/>
                  <a:pt x="1201738" y="444642"/>
                  <a:pt x="1201738" y="444642"/>
                </a:cubicBezTo>
                <a:cubicBezTo>
                  <a:pt x="1150360" y="509049"/>
                  <a:pt x="1118249" y="592778"/>
                  <a:pt x="1066872" y="663626"/>
                </a:cubicBezTo>
                <a:cubicBezTo>
                  <a:pt x="1066872" y="663626"/>
                  <a:pt x="1060450" y="663626"/>
                  <a:pt x="1060450" y="657185"/>
                </a:cubicBezTo>
                <a:cubicBezTo>
                  <a:pt x="1111827" y="586337"/>
                  <a:pt x="1143938" y="509049"/>
                  <a:pt x="1195316" y="438201"/>
                </a:cubicBezTo>
                <a:close/>
                <a:moveTo>
                  <a:pt x="1256062" y="434606"/>
                </a:moveTo>
                <a:lnTo>
                  <a:pt x="1258888" y="438201"/>
                </a:lnTo>
                <a:cubicBezTo>
                  <a:pt x="1258888" y="438201"/>
                  <a:pt x="1258888" y="438201"/>
                  <a:pt x="1252466" y="438201"/>
                </a:cubicBezTo>
                <a:cubicBezTo>
                  <a:pt x="1252466" y="438201"/>
                  <a:pt x="1252466" y="438201"/>
                  <a:pt x="1253269" y="437399"/>
                </a:cubicBezTo>
                <a:close/>
                <a:moveTo>
                  <a:pt x="1127091" y="430338"/>
                </a:moveTo>
                <a:cubicBezTo>
                  <a:pt x="1128696" y="431950"/>
                  <a:pt x="1130301" y="435175"/>
                  <a:pt x="1130301" y="438399"/>
                </a:cubicBezTo>
                <a:cubicBezTo>
                  <a:pt x="1078948" y="496442"/>
                  <a:pt x="1040434" y="567384"/>
                  <a:pt x="989082" y="625427"/>
                </a:cubicBezTo>
                <a:cubicBezTo>
                  <a:pt x="989082" y="631876"/>
                  <a:pt x="982663" y="625427"/>
                  <a:pt x="982663" y="625427"/>
                </a:cubicBezTo>
                <a:cubicBezTo>
                  <a:pt x="1040434" y="567384"/>
                  <a:pt x="1072529" y="489993"/>
                  <a:pt x="1123882" y="431950"/>
                </a:cubicBezTo>
                <a:cubicBezTo>
                  <a:pt x="1123882" y="428726"/>
                  <a:pt x="1125487" y="428726"/>
                  <a:pt x="1127091" y="430338"/>
                </a:cubicBezTo>
                <a:close/>
                <a:moveTo>
                  <a:pt x="1104837" y="406544"/>
                </a:moveTo>
                <a:cubicBezTo>
                  <a:pt x="1053529" y="477421"/>
                  <a:pt x="1002221" y="541855"/>
                  <a:pt x="957326" y="612732"/>
                </a:cubicBezTo>
                <a:cubicBezTo>
                  <a:pt x="957326" y="619176"/>
                  <a:pt x="950913" y="612732"/>
                  <a:pt x="950913" y="612732"/>
                </a:cubicBezTo>
                <a:cubicBezTo>
                  <a:pt x="995807" y="535412"/>
                  <a:pt x="1053529" y="470978"/>
                  <a:pt x="1104837" y="406544"/>
                </a:cubicBezTo>
                <a:close/>
                <a:moveTo>
                  <a:pt x="2994422" y="395304"/>
                </a:moveTo>
                <a:lnTo>
                  <a:pt x="2956510" y="427585"/>
                </a:lnTo>
                <a:lnTo>
                  <a:pt x="2949024" y="432674"/>
                </a:lnTo>
                <a:lnTo>
                  <a:pt x="2911478" y="465772"/>
                </a:lnTo>
                <a:lnTo>
                  <a:pt x="2904103" y="471244"/>
                </a:lnTo>
                <a:lnTo>
                  <a:pt x="2840506" y="521603"/>
                </a:lnTo>
                <a:lnTo>
                  <a:pt x="2932179" y="439102"/>
                </a:lnTo>
                <a:close/>
                <a:moveTo>
                  <a:pt x="3004243" y="395139"/>
                </a:moveTo>
                <a:lnTo>
                  <a:pt x="2977147" y="417044"/>
                </a:lnTo>
                <a:lnTo>
                  <a:pt x="2924577" y="456052"/>
                </a:lnTo>
                <a:lnTo>
                  <a:pt x="2945815" y="436692"/>
                </a:lnTo>
                <a:lnTo>
                  <a:pt x="2956510" y="427585"/>
                </a:lnTo>
                <a:close/>
                <a:moveTo>
                  <a:pt x="1085049" y="378726"/>
                </a:moveTo>
                <a:cubicBezTo>
                  <a:pt x="1085851" y="379531"/>
                  <a:pt x="1085851" y="381142"/>
                  <a:pt x="1085851" y="381142"/>
                </a:cubicBezTo>
                <a:cubicBezTo>
                  <a:pt x="1034562" y="458430"/>
                  <a:pt x="983274" y="529278"/>
                  <a:pt x="925574" y="600126"/>
                </a:cubicBezTo>
                <a:cubicBezTo>
                  <a:pt x="919163" y="600126"/>
                  <a:pt x="919163" y="600126"/>
                  <a:pt x="919163" y="593685"/>
                </a:cubicBezTo>
                <a:cubicBezTo>
                  <a:pt x="983274" y="529278"/>
                  <a:pt x="1028151" y="451989"/>
                  <a:pt x="1079440" y="381142"/>
                </a:cubicBezTo>
                <a:cubicBezTo>
                  <a:pt x="1082645" y="377921"/>
                  <a:pt x="1084248" y="377921"/>
                  <a:pt x="1085049" y="378726"/>
                </a:cubicBezTo>
                <a:close/>
                <a:moveTo>
                  <a:pt x="988947" y="374701"/>
                </a:moveTo>
                <a:cubicBezTo>
                  <a:pt x="988947" y="374701"/>
                  <a:pt x="995363" y="374701"/>
                  <a:pt x="988947" y="381108"/>
                </a:cubicBezTo>
                <a:cubicBezTo>
                  <a:pt x="944033" y="438768"/>
                  <a:pt x="905536" y="502835"/>
                  <a:pt x="847791" y="554089"/>
                </a:cubicBezTo>
                <a:cubicBezTo>
                  <a:pt x="847791" y="554089"/>
                  <a:pt x="841375" y="547682"/>
                  <a:pt x="847791" y="547682"/>
                </a:cubicBezTo>
                <a:cubicBezTo>
                  <a:pt x="905536" y="502835"/>
                  <a:pt x="937617" y="432361"/>
                  <a:pt x="988947" y="374701"/>
                </a:cubicBezTo>
                <a:close/>
                <a:moveTo>
                  <a:pt x="1041282" y="368351"/>
                </a:moveTo>
                <a:cubicBezTo>
                  <a:pt x="1047750" y="368351"/>
                  <a:pt x="1047750" y="374794"/>
                  <a:pt x="1047750" y="374794"/>
                </a:cubicBezTo>
                <a:cubicBezTo>
                  <a:pt x="1028347" y="394124"/>
                  <a:pt x="1015412" y="419898"/>
                  <a:pt x="1002477" y="439228"/>
                </a:cubicBezTo>
                <a:cubicBezTo>
                  <a:pt x="976606" y="477888"/>
                  <a:pt x="950736" y="510105"/>
                  <a:pt x="924865" y="542322"/>
                </a:cubicBezTo>
                <a:cubicBezTo>
                  <a:pt x="918398" y="555209"/>
                  <a:pt x="911930" y="568096"/>
                  <a:pt x="898995" y="574539"/>
                </a:cubicBezTo>
                <a:cubicBezTo>
                  <a:pt x="892528" y="580982"/>
                  <a:pt x="886060" y="587426"/>
                  <a:pt x="879592" y="580982"/>
                </a:cubicBezTo>
                <a:cubicBezTo>
                  <a:pt x="886060" y="580982"/>
                  <a:pt x="886060" y="580982"/>
                  <a:pt x="886060" y="574539"/>
                </a:cubicBezTo>
                <a:cubicBezTo>
                  <a:pt x="892528" y="574539"/>
                  <a:pt x="892528" y="574539"/>
                  <a:pt x="892528" y="568096"/>
                </a:cubicBezTo>
                <a:cubicBezTo>
                  <a:pt x="905463" y="561652"/>
                  <a:pt x="911930" y="548766"/>
                  <a:pt x="918398" y="542322"/>
                </a:cubicBezTo>
                <a:cubicBezTo>
                  <a:pt x="944268" y="510105"/>
                  <a:pt x="970139" y="471445"/>
                  <a:pt x="996009" y="439228"/>
                </a:cubicBezTo>
                <a:cubicBezTo>
                  <a:pt x="1008944" y="419898"/>
                  <a:pt x="1021879" y="394124"/>
                  <a:pt x="1041282" y="368351"/>
                </a:cubicBezTo>
                <a:close/>
                <a:moveTo>
                  <a:pt x="873050" y="342951"/>
                </a:moveTo>
                <a:cubicBezTo>
                  <a:pt x="873050" y="342951"/>
                  <a:pt x="879476" y="342951"/>
                  <a:pt x="879476" y="342951"/>
                </a:cubicBezTo>
                <a:cubicBezTo>
                  <a:pt x="840922" y="400630"/>
                  <a:pt x="795943" y="458310"/>
                  <a:pt x="750963" y="509580"/>
                </a:cubicBezTo>
                <a:cubicBezTo>
                  <a:pt x="750963" y="515989"/>
                  <a:pt x="744538" y="509580"/>
                  <a:pt x="750963" y="503171"/>
                </a:cubicBezTo>
                <a:cubicBezTo>
                  <a:pt x="795943" y="451901"/>
                  <a:pt x="834496" y="400630"/>
                  <a:pt x="873050" y="342951"/>
                </a:cubicBezTo>
                <a:close/>
                <a:moveTo>
                  <a:pt x="1096042" y="339358"/>
                </a:moveTo>
                <a:lnTo>
                  <a:pt x="1099746" y="341939"/>
                </a:lnTo>
                <a:lnTo>
                  <a:pt x="1096731" y="340051"/>
                </a:lnTo>
                <a:close/>
                <a:moveTo>
                  <a:pt x="919091" y="328769"/>
                </a:moveTo>
                <a:cubicBezTo>
                  <a:pt x="880557" y="393327"/>
                  <a:pt x="848447" y="457885"/>
                  <a:pt x="790647" y="509532"/>
                </a:cubicBezTo>
                <a:cubicBezTo>
                  <a:pt x="842024" y="457885"/>
                  <a:pt x="874135" y="386871"/>
                  <a:pt x="919091" y="328769"/>
                </a:cubicBezTo>
                <a:close/>
                <a:moveTo>
                  <a:pt x="1075347" y="326659"/>
                </a:moveTo>
                <a:lnTo>
                  <a:pt x="1096731" y="340051"/>
                </a:lnTo>
                <a:lnTo>
                  <a:pt x="1136879" y="380430"/>
                </a:lnTo>
                <a:cubicBezTo>
                  <a:pt x="1140090" y="383639"/>
                  <a:pt x="1140090" y="385244"/>
                  <a:pt x="1138484" y="386046"/>
                </a:cubicBezTo>
                <a:lnTo>
                  <a:pt x="1137031" y="386192"/>
                </a:lnTo>
                <a:lnTo>
                  <a:pt x="1120227" y="375323"/>
                </a:lnTo>
                <a:lnTo>
                  <a:pt x="1080691" y="330783"/>
                </a:lnTo>
                <a:close/>
                <a:moveTo>
                  <a:pt x="976244" y="322313"/>
                </a:moveTo>
                <a:cubicBezTo>
                  <a:pt x="982663" y="322313"/>
                  <a:pt x="982663" y="322313"/>
                  <a:pt x="982663" y="328765"/>
                </a:cubicBezTo>
                <a:cubicBezTo>
                  <a:pt x="931310" y="386837"/>
                  <a:pt x="892796" y="457814"/>
                  <a:pt x="841444" y="515885"/>
                </a:cubicBezTo>
                <a:cubicBezTo>
                  <a:pt x="841444" y="522338"/>
                  <a:pt x="835025" y="515885"/>
                  <a:pt x="835025" y="509433"/>
                </a:cubicBezTo>
                <a:cubicBezTo>
                  <a:pt x="886377" y="451361"/>
                  <a:pt x="924891" y="380385"/>
                  <a:pt x="976244" y="322313"/>
                </a:cubicBezTo>
                <a:close/>
                <a:moveTo>
                  <a:pt x="1077503" y="320712"/>
                </a:moveTo>
                <a:lnTo>
                  <a:pt x="1092215" y="331277"/>
                </a:lnTo>
                <a:lnTo>
                  <a:pt x="1080102" y="323326"/>
                </a:lnTo>
                <a:close/>
                <a:moveTo>
                  <a:pt x="1071960" y="315137"/>
                </a:moveTo>
                <a:lnTo>
                  <a:pt x="1098350" y="330682"/>
                </a:lnTo>
                <a:lnTo>
                  <a:pt x="1115795" y="342827"/>
                </a:lnTo>
                <a:lnTo>
                  <a:pt x="1073677" y="316864"/>
                </a:lnTo>
                <a:close/>
                <a:moveTo>
                  <a:pt x="841296" y="309613"/>
                </a:moveTo>
                <a:cubicBezTo>
                  <a:pt x="841296" y="309613"/>
                  <a:pt x="847726" y="309613"/>
                  <a:pt x="847726" y="316090"/>
                </a:cubicBezTo>
                <a:cubicBezTo>
                  <a:pt x="809149" y="367906"/>
                  <a:pt x="764144" y="413245"/>
                  <a:pt x="725567" y="465061"/>
                </a:cubicBezTo>
                <a:cubicBezTo>
                  <a:pt x="764144" y="413245"/>
                  <a:pt x="802720" y="361429"/>
                  <a:pt x="841296" y="309613"/>
                </a:cubicBezTo>
                <a:close/>
                <a:moveTo>
                  <a:pt x="1059671" y="307906"/>
                </a:moveTo>
                <a:lnTo>
                  <a:pt x="1072664" y="316239"/>
                </a:lnTo>
                <a:lnTo>
                  <a:pt x="1073677" y="316864"/>
                </a:lnTo>
                <a:lnTo>
                  <a:pt x="1077503" y="320712"/>
                </a:lnTo>
                <a:close/>
                <a:moveTo>
                  <a:pt x="1059526" y="307812"/>
                </a:moveTo>
                <a:lnTo>
                  <a:pt x="1059612" y="307863"/>
                </a:lnTo>
                <a:lnTo>
                  <a:pt x="1059671" y="307906"/>
                </a:lnTo>
                <a:close/>
                <a:moveTo>
                  <a:pt x="1044737" y="303038"/>
                </a:moveTo>
                <a:lnTo>
                  <a:pt x="1079085" y="322658"/>
                </a:lnTo>
                <a:lnTo>
                  <a:pt x="1080102" y="323326"/>
                </a:lnTo>
                <a:lnTo>
                  <a:pt x="1096042" y="339358"/>
                </a:lnTo>
                <a:lnTo>
                  <a:pt x="1052285" y="308863"/>
                </a:lnTo>
                <a:close/>
                <a:moveTo>
                  <a:pt x="1010857" y="283686"/>
                </a:moveTo>
                <a:lnTo>
                  <a:pt x="1040249" y="300475"/>
                </a:lnTo>
                <a:lnTo>
                  <a:pt x="1052285" y="308863"/>
                </a:lnTo>
                <a:lnTo>
                  <a:pt x="1075347" y="326659"/>
                </a:lnTo>
                <a:lnTo>
                  <a:pt x="1063834" y="319449"/>
                </a:lnTo>
                <a:close/>
                <a:moveTo>
                  <a:pt x="3352738" y="277863"/>
                </a:moveTo>
                <a:cubicBezTo>
                  <a:pt x="3352738" y="277863"/>
                  <a:pt x="3359150" y="284296"/>
                  <a:pt x="3352738" y="284296"/>
                </a:cubicBezTo>
                <a:cubicBezTo>
                  <a:pt x="3327089" y="297164"/>
                  <a:pt x="3301440" y="322898"/>
                  <a:pt x="3275791" y="342198"/>
                </a:cubicBezTo>
                <a:cubicBezTo>
                  <a:pt x="3250142" y="361499"/>
                  <a:pt x="3230905" y="380800"/>
                  <a:pt x="3205256" y="400100"/>
                </a:cubicBezTo>
                <a:cubicBezTo>
                  <a:pt x="3147546" y="438702"/>
                  <a:pt x="3096248" y="483737"/>
                  <a:pt x="3038538" y="515904"/>
                </a:cubicBezTo>
                <a:cubicBezTo>
                  <a:pt x="3096248" y="477303"/>
                  <a:pt x="3147546" y="432268"/>
                  <a:pt x="3205256" y="393667"/>
                </a:cubicBezTo>
                <a:cubicBezTo>
                  <a:pt x="3230905" y="374366"/>
                  <a:pt x="3250142" y="355066"/>
                  <a:pt x="3275791" y="329331"/>
                </a:cubicBezTo>
                <a:cubicBezTo>
                  <a:pt x="3301440" y="310031"/>
                  <a:pt x="3327089" y="297164"/>
                  <a:pt x="3352738" y="277863"/>
                </a:cubicBezTo>
                <a:close/>
                <a:moveTo>
                  <a:pt x="815172" y="275520"/>
                </a:moveTo>
                <a:cubicBezTo>
                  <a:pt x="815976" y="276321"/>
                  <a:pt x="815976" y="277924"/>
                  <a:pt x="815976" y="277924"/>
                </a:cubicBezTo>
                <a:cubicBezTo>
                  <a:pt x="777399" y="335624"/>
                  <a:pt x="738823" y="386912"/>
                  <a:pt x="693817" y="438201"/>
                </a:cubicBezTo>
                <a:cubicBezTo>
                  <a:pt x="687388" y="438201"/>
                  <a:pt x="687388" y="431790"/>
                  <a:pt x="687388" y="431790"/>
                </a:cubicBezTo>
                <a:cubicBezTo>
                  <a:pt x="738823" y="386912"/>
                  <a:pt x="770970" y="329213"/>
                  <a:pt x="809546" y="277924"/>
                </a:cubicBezTo>
                <a:cubicBezTo>
                  <a:pt x="812761" y="274718"/>
                  <a:pt x="814368" y="274718"/>
                  <a:pt x="815172" y="275520"/>
                </a:cubicBezTo>
                <a:close/>
                <a:moveTo>
                  <a:pt x="1002399" y="274097"/>
                </a:moveTo>
                <a:lnTo>
                  <a:pt x="1008449" y="277725"/>
                </a:lnTo>
                <a:lnTo>
                  <a:pt x="1023174" y="286399"/>
                </a:lnTo>
                <a:lnTo>
                  <a:pt x="1044737" y="303038"/>
                </a:lnTo>
                <a:lnTo>
                  <a:pt x="1040249" y="300475"/>
                </a:lnTo>
                <a:close/>
                <a:moveTo>
                  <a:pt x="790492" y="246182"/>
                </a:moveTo>
                <a:cubicBezTo>
                  <a:pt x="758324" y="291115"/>
                  <a:pt x="726156" y="348887"/>
                  <a:pt x="681121" y="387401"/>
                </a:cubicBezTo>
                <a:cubicBezTo>
                  <a:pt x="681121" y="387401"/>
                  <a:pt x="674688" y="387401"/>
                  <a:pt x="674688" y="380982"/>
                </a:cubicBezTo>
                <a:cubicBezTo>
                  <a:pt x="719723" y="342468"/>
                  <a:pt x="751891" y="291115"/>
                  <a:pt x="790492" y="246182"/>
                </a:cubicBezTo>
                <a:close/>
                <a:moveTo>
                  <a:pt x="949874" y="241666"/>
                </a:moveTo>
                <a:lnTo>
                  <a:pt x="995806" y="269502"/>
                </a:lnTo>
                <a:lnTo>
                  <a:pt x="1002399" y="274097"/>
                </a:lnTo>
                <a:lnTo>
                  <a:pt x="959995" y="248664"/>
                </a:lnTo>
                <a:close/>
                <a:moveTo>
                  <a:pt x="963112" y="240753"/>
                </a:moveTo>
                <a:lnTo>
                  <a:pt x="994803" y="259270"/>
                </a:lnTo>
                <a:cubicBezTo>
                  <a:pt x="1021693" y="276522"/>
                  <a:pt x="1047580" y="294776"/>
                  <a:pt x="1071560" y="314735"/>
                </a:cubicBezTo>
                <a:lnTo>
                  <a:pt x="1071960" y="315137"/>
                </a:lnTo>
                <a:lnTo>
                  <a:pt x="1059612" y="307863"/>
                </a:lnTo>
                <a:lnTo>
                  <a:pt x="1053399" y="303401"/>
                </a:lnTo>
                <a:cubicBezTo>
                  <a:pt x="1027713" y="284144"/>
                  <a:pt x="995606" y="264887"/>
                  <a:pt x="969920" y="245630"/>
                </a:cubicBezTo>
                <a:close/>
                <a:moveTo>
                  <a:pt x="731838" y="233413"/>
                </a:moveTo>
                <a:cubicBezTo>
                  <a:pt x="738188" y="233413"/>
                  <a:pt x="738188" y="239763"/>
                  <a:pt x="731838" y="239763"/>
                </a:cubicBezTo>
                <a:cubicBezTo>
                  <a:pt x="731838" y="239763"/>
                  <a:pt x="731838" y="233413"/>
                  <a:pt x="731838" y="233413"/>
                </a:cubicBezTo>
                <a:close/>
                <a:moveTo>
                  <a:pt x="3365427" y="227063"/>
                </a:moveTo>
                <a:cubicBezTo>
                  <a:pt x="3365427" y="227063"/>
                  <a:pt x="3371851" y="233483"/>
                  <a:pt x="3365427" y="233483"/>
                </a:cubicBezTo>
                <a:cubicBezTo>
                  <a:pt x="3346154" y="246325"/>
                  <a:pt x="3320456" y="259166"/>
                  <a:pt x="3301183" y="272007"/>
                </a:cubicBezTo>
                <a:cubicBezTo>
                  <a:pt x="3185543" y="349053"/>
                  <a:pt x="3082752" y="438941"/>
                  <a:pt x="2967113" y="515988"/>
                </a:cubicBezTo>
                <a:cubicBezTo>
                  <a:pt x="2960688" y="515988"/>
                  <a:pt x="2960688" y="509567"/>
                  <a:pt x="2960688" y="509567"/>
                </a:cubicBezTo>
                <a:cubicBezTo>
                  <a:pt x="2979962" y="496726"/>
                  <a:pt x="2999235" y="483885"/>
                  <a:pt x="3024932" y="464623"/>
                </a:cubicBezTo>
                <a:lnTo>
                  <a:pt x="3141663" y="379110"/>
                </a:lnTo>
                <a:lnTo>
                  <a:pt x="3141663" y="377876"/>
                </a:lnTo>
                <a:cubicBezTo>
                  <a:pt x="3141663" y="376288"/>
                  <a:pt x="3141663" y="374701"/>
                  <a:pt x="3141663" y="374701"/>
                </a:cubicBezTo>
                <a:lnTo>
                  <a:pt x="3144814" y="376802"/>
                </a:lnTo>
                <a:lnTo>
                  <a:pt x="3190361" y="343435"/>
                </a:lnTo>
                <a:cubicBezTo>
                  <a:pt x="3246575" y="302504"/>
                  <a:pt x="3304395" y="262376"/>
                  <a:pt x="3365427" y="227063"/>
                </a:cubicBezTo>
                <a:close/>
                <a:moveTo>
                  <a:pt x="920578" y="215902"/>
                </a:moveTo>
                <a:lnTo>
                  <a:pt x="976341" y="254456"/>
                </a:lnTo>
                <a:lnTo>
                  <a:pt x="1059526" y="307812"/>
                </a:lnTo>
                <a:lnTo>
                  <a:pt x="1023174" y="286399"/>
                </a:lnTo>
                <a:lnTo>
                  <a:pt x="1021292" y="284947"/>
                </a:lnTo>
                <a:lnTo>
                  <a:pt x="995806" y="269502"/>
                </a:lnTo>
                <a:lnTo>
                  <a:pt x="989184" y="264887"/>
                </a:lnTo>
                <a:cubicBezTo>
                  <a:pt x="973131" y="255259"/>
                  <a:pt x="958682" y="244025"/>
                  <a:pt x="944234" y="232792"/>
                </a:cubicBezTo>
                <a:close/>
                <a:moveTo>
                  <a:pt x="920559" y="215889"/>
                </a:moveTo>
                <a:lnTo>
                  <a:pt x="920562" y="215890"/>
                </a:lnTo>
                <a:lnTo>
                  <a:pt x="920578" y="215902"/>
                </a:lnTo>
                <a:close/>
                <a:moveTo>
                  <a:pt x="3430077" y="129084"/>
                </a:moveTo>
                <a:lnTo>
                  <a:pt x="3417485" y="136968"/>
                </a:lnTo>
                <a:cubicBezTo>
                  <a:pt x="3289139" y="201252"/>
                  <a:pt x="3167211" y="284821"/>
                  <a:pt x="3045283" y="374818"/>
                </a:cubicBezTo>
                <a:cubicBezTo>
                  <a:pt x="2987527" y="416603"/>
                  <a:pt x="2932981" y="461602"/>
                  <a:pt x="2877632" y="504994"/>
                </a:cubicBezTo>
                <a:lnTo>
                  <a:pt x="2875967" y="506246"/>
                </a:lnTo>
                <a:lnTo>
                  <a:pt x="2953837" y="435888"/>
                </a:lnTo>
                <a:lnTo>
                  <a:pt x="2977147" y="417044"/>
                </a:lnTo>
                <a:lnTo>
                  <a:pt x="2990736" y="406961"/>
                </a:lnTo>
                <a:lnTo>
                  <a:pt x="3033129" y="375504"/>
                </a:lnTo>
                <a:lnTo>
                  <a:pt x="3128707" y="310535"/>
                </a:lnTo>
                <a:cubicBezTo>
                  <a:pt x="3180046" y="271964"/>
                  <a:pt x="3231384" y="239822"/>
                  <a:pt x="3289139" y="207680"/>
                </a:cubicBezTo>
                <a:lnTo>
                  <a:pt x="3348419" y="169464"/>
                </a:lnTo>
                <a:lnTo>
                  <a:pt x="3381266" y="150561"/>
                </a:lnTo>
                <a:close/>
                <a:moveTo>
                  <a:pt x="770093" y="125780"/>
                </a:moveTo>
                <a:lnTo>
                  <a:pt x="809382" y="149345"/>
                </a:lnTo>
                <a:lnTo>
                  <a:pt x="809385" y="149347"/>
                </a:lnTo>
                <a:lnTo>
                  <a:pt x="828646" y="162183"/>
                </a:lnTo>
                <a:lnTo>
                  <a:pt x="837077" y="167109"/>
                </a:lnTo>
                <a:lnTo>
                  <a:pt x="905705" y="211128"/>
                </a:lnTo>
                <a:lnTo>
                  <a:pt x="949874" y="241666"/>
                </a:lnTo>
                <a:lnTo>
                  <a:pt x="892861" y="207116"/>
                </a:lnTo>
                <a:cubicBezTo>
                  <a:pt x="876808" y="197487"/>
                  <a:pt x="862359" y="189464"/>
                  <a:pt x="848714" y="181440"/>
                </a:cubicBezTo>
                <a:lnTo>
                  <a:pt x="822385" y="164253"/>
                </a:lnTo>
                <a:lnTo>
                  <a:pt x="781288" y="135704"/>
                </a:lnTo>
                <a:close/>
                <a:moveTo>
                  <a:pt x="772217" y="118337"/>
                </a:moveTo>
                <a:lnTo>
                  <a:pt x="782893" y="122064"/>
                </a:lnTo>
                <a:lnTo>
                  <a:pt x="824858" y="147086"/>
                </a:lnTo>
                <a:lnTo>
                  <a:pt x="873597" y="181440"/>
                </a:lnTo>
                <a:cubicBezTo>
                  <a:pt x="889651" y="191068"/>
                  <a:pt x="905705" y="200697"/>
                  <a:pt x="921758" y="211128"/>
                </a:cubicBezTo>
                <a:lnTo>
                  <a:pt x="963112" y="240753"/>
                </a:lnTo>
                <a:lnTo>
                  <a:pt x="920562" y="215890"/>
                </a:lnTo>
                <a:lnTo>
                  <a:pt x="899283" y="200697"/>
                </a:lnTo>
                <a:cubicBezTo>
                  <a:pt x="867175" y="181440"/>
                  <a:pt x="835068" y="155764"/>
                  <a:pt x="802960" y="136507"/>
                </a:cubicBezTo>
                <a:lnTo>
                  <a:pt x="784753" y="126800"/>
                </a:lnTo>
                <a:close/>
                <a:moveTo>
                  <a:pt x="3455988" y="117683"/>
                </a:moveTo>
                <a:lnTo>
                  <a:pt x="3430077" y="129084"/>
                </a:lnTo>
                <a:lnTo>
                  <a:pt x="3436737" y="124915"/>
                </a:lnTo>
                <a:cubicBezTo>
                  <a:pt x="3443154" y="120897"/>
                  <a:pt x="3449571" y="117683"/>
                  <a:pt x="3455988" y="117683"/>
                </a:cubicBezTo>
                <a:close/>
                <a:moveTo>
                  <a:pt x="3385398" y="117683"/>
                </a:moveTo>
                <a:cubicBezTo>
                  <a:pt x="3327643" y="149825"/>
                  <a:pt x="3276305" y="188395"/>
                  <a:pt x="3224966" y="226965"/>
                </a:cubicBezTo>
                <a:lnTo>
                  <a:pt x="3096614" y="323397"/>
                </a:lnTo>
                <a:lnTo>
                  <a:pt x="2994422" y="395304"/>
                </a:lnTo>
                <a:lnTo>
                  <a:pt x="3026031" y="368390"/>
                </a:lnTo>
                <a:cubicBezTo>
                  <a:pt x="3083787" y="323391"/>
                  <a:pt x="3147959" y="278393"/>
                  <a:pt x="3212132" y="233394"/>
                </a:cubicBezTo>
                <a:cubicBezTo>
                  <a:pt x="3241010" y="214109"/>
                  <a:pt x="3268283" y="193216"/>
                  <a:pt x="3296359" y="172324"/>
                </a:cubicBezTo>
                <a:lnTo>
                  <a:pt x="3339476" y="142751"/>
                </a:lnTo>
                <a:close/>
                <a:moveTo>
                  <a:pt x="749448" y="117250"/>
                </a:moveTo>
                <a:lnTo>
                  <a:pt x="809382" y="155764"/>
                </a:lnTo>
                <a:lnTo>
                  <a:pt x="822385" y="164253"/>
                </a:lnTo>
                <a:lnTo>
                  <a:pt x="828646" y="168602"/>
                </a:lnTo>
                <a:cubicBezTo>
                  <a:pt x="854332" y="187859"/>
                  <a:pt x="880018" y="207116"/>
                  <a:pt x="912126" y="219954"/>
                </a:cubicBezTo>
                <a:lnTo>
                  <a:pt x="959995" y="248664"/>
                </a:lnTo>
                <a:lnTo>
                  <a:pt x="1002027" y="277725"/>
                </a:lnTo>
                <a:lnTo>
                  <a:pt x="1010857" y="283686"/>
                </a:lnTo>
                <a:lnTo>
                  <a:pt x="983565" y="268097"/>
                </a:lnTo>
                <a:cubicBezTo>
                  <a:pt x="952261" y="250444"/>
                  <a:pt x="921758" y="232792"/>
                  <a:pt x="892861" y="213535"/>
                </a:cubicBezTo>
                <a:cubicBezTo>
                  <a:pt x="860754" y="200697"/>
                  <a:pt x="835068" y="181440"/>
                  <a:pt x="809382" y="162183"/>
                </a:cubicBezTo>
                <a:close/>
                <a:moveTo>
                  <a:pt x="754862" y="112279"/>
                </a:moveTo>
                <a:lnTo>
                  <a:pt x="762549" y="114962"/>
                </a:lnTo>
                <a:lnTo>
                  <a:pt x="784753" y="126800"/>
                </a:lnTo>
                <a:lnTo>
                  <a:pt x="813395" y="146135"/>
                </a:lnTo>
                <a:cubicBezTo>
                  <a:pt x="835068" y="160578"/>
                  <a:pt x="857543" y="175021"/>
                  <a:pt x="880018" y="187859"/>
                </a:cubicBezTo>
                <a:lnTo>
                  <a:pt x="920559" y="215889"/>
                </a:lnTo>
                <a:lnTo>
                  <a:pt x="837077" y="167109"/>
                </a:lnTo>
                <a:lnTo>
                  <a:pt x="809385" y="149347"/>
                </a:lnTo>
                <a:lnTo>
                  <a:pt x="758193" y="115232"/>
                </a:lnTo>
                <a:close/>
                <a:moveTo>
                  <a:pt x="3449571" y="111254"/>
                </a:moveTo>
                <a:lnTo>
                  <a:pt x="3381266" y="150561"/>
                </a:lnTo>
                <a:lnTo>
                  <a:pt x="3370157" y="155450"/>
                </a:lnTo>
                <a:lnTo>
                  <a:pt x="3348419" y="169464"/>
                </a:lnTo>
                <a:lnTo>
                  <a:pt x="3261064" y="219733"/>
                </a:lnTo>
                <a:cubicBezTo>
                  <a:pt x="3199297" y="259107"/>
                  <a:pt x="3138333" y="300892"/>
                  <a:pt x="3077369" y="342676"/>
                </a:cubicBezTo>
                <a:lnTo>
                  <a:pt x="3033129" y="375504"/>
                </a:lnTo>
                <a:lnTo>
                  <a:pt x="3004243" y="395139"/>
                </a:lnTo>
                <a:lnTo>
                  <a:pt x="3045283" y="361962"/>
                </a:lnTo>
                <a:lnTo>
                  <a:pt x="3096614" y="323397"/>
                </a:lnTo>
                <a:lnTo>
                  <a:pt x="3096621" y="323391"/>
                </a:lnTo>
                <a:cubicBezTo>
                  <a:pt x="3122290" y="304106"/>
                  <a:pt x="3154376" y="284821"/>
                  <a:pt x="3186463" y="265536"/>
                </a:cubicBezTo>
                <a:cubicBezTo>
                  <a:pt x="3212132" y="246251"/>
                  <a:pt x="3244218" y="226965"/>
                  <a:pt x="3269887" y="207680"/>
                </a:cubicBezTo>
                <a:cubicBezTo>
                  <a:pt x="3327643" y="169110"/>
                  <a:pt x="3385398" y="136968"/>
                  <a:pt x="3449571" y="111254"/>
                </a:cubicBezTo>
                <a:close/>
                <a:moveTo>
                  <a:pt x="3385398" y="111254"/>
                </a:moveTo>
                <a:lnTo>
                  <a:pt x="3339476" y="142751"/>
                </a:lnTo>
                <a:lnTo>
                  <a:pt x="3296158" y="166398"/>
                </a:lnTo>
                <a:cubicBezTo>
                  <a:pt x="3208923" y="219733"/>
                  <a:pt x="3127103" y="284821"/>
                  <a:pt x="3045283" y="342676"/>
                </a:cubicBezTo>
                <a:cubicBezTo>
                  <a:pt x="2981110" y="394104"/>
                  <a:pt x="2923355" y="439102"/>
                  <a:pt x="2865599" y="490530"/>
                </a:cubicBezTo>
                <a:cubicBezTo>
                  <a:pt x="2833513" y="509815"/>
                  <a:pt x="2807844" y="535528"/>
                  <a:pt x="2775758" y="554814"/>
                </a:cubicBezTo>
                <a:cubicBezTo>
                  <a:pt x="2762923" y="564456"/>
                  <a:pt x="2750088" y="575706"/>
                  <a:pt x="2738056" y="587759"/>
                </a:cubicBezTo>
                <a:lnTo>
                  <a:pt x="2723961" y="603945"/>
                </a:lnTo>
                <a:lnTo>
                  <a:pt x="2698750" y="619097"/>
                </a:lnTo>
                <a:cubicBezTo>
                  <a:pt x="2718002" y="593384"/>
                  <a:pt x="2743671" y="574099"/>
                  <a:pt x="2769340" y="554814"/>
                </a:cubicBezTo>
                <a:cubicBezTo>
                  <a:pt x="2801427" y="529100"/>
                  <a:pt x="2827096" y="509815"/>
                  <a:pt x="2859182" y="484101"/>
                </a:cubicBezTo>
                <a:cubicBezTo>
                  <a:pt x="2916937" y="439102"/>
                  <a:pt x="2974693" y="394104"/>
                  <a:pt x="3032448" y="349105"/>
                </a:cubicBezTo>
                <a:cubicBezTo>
                  <a:pt x="3147959" y="265536"/>
                  <a:pt x="3257053" y="175538"/>
                  <a:pt x="3385398" y="111254"/>
                </a:cubicBezTo>
                <a:close/>
                <a:moveTo>
                  <a:pt x="3385398" y="111254"/>
                </a:moveTo>
                <a:cubicBezTo>
                  <a:pt x="3385398" y="111254"/>
                  <a:pt x="3391816" y="117683"/>
                  <a:pt x="3385398" y="117683"/>
                </a:cubicBezTo>
                <a:cubicBezTo>
                  <a:pt x="3385398" y="117683"/>
                  <a:pt x="3385398" y="117683"/>
                  <a:pt x="3385398" y="111254"/>
                </a:cubicBezTo>
                <a:close/>
                <a:moveTo>
                  <a:pt x="3455186" y="109647"/>
                </a:moveTo>
                <a:cubicBezTo>
                  <a:pt x="3455988" y="111254"/>
                  <a:pt x="3455988" y="114469"/>
                  <a:pt x="3455988" y="117683"/>
                </a:cubicBezTo>
                <a:cubicBezTo>
                  <a:pt x="3455988" y="111254"/>
                  <a:pt x="3449571" y="111254"/>
                  <a:pt x="3449571" y="111254"/>
                </a:cubicBezTo>
                <a:cubicBezTo>
                  <a:pt x="3452780" y="108040"/>
                  <a:pt x="3454384" y="108040"/>
                  <a:pt x="3455186" y="109647"/>
                </a:cubicBezTo>
                <a:close/>
                <a:moveTo>
                  <a:pt x="737445" y="106199"/>
                </a:moveTo>
                <a:lnTo>
                  <a:pt x="752552" y="111472"/>
                </a:lnTo>
                <a:lnTo>
                  <a:pt x="758193" y="115232"/>
                </a:lnTo>
                <a:lnTo>
                  <a:pt x="770093" y="125780"/>
                </a:lnTo>
                <a:close/>
                <a:moveTo>
                  <a:pt x="752526" y="105044"/>
                </a:moveTo>
                <a:lnTo>
                  <a:pt x="782893" y="115645"/>
                </a:lnTo>
                <a:cubicBezTo>
                  <a:pt x="798144" y="123668"/>
                  <a:pt x="812593" y="133297"/>
                  <a:pt x="828646" y="142926"/>
                </a:cubicBezTo>
                <a:cubicBezTo>
                  <a:pt x="854332" y="155764"/>
                  <a:pt x="886440" y="175021"/>
                  <a:pt x="918548" y="187859"/>
                </a:cubicBezTo>
                <a:cubicBezTo>
                  <a:pt x="950655" y="207116"/>
                  <a:pt x="982763" y="226373"/>
                  <a:pt x="1014870" y="245630"/>
                </a:cubicBezTo>
                <a:cubicBezTo>
                  <a:pt x="1046978" y="264887"/>
                  <a:pt x="1079085" y="290563"/>
                  <a:pt x="1104771" y="309820"/>
                </a:cubicBezTo>
                <a:cubicBezTo>
                  <a:pt x="1136879" y="335496"/>
                  <a:pt x="1168987" y="354753"/>
                  <a:pt x="1201094" y="380430"/>
                </a:cubicBezTo>
                <a:lnTo>
                  <a:pt x="1204460" y="383017"/>
                </a:lnTo>
                <a:lnTo>
                  <a:pt x="1222589" y="391886"/>
                </a:lnTo>
                <a:cubicBezTo>
                  <a:pt x="1233017" y="399117"/>
                  <a:pt x="1242643" y="407152"/>
                  <a:pt x="1252269" y="413580"/>
                </a:cubicBezTo>
                <a:cubicBezTo>
                  <a:pt x="1258686" y="426436"/>
                  <a:pt x="1271521" y="432864"/>
                  <a:pt x="1271521" y="445720"/>
                </a:cubicBezTo>
                <a:cubicBezTo>
                  <a:pt x="1271521" y="448934"/>
                  <a:pt x="1271521" y="453754"/>
                  <a:pt x="1270719" y="459379"/>
                </a:cubicBezTo>
                <a:lnTo>
                  <a:pt x="1267733" y="469203"/>
                </a:lnTo>
                <a:lnTo>
                  <a:pt x="1264080" y="465283"/>
                </a:lnTo>
                <a:lnTo>
                  <a:pt x="1258686" y="432864"/>
                </a:lnTo>
                <a:lnTo>
                  <a:pt x="1258292" y="432378"/>
                </a:lnTo>
                <a:lnTo>
                  <a:pt x="1256062" y="434606"/>
                </a:lnTo>
                <a:lnTo>
                  <a:pt x="1250668" y="427743"/>
                </a:lnTo>
                <a:lnTo>
                  <a:pt x="1257093" y="430900"/>
                </a:lnTo>
                <a:lnTo>
                  <a:pt x="1248258" y="420008"/>
                </a:lnTo>
                <a:lnTo>
                  <a:pt x="1237367" y="410822"/>
                </a:lnTo>
                <a:lnTo>
                  <a:pt x="1250668" y="427743"/>
                </a:lnTo>
                <a:lnTo>
                  <a:pt x="1240769" y="422880"/>
                </a:lnTo>
                <a:lnTo>
                  <a:pt x="1229188" y="407711"/>
                </a:lnTo>
                <a:cubicBezTo>
                  <a:pt x="1220359" y="399687"/>
                  <a:pt x="1210727" y="393268"/>
                  <a:pt x="1201094" y="386849"/>
                </a:cubicBezTo>
                <a:lnTo>
                  <a:pt x="1190847" y="379757"/>
                </a:lnTo>
                <a:lnTo>
                  <a:pt x="1156010" y="363764"/>
                </a:lnTo>
                <a:lnTo>
                  <a:pt x="1141530" y="360742"/>
                </a:lnTo>
                <a:lnTo>
                  <a:pt x="1184893" y="390930"/>
                </a:lnTo>
                <a:lnTo>
                  <a:pt x="1168987" y="380430"/>
                </a:lnTo>
                <a:lnTo>
                  <a:pt x="1141495" y="360735"/>
                </a:lnTo>
                <a:lnTo>
                  <a:pt x="1134761" y="359330"/>
                </a:lnTo>
                <a:lnTo>
                  <a:pt x="1181830" y="393268"/>
                </a:lnTo>
                <a:cubicBezTo>
                  <a:pt x="1188251" y="399687"/>
                  <a:pt x="1188251" y="393268"/>
                  <a:pt x="1188251" y="393268"/>
                </a:cubicBezTo>
                <a:lnTo>
                  <a:pt x="1184893" y="390930"/>
                </a:lnTo>
                <a:lnTo>
                  <a:pt x="1211529" y="408513"/>
                </a:lnTo>
                <a:lnTo>
                  <a:pt x="1240769" y="422880"/>
                </a:lnTo>
                <a:lnTo>
                  <a:pt x="1252466" y="438201"/>
                </a:lnTo>
                <a:cubicBezTo>
                  <a:pt x="1233202" y="431782"/>
                  <a:pt x="1213937" y="418944"/>
                  <a:pt x="1194673" y="406106"/>
                </a:cubicBezTo>
                <a:cubicBezTo>
                  <a:pt x="1185041" y="396477"/>
                  <a:pt x="1173803" y="388453"/>
                  <a:pt x="1162565" y="381232"/>
                </a:cubicBezTo>
                <a:lnTo>
                  <a:pt x="1143364" y="369236"/>
                </a:lnTo>
                <a:lnTo>
                  <a:pt x="1136076" y="362777"/>
                </a:lnTo>
                <a:lnTo>
                  <a:pt x="1129848" y="358305"/>
                </a:lnTo>
                <a:lnTo>
                  <a:pt x="1124563" y="357202"/>
                </a:lnTo>
                <a:lnTo>
                  <a:pt x="1117854" y="349691"/>
                </a:lnTo>
                <a:lnTo>
                  <a:pt x="1117693" y="349575"/>
                </a:lnTo>
                <a:lnTo>
                  <a:pt x="1121995" y="355873"/>
                </a:lnTo>
                <a:lnTo>
                  <a:pt x="1123894" y="357062"/>
                </a:lnTo>
                <a:lnTo>
                  <a:pt x="1124563" y="357202"/>
                </a:lnTo>
                <a:lnTo>
                  <a:pt x="1125130" y="357836"/>
                </a:lnTo>
                <a:lnTo>
                  <a:pt x="1130458" y="361173"/>
                </a:lnTo>
                <a:lnTo>
                  <a:pt x="1143364" y="369236"/>
                </a:lnTo>
                <a:lnTo>
                  <a:pt x="1173967" y="396358"/>
                </a:lnTo>
                <a:lnTo>
                  <a:pt x="1181679" y="400724"/>
                </a:lnTo>
                <a:cubicBezTo>
                  <a:pt x="1200931" y="413580"/>
                  <a:pt x="1226600" y="426436"/>
                  <a:pt x="1245851" y="445720"/>
                </a:cubicBezTo>
                <a:lnTo>
                  <a:pt x="1264080" y="465283"/>
                </a:lnTo>
                <a:lnTo>
                  <a:pt x="1265103" y="471431"/>
                </a:lnTo>
                <a:lnTo>
                  <a:pt x="1261003" y="483007"/>
                </a:lnTo>
                <a:lnTo>
                  <a:pt x="1259488" y="473038"/>
                </a:lnTo>
                <a:cubicBezTo>
                  <a:pt x="1253873" y="461789"/>
                  <a:pt x="1245852" y="452148"/>
                  <a:pt x="1239434" y="445720"/>
                </a:cubicBezTo>
                <a:cubicBezTo>
                  <a:pt x="1226600" y="436078"/>
                  <a:pt x="1215370" y="428043"/>
                  <a:pt x="1204139" y="420811"/>
                </a:cubicBezTo>
                <a:lnTo>
                  <a:pt x="1196928" y="416707"/>
                </a:lnTo>
                <a:lnTo>
                  <a:pt x="1213937" y="431782"/>
                </a:lnTo>
                <a:cubicBezTo>
                  <a:pt x="1213937" y="438201"/>
                  <a:pt x="1207516" y="438201"/>
                  <a:pt x="1207516" y="438201"/>
                </a:cubicBezTo>
                <a:cubicBezTo>
                  <a:pt x="1207516" y="438201"/>
                  <a:pt x="1207516" y="431782"/>
                  <a:pt x="1207516" y="431782"/>
                </a:cubicBezTo>
                <a:lnTo>
                  <a:pt x="1182128" y="415361"/>
                </a:lnTo>
                <a:lnTo>
                  <a:pt x="1156312" y="392135"/>
                </a:lnTo>
                <a:lnTo>
                  <a:pt x="1138362" y="379834"/>
                </a:lnTo>
                <a:lnTo>
                  <a:pt x="1131545" y="369854"/>
                </a:lnTo>
                <a:lnTo>
                  <a:pt x="1103166" y="344323"/>
                </a:lnTo>
                <a:lnTo>
                  <a:pt x="1099746" y="341939"/>
                </a:lnTo>
                <a:lnTo>
                  <a:pt x="1117506" y="353061"/>
                </a:lnTo>
                <a:lnTo>
                  <a:pt x="1117506" y="350104"/>
                </a:lnTo>
                <a:lnTo>
                  <a:pt x="1117506" y="349441"/>
                </a:lnTo>
                <a:lnTo>
                  <a:pt x="1092215" y="331277"/>
                </a:lnTo>
                <a:lnTo>
                  <a:pt x="1120711" y="349984"/>
                </a:lnTo>
                <a:lnTo>
                  <a:pt x="1128443" y="351632"/>
                </a:lnTo>
                <a:lnTo>
                  <a:pt x="1115795" y="342827"/>
                </a:lnTo>
                <a:lnTo>
                  <a:pt x="1120825" y="345927"/>
                </a:lnTo>
                <a:lnTo>
                  <a:pt x="1128934" y="351736"/>
                </a:lnTo>
                <a:lnTo>
                  <a:pt x="1155208" y="357336"/>
                </a:lnTo>
                <a:lnTo>
                  <a:pt x="1169717" y="365134"/>
                </a:lnTo>
                <a:lnTo>
                  <a:pt x="1117614" y="329077"/>
                </a:lnTo>
                <a:cubicBezTo>
                  <a:pt x="1085507" y="303401"/>
                  <a:pt x="1053399" y="284144"/>
                  <a:pt x="1021292" y="258468"/>
                </a:cubicBezTo>
                <a:cubicBezTo>
                  <a:pt x="995606" y="239211"/>
                  <a:pt x="963498" y="219954"/>
                  <a:pt x="931391" y="200697"/>
                </a:cubicBezTo>
                <a:cubicBezTo>
                  <a:pt x="892861" y="181440"/>
                  <a:pt x="860754" y="168602"/>
                  <a:pt x="828646" y="149345"/>
                </a:cubicBezTo>
                <a:lnTo>
                  <a:pt x="824858" y="147086"/>
                </a:lnTo>
                <a:lnTo>
                  <a:pt x="810987" y="137309"/>
                </a:lnTo>
                <a:lnTo>
                  <a:pt x="755950" y="107356"/>
                </a:lnTo>
                <a:close/>
                <a:moveTo>
                  <a:pt x="733126" y="103609"/>
                </a:moveTo>
                <a:lnTo>
                  <a:pt x="737445" y="106199"/>
                </a:lnTo>
                <a:lnTo>
                  <a:pt x="732324" y="104411"/>
                </a:lnTo>
                <a:close/>
                <a:moveTo>
                  <a:pt x="738746" y="102272"/>
                </a:moveTo>
                <a:lnTo>
                  <a:pt x="750857" y="108729"/>
                </a:lnTo>
                <a:lnTo>
                  <a:pt x="754862" y="112279"/>
                </a:lnTo>
                <a:lnTo>
                  <a:pt x="752552" y="111472"/>
                </a:lnTo>
                <a:lnTo>
                  <a:pt x="751588" y="110830"/>
                </a:lnTo>
                <a:close/>
                <a:moveTo>
                  <a:pt x="742917" y="101690"/>
                </a:moveTo>
                <a:lnTo>
                  <a:pt x="750231" y="104243"/>
                </a:lnTo>
                <a:lnTo>
                  <a:pt x="755950" y="107356"/>
                </a:lnTo>
                <a:lnTo>
                  <a:pt x="772217" y="118337"/>
                </a:lnTo>
                <a:lnTo>
                  <a:pt x="762549" y="114962"/>
                </a:lnTo>
                <a:lnTo>
                  <a:pt x="754799" y="110830"/>
                </a:lnTo>
                <a:lnTo>
                  <a:pt x="750857" y="108729"/>
                </a:lnTo>
                <a:close/>
                <a:moveTo>
                  <a:pt x="745239" y="101526"/>
                </a:moveTo>
                <a:lnTo>
                  <a:pt x="751588" y="104411"/>
                </a:lnTo>
                <a:lnTo>
                  <a:pt x="752526" y="105044"/>
                </a:lnTo>
                <a:lnTo>
                  <a:pt x="750231" y="104243"/>
                </a:lnTo>
                <a:close/>
                <a:moveTo>
                  <a:pt x="736177" y="100560"/>
                </a:moveTo>
                <a:lnTo>
                  <a:pt x="738746" y="102272"/>
                </a:lnTo>
                <a:lnTo>
                  <a:pt x="735953" y="100783"/>
                </a:lnTo>
                <a:close/>
                <a:moveTo>
                  <a:pt x="732324" y="98848"/>
                </a:moveTo>
                <a:lnTo>
                  <a:pt x="735953" y="100783"/>
                </a:lnTo>
                <a:lnTo>
                  <a:pt x="735535" y="101202"/>
                </a:lnTo>
                <a:lnTo>
                  <a:pt x="733126" y="103609"/>
                </a:lnTo>
                <a:lnTo>
                  <a:pt x="732324" y="103128"/>
                </a:lnTo>
                <a:close/>
                <a:moveTo>
                  <a:pt x="738344" y="98394"/>
                </a:moveTo>
                <a:lnTo>
                  <a:pt x="740096" y="99190"/>
                </a:lnTo>
                <a:lnTo>
                  <a:pt x="742917" y="101690"/>
                </a:lnTo>
                <a:lnTo>
                  <a:pt x="737083" y="99654"/>
                </a:lnTo>
                <a:close/>
                <a:moveTo>
                  <a:pt x="738745" y="97992"/>
                </a:moveTo>
                <a:lnTo>
                  <a:pt x="745239" y="101526"/>
                </a:lnTo>
                <a:lnTo>
                  <a:pt x="740096" y="99190"/>
                </a:lnTo>
                <a:close/>
                <a:moveTo>
                  <a:pt x="732324" y="97992"/>
                </a:moveTo>
                <a:lnTo>
                  <a:pt x="737083" y="99654"/>
                </a:lnTo>
                <a:lnTo>
                  <a:pt x="736177" y="100560"/>
                </a:lnTo>
                <a:close/>
                <a:moveTo>
                  <a:pt x="705962" y="88308"/>
                </a:moveTo>
                <a:lnTo>
                  <a:pt x="713059" y="91573"/>
                </a:lnTo>
                <a:lnTo>
                  <a:pt x="732324" y="103128"/>
                </a:lnTo>
                <a:lnTo>
                  <a:pt x="732324" y="104411"/>
                </a:lnTo>
                <a:lnTo>
                  <a:pt x="749448" y="117250"/>
                </a:lnTo>
                <a:lnTo>
                  <a:pt x="719481" y="97992"/>
                </a:lnTo>
                <a:close/>
                <a:moveTo>
                  <a:pt x="700392" y="81149"/>
                </a:moveTo>
                <a:lnTo>
                  <a:pt x="716270" y="88364"/>
                </a:lnTo>
                <a:lnTo>
                  <a:pt x="721316" y="90657"/>
                </a:lnTo>
                <a:lnTo>
                  <a:pt x="732324" y="97992"/>
                </a:lnTo>
                <a:cubicBezTo>
                  <a:pt x="732324" y="97992"/>
                  <a:pt x="732324" y="97992"/>
                  <a:pt x="732324" y="98795"/>
                </a:cubicBezTo>
                <a:lnTo>
                  <a:pt x="732324" y="98848"/>
                </a:lnTo>
                <a:lnTo>
                  <a:pt x="706638" y="85154"/>
                </a:lnTo>
                <a:close/>
                <a:moveTo>
                  <a:pt x="669739" y="56604"/>
                </a:moveTo>
                <a:lnTo>
                  <a:pt x="680149" y="61083"/>
                </a:lnTo>
                <a:cubicBezTo>
                  <a:pt x="700216" y="72316"/>
                  <a:pt x="719481" y="85154"/>
                  <a:pt x="738745" y="97992"/>
                </a:cubicBezTo>
                <a:lnTo>
                  <a:pt x="738344" y="98394"/>
                </a:lnTo>
                <a:lnTo>
                  <a:pt x="721316" y="90657"/>
                </a:lnTo>
                <a:lnTo>
                  <a:pt x="674530" y="59478"/>
                </a:lnTo>
                <a:close/>
                <a:moveTo>
                  <a:pt x="659321" y="56094"/>
                </a:moveTo>
                <a:lnTo>
                  <a:pt x="664095" y="57873"/>
                </a:lnTo>
                <a:lnTo>
                  <a:pt x="700392" y="81149"/>
                </a:lnTo>
                <a:lnTo>
                  <a:pt x="688301" y="75655"/>
                </a:lnTo>
                <a:lnTo>
                  <a:pt x="671319" y="63490"/>
                </a:lnTo>
                <a:close/>
                <a:moveTo>
                  <a:pt x="616736" y="40221"/>
                </a:moveTo>
                <a:lnTo>
                  <a:pt x="637991" y="48144"/>
                </a:lnTo>
                <a:lnTo>
                  <a:pt x="648844" y="55466"/>
                </a:lnTo>
                <a:cubicBezTo>
                  <a:pt x="660082" y="61083"/>
                  <a:pt x="671319" y="65897"/>
                  <a:pt x="680952" y="72316"/>
                </a:cubicBezTo>
                <a:lnTo>
                  <a:pt x="688301" y="75655"/>
                </a:lnTo>
                <a:lnTo>
                  <a:pt x="705962" y="88308"/>
                </a:lnTo>
                <a:lnTo>
                  <a:pt x="662490" y="68304"/>
                </a:lnTo>
                <a:cubicBezTo>
                  <a:pt x="645633" y="59478"/>
                  <a:pt x="629579" y="49850"/>
                  <a:pt x="616736" y="40221"/>
                </a:cubicBezTo>
                <a:close/>
                <a:moveTo>
                  <a:pt x="616736" y="33802"/>
                </a:moveTo>
                <a:cubicBezTo>
                  <a:pt x="616736" y="40221"/>
                  <a:pt x="616736" y="40221"/>
                  <a:pt x="616736" y="40221"/>
                </a:cubicBezTo>
                <a:cubicBezTo>
                  <a:pt x="610315" y="40221"/>
                  <a:pt x="616736" y="33802"/>
                  <a:pt x="616736" y="33802"/>
                </a:cubicBezTo>
                <a:close/>
                <a:moveTo>
                  <a:pt x="616736" y="33802"/>
                </a:moveTo>
                <a:lnTo>
                  <a:pt x="637993" y="42947"/>
                </a:lnTo>
                <a:lnTo>
                  <a:pt x="659321" y="56094"/>
                </a:lnTo>
                <a:lnTo>
                  <a:pt x="637991" y="48144"/>
                </a:lnTo>
                <a:close/>
                <a:moveTo>
                  <a:pt x="546100" y="1707"/>
                </a:moveTo>
                <a:cubicBezTo>
                  <a:pt x="571786" y="-4712"/>
                  <a:pt x="591050" y="8126"/>
                  <a:pt x="610315" y="20964"/>
                </a:cubicBezTo>
                <a:lnTo>
                  <a:pt x="669739" y="56604"/>
                </a:lnTo>
                <a:lnTo>
                  <a:pt x="637993" y="42947"/>
                </a:lnTo>
                <a:lnTo>
                  <a:pt x="623158" y="33802"/>
                </a:lnTo>
                <a:cubicBezTo>
                  <a:pt x="610315" y="27383"/>
                  <a:pt x="597472" y="20964"/>
                  <a:pt x="591050" y="14545"/>
                </a:cubicBezTo>
                <a:cubicBezTo>
                  <a:pt x="578207" y="14545"/>
                  <a:pt x="565364" y="8126"/>
                  <a:pt x="552521" y="8126"/>
                </a:cubicBezTo>
                <a:cubicBezTo>
                  <a:pt x="565364" y="27383"/>
                  <a:pt x="584629" y="40221"/>
                  <a:pt x="610315" y="46640"/>
                </a:cubicBezTo>
                <a:cubicBezTo>
                  <a:pt x="629579" y="59478"/>
                  <a:pt x="655265" y="72316"/>
                  <a:pt x="674530" y="85154"/>
                </a:cubicBezTo>
                <a:cubicBezTo>
                  <a:pt x="725902" y="117249"/>
                  <a:pt x="777274" y="149345"/>
                  <a:pt x="828646" y="181440"/>
                </a:cubicBezTo>
                <a:cubicBezTo>
                  <a:pt x="892861" y="219954"/>
                  <a:pt x="957077" y="264887"/>
                  <a:pt x="1021292" y="303401"/>
                </a:cubicBezTo>
                <a:cubicBezTo>
                  <a:pt x="1050189" y="325868"/>
                  <a:pt x="1080691" y="348334"/>
                  <a:pt x="1111996" y="369999"/>
                </a:cubicBezTo>
                <a:lnTo>
                  <a:pt x="1120227" y="375323"/>
                </a:lnTo>
                <a:lnTo>
                  <a:pt x="1130458" y="386849"/>
                </a:lnTo>
                <a:lnTo>
                  <a:pt x="1137031" y="386192"/>
                </a:lnTo>
                <a:lnTo>
                  <a:pt x="1182128" y="415361"/>
                </a:lnTo>
                <a:lnTo>
                  <a:pt x="1207516" y="438201"/>
                </a:lnTo>
                <a:cubicBezTo>
                  <a:pt x="1104771" y="374011"/>
                  <a:pt x="1002027" y="296982"/>
                  <a:pt x="899283" y="232792"/>
                </a:cubicBezTo>
                <a:cubicBezTo>
                  <a:pt x="835068" y="187859"/>
                  <a:pt x="770853" y="149345"/>
                  <a:pt x="706638" y="110830"/>
                </a:cubicBezTo>
                <a:cubicBezTo>
                  <a:pt x="674530" y="91573"/>
                  <a:pt x="648844" y="78735"/>
                  <a:pt x="616736" y="59478"/>
                </a:cubicBezTo>
                <a:cubicBezTo>
                  <a:pt x="591050" y="46640"/>
                  <a:pt x="565364" y="33802"/>
                  <a:pt x="546100" y="8126"/>
                </a:cubicBezTo>
                <a:cubicBezTo>
                  <a:pt x="546100" y="8126"/>
                  <a:pt x="546100" y="1707"/>
                  <a:pt x="546100" y="1707"/>
                </a:cubicBezTo>
                <a:close/>
              </a:path>
            </a:pathLst>
          </a:custGeom>
          <a:noFill/>
          <a:ln>
            <a:solidFill>
              <a:schemeClr val="accent1"/>
            </a:solidFill>
          </a:ln>
        </p:spPr>
        <p:txBody>
          <a:bodyPr anchor="t" anchorCtr="0" bIns="45706" compatLnSpc="1" lIns="91412" numCol="1" rIns="91412" tIns="45706" vert="horz" wrap="square">
            <a:prstTxWarp prst="textNoShape">
              <a:avLst/>
            </a:prstTxWarp>
            <a:noAutofit/>
          </a:bodyPr>
          <a:lstStyle/>
          <a:p>
            <a:endParaRPr altLang="en-US" lang="zh-CN" sz="2399"/>
          </a:p>
        </p:txBody>
      </p:sp>
      <p:grpSp>
        <p:nvGrpSpPr>
          <p:cNvPr id="4" name="组合 156"/>
          <p:cNvGrpSpPr/>
          <p:nvPr/>
        </p:nvGrpSpPr>
        <p:grpSpPr>
          <a:xfrm>
            <a:off x="8114871" y="2911769"/>
            <a:ext cx="3318476" cy="949173"/>
            <a:chOff x="8291427" y="2152361"/>
            <a:chExt cx="3319500" cy="949170"/>
          </a:xfrm>
        </p:grpSpPr>
        <p:sp>
          <p:nvSpPr>
            <p:cNvPr id="158" name="矩形 157"/>
            <p:cNvSpPr/>
            <p:nvPr/>
          </p:nvSpPr>
          <p:spPr>
            <a:xfrm>
              <a:off x="8973438" y="2152361"/>
              <a:ext cx="995987" cy="335128"/>
            </a:xfrm>
            <a:prstGeom prst="rect">
              <a:avLst/>
            </a:prstGeom>
          </p:spPr>
          <p:txBody>
            <a:bodyPr wrap="none">
              <a:spAutoFit/>
            </a:bodyPr>
            <a:lstStyle/>
            <a:p>
              <a:pPr algn="ctr"/>
              <a:r>
                <a:rPr altLang="en-US" lang="zh-CN" sz="1599">
                  <a:solidFill>
                    <a:schemeClr val="tx1">
                      <a:lumMod val="75000"/>
                      <a:lumOff val="25000"/>
                    </a:schemeClr>
                  </a:solidFill>
                  <a:latin charset="-122" pitchFamily="34" typeface="微软雅黑"/>
                  <a:ea charset="-122" pitchFamily="34" typeface="微软雅黑"/>
                </a:rPr>
                <a:t>添加标题</a:t>
              </a:r>
            </a:p>
          </p:txBody>
        </p:sp>
        <p:sp>
          <p:nvSpPr>
            <p:cNvPr id="159" name="矩形 158"/>
            <p:cNvSpPr/>
            <p:nvPr/>
          </p:nvSpPr>
          <p:spPr>
            <a:xfrm>
              <a:off x="8291427" y="2552470"/>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grpSp>
      <p:grpSp>
        <p:nvGrpSpPr>
          <p:cNvPr id="5" name="组合 159"/>
          <p:cNvGrpSpPr/>
          <p:nvPr/>
        </p:nvGrpSpPr>
        <p:grpSpPr>
          <a:xfrm>
            <a:off x="758655" y="2911769"/>
            <a:ext cx="3318476" cy="949173"/>
            <a:chOff x="486239" y="2152361"/>
            <a:chExt cx="3319500" cy="949170"/>
          </a:xfrm>
        </p:grpSpPr>
        <p:sp>
          <p:nvSpPr>
            <p:cNvPr id="161" name="矩形 160"/>
            <p:cNvSpPr/>
            <p:nvPr/>
          </p:nvSpPr>
          <p:spPr>
            <a:xfrm>
              <a:off x="2620378" y="2152361"/>
              <a:ext cx="995987" cy="335128"/>
            </a:xfrm>
            <a:prstGeom prst="rect">
              <a:avLst/>
            </a:prstGeom>
          </p:spPr>
          <p:txBody>
            <a:bodyPr wrap="none">
              <a:spAutoFit/>
            </a:bodyPr>
            <a:lstStyle/>
            <a:p>
              <a:pPr algn="ctr"/>
              <a:r>
                <a:rPr altLang="en-US" lang="zh-CN" sz="1599">
                  <a:solidFill>
                    <a:schemeClr val="tx1">
                      <a:lumMod val="75000"/>
                      <a:lumOff val="25000"/>
                    </a:schemeClr>
                  </a:solidFill>
                  <a:latin charset="-122" pitchFamily="34" typeface="微软雅黑"/>
                  <a:ea charset="-122" pitchFamily="34" typeface="微软雅黑"/>
                </a:rPr>
                <a:t>添加标题</a:t>
              </a:r>
            </a:p>
          </p:txBody>
        </p:sp>
        <p:sp>
          <p:nvSpPr>
            <p:cNvPr id="162" name="矩形 161"/>
            <p:cNvSpPr/>
            <p:nvPr/>
          </p:nvSpPr>
          <p:spPr>
            <a:xfrm>
              <a:off x="486239" y="2552470"/>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grpSp>
      <p:grpSp>
        <p:nvGrpSpPr>
          <p:cNvPr id="8" name="组合 162"/>
          <p:cNvGrpSpPr/>
          <p:nvPr/>
        </p:nvGrpSpPr>
        <p:grpSpPr>
          <a:xfrm>
            <a:off x="8114871" y="4184340"/>
            <a:ext cx="3318476" cy="949173"/>
            <a:chOff x="8291427" y="2152361"/>
            <a:chExt cx="3319500" cy="949170"/>
          </a:xfrm>
        </p:grpSpPr>
        <p:sp>
          <p:nvSpPr>
            <p:cNvPr id="164" name="矩形 163"/>
            <p:cNvSpPr/>
            <p:nvPr/>
          </p:nvSpPr>
          <p:spPr>
            <a:xfrm>
              <a:off x="8973438" y="2152360"/>
              <a:ext cx="995987" cy="335128"/>
            </a:xfrm>
            <a:prstGeom prst="rect">
              <a:avLst/>
            </a:prstGeom>
          </p:spPr>
          <p:txBody>
            <a:bodyPr wrap="none">
              <a:spAutoFit/>
            </a:bodyPr>
            <a:lstStyle/>
            <a:p>
              <a:pPr algn="ctr"/>
              <a:r>
                <a:rPr altLang="en-US" lang="zh-CN" sz="1599">
                  <a:solidFill>
                    <a:schemeClr val="tx1">
                      <a:lumMod val="75000"/>
                      <a:lumOff val="25000"/>
                    </a:schemeClr>
                  </a:solidFill>
                  <a:latin charset="-122" pitchFamily="34" typeface="微软雅黑"/>
                  <a:ea charset="-122" pitchFamily="34" typeface="微软雅黑"/>
                </a:rPr>
                <a:t>添加标题</a:t>
              </a:r>
            </a:p>
          </p:txBody>
        </p:sp>
        <p:sp>
          <p:nvSpPr>
            <p:cNvPr id="165" name="矩形 164"/>
            <p:cNvSpPr/>
            <p:nvPr/>
          </p:nvSpPr>
          <p:spPr>
            <a:xfrm>
              <a:off x="8291427" y="2552470"/>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grpSp>
      <p:grpSp>
        <p:nvGrpSpPr>
          <p:cNvPr id="9" name="组合 165"/>
          <p:cNvGrpSpPr/>
          <p:nvPr/>
        </p:nvGrpSpPr>
        <p:grpSpPr>
          <a:xfrm>
            <a:off x="758655" y="4184339"/>
            <a:ext cx="3318476" cy="949174"/>
            <a:chOff x="486239" y="2152361"/>
            <a:chExt cx="3319500" cy="949172"/>
          </a:xfrm>
        </p:grpSpPr>
        <p:sp>
          <p:nvSpPr>
            <p:cNvPr id="167" name="矩形 166"/>
            <p:cNvSpPr/>
            <p:nvPr/>
          </p:nvSpPr>
          <p:spPr>
            <a:xfrm>
              <a:off x="2620378" y="2152360"/>
              <a:ext cx="995987" cy="335128"/>
            </a:xfrm>
            <a:prstGeom prst="rect">
              <a:avLst/>
            </a:prstGeom>
          </p:spPr>
          <p:txBody>
            <a:bodyPr wrap="none">
              <a:spAutoFit/>
            </a:bodyPr>
            <a:lstStyle/>
            <a:p>
              <a:pPr algn="ctr"/>
              <a:r>
                <a:rPr altLang="en-US" lang="zh-CN" sz="1599">
                  <a:solidFill>
                    <a:schemeClr val="tx1">
                      <a:lumMod val="75000"/>
                      <a:lumOff val="25000"/>
                    </a:schemeClr>
                  </a:solidFill>
                  <a:latin charset="-122" pitchFamily="34" typeface="微软雅黑"/>
                  <a:ea charset="-122" pitchFamily="34" typeface="微软雅黑"/>
                </a:rPr>
                <a:t>添加标题</a:t>
              </a:r>
            </a:p>
          </p:txBody>
        </p:sp>
        <p:sp>
          <p:nvSpPr>
            <p:cNvPr id="168" name="矩形 167"/>
            <p:cNvSpPr/>
            <p:nvPr/>
          </p:nvSpPr>
          <p:spPr>
            <a:xfrm>
              <a:off x="486239" y="2552473"/>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a:t>
              </a:r>
            </a:p>
          </p:txBody>
        </p:sp>
      </p:grpSp>
      <p:sp>
        <p:nvSpPr>
          <p:cNvPr id="170" name="矩形 169"/>
          <p:cNvSpPr/>
          <p:nvPr/>
        </p:nvSpPr>
        <p:spPr>
          <a:xfrm>
            <a:off x="4600037" y="1526008"/>
            <a:ext cx="2991926" cy="416481"/>
          </a:xfrm>
          <a:prstGeom prst="rect">
            <a:avLst/>
          </a:prstGeom>
        </p:spPr>
        <p:txBody>
          <a:bodyPr bIns="45706" lIns="91412" rIns="91412" tIns="45706" wrap="square">
            <a:spAutoFit/>
          </a:bodyPr>
          <a:lstStyle/>
          <a:p>
            <a:pPr algn="ctr"/>
            <a:r>
              <a:rPr altLang="en-US" lang="zh-CN" sz="2133">
                <a:solidFill>
                  <a:schemeClr val="tx1">
                    <a:lumMod val="75000"/>
                    <a:lumOff val="25000"/>
                  </a:schemeClr>
                </a:solidFill>
                <a:latin charset="-122" pitchFamily="34" typeface="微软雅黑"/>
                <a:ea charset="-122" pitchFamily="34" typeface="微软雅黑"/>
              </a:rPr>
              <a:t>添加标题</a:t>
            </a:r>
          </a:p>
        </p:txBody>
      </p:sp>
      <p:sp>
        <p:nvSpPr>
          <p:cNvPr id="171" name="矩形 170"/>
          <p:cNvSpPr/>
          <p:nvPr/>
        </p:nvSpPr>
        <p:spPr>
          <a:xfrm>
            <a:off x="1899465" y="1987672"/>
            <a:ext cx="8393068" cy="725000"/>
          </a:xfrm>
          <a:prstGeom prst="rect">
            <a:avLst/>
          </a:prstGeom>
        </p:spPr>
        <p:txBody>
          <a:bodyPr bIns="45706" lIns="91412" rIns="91412" tIns="45706" wrap="square">
            <a:spAutoFit/>
          </a:bodyPr>
          <a:lstStyle/>
          <a:p>
            <a:pPr algn="r">
              <a:lnSpc>
                <a:spcPct val="130000"/>
              </a:lnSpc>
              <a:spcBef>
                <a:spcPct val="0"/>
              </a:spcBef>
            </a:pPr>
            <a:r>
              <a:rPr altLang="en-US" lang="zh-CN" sz="1599">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a:t>
            </a:r>
          </a:p>
        </p:txBody>
      </p:sp>
    </p:spTree>
    <p:extLst>
      <p:ext uri="{BB962C8B-B14F-4D97-AF65-F5344CB8AC3E}">
        <p14:creationId val="806814451"/>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1200"/>
                                  </p:stCondLst>
                                  <p:childTnLst>
                                    <p:set>
                                      <p:cBhvr>
                                        <p:cTn dur="1" fill="hold" id="6">
                                          <p:stCondLst>
                                            <p:cond delay="0"/>
                                          </p:stCondLst>
                                        </p:cTn>
                                        <p:tgtEl>
                                          <p:spTgt spid="156"/>
                                        </p:tgtEl>
                                        <p:attrNameLst>
                                          <p:attrName>style.visibility</p:attrName>
                                        </p:attrNameLst>
                                      </p:cBhvr>
                                      <p:to>
                                        <p:strVal val="visible"/>
                                      </p:to>
                                    </p:set>
                                    <p:animEffect filter="fade" transition="in">
                                      <p:cBhvr>
                                        <p:cTn dur="500" id="7"/>
                                        <p:tgtEl>
                                          <p:spTgt spid="156"/>
                                        </p:tgtEl>
                                      </p:cBhvr>
                                    </p:animEffect>
                                  </p:childTnLst>
                                </p:cTn>
                              </p:par>
                              <p:par>
                                <p:cTn fill="hold" id="8" nodeType="withEffect" presetClass="entr" presetID="10" presetSubtype="0">
                                  <p:stCondLst>
                                    <p:cond delay="15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id="11" nodeType="withEffect" presetClass="entr" presetID="10" presetSubtype="0">
                                  <p:stCondLst>
                                    <p:cond delay="180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id="14" nodeType="withEffect" presetClass="entr" presetID="10" presetSubtype="0">
                                  <p:stCondLst>
                                    <p:cond delay="210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par>
                                <p:cTn fill="hold" id="17" nodeType="withEffect" presetClass="entr" presetID="10" presetSubtype="0">
                                  <p:stCondLst>
                                    <p:cond delay="240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par>
                                <p:cTn fill="hold" grpId="0" id="20" nodeType="withEffect" presetClass="entr" presetID="10" presetSubtype="0">
                                  <p:stCondLst>
                                    <p:cond delay="2700"/>
                                  </p:stCondLst>
                                  <p:childTnLst>
                                    <p:set>
                                      <p:cBhvr>
                                        <p:cTn dur="1" fill="hold" id="21">
                                          <p:stCondLst>
                                            <p:cond delay="0"/>
                                          </p:stCondLst>
                                        </p:cTn>
                                        <p:tgtEl>
                                          <p:spTgt spid="170"/>
                                        </p:tgtEl>
                                        <p:attrNameLst>
                                          <p:attrName>style.visibility</p:attrName>
                                        </p:attrNameLst>
                                      </p:cBhvr>
                                      <p:to>
                                        <p:strVal val="visible"/>
                                      </p:to>
                                    </p:set>
                                    <p:animEffect filter="fade" transition="in">
                                      <p:cBhvr>
                                        <p:cTn dur="500" id="22"/>
                                        <p:tgtEl>
                                          <p:spTgt spid="170"/>
                                        </p:tgtEl>
                                      </p:cBhvr>
                                    </p:animEffect>
                                  </p:childTnLst>
                                </p:cTn>
                              </p:par>
                              <p:par>
                                <p:cTn fill="hold" grpId="0" id="23" nodeType="withEffect" presetClass="entr" presetID="10" presetSubtype="0">
                                  <p:stCondLst>
                                    <p:cond delay="3000"/>
                                  </p:stCondLst>
                                  <p:childTnLst>
                                    <p:set>
                                      <p:cBhvr>
                                        <p:cTn dur="1" fill="hold" id="24">
                                          <p:stCondLst>
                                            <p:cond delay="0"/>
                                          </p:stCondLst>
                                        </p:cTn>
                                        <p:tgtEl>
                                          <p:spTgt spid="171"/>
                                        </p:tgtEl>
                                        <p:attrNameLst>
                                          <p:attrName>style.visibility</p:attrName>
                                        </p:attrNameLst>
                                      </p:cBhvr>
                                      <p:to>
                                        <p:strVal val="visible"/>
                                      </p:to>
                                    </p:set>
                                    <p:animEffect filter="fade" transition="in">
                                      <p:cBhvr>
                                        <p:cTn dur="500" id="25"/>
                                        <p:tgtEl>
                                          <p:spTgt spid="1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6"/>
      <p:bldP grpId="0" spid="170"/>
      <p:bldP grpId="0" spid="17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18"/>
          <p:cNvGrpSpPr/>
          <p:nvPr/>
        </p:nvGrpSpPr>
        <p:grpSpPr>
          <a:xfrm>
            <a:off x="7911301" y="2853226"/>
            <a:ext cx="4278818" cy="3167262"/>
            <a:chExt cx="2222306" cy="1644486"/>
          </a:xfrm>
        </p:grpSpPr>
        <p:sp>
          <p:nvSpPr>
            <p:cNvPr id="3" name="chenying0907 214"/>
            <p:cNvSpPr/>
            <p:nvPr/>
          </p:nvSpPr>
          <p:spPr>
            <a:xfrm>
              <a:off x="177800" y="-1"/>
              <a:ext cx="268610" cy="424412"/>
            </a:xfrm>
            <a:custGeom>
              <a:cxnLst>
                <a:cxn ang="0">
                  <a:pos x="wd2" y="hd2"/>
                </a:cxn>
                <a:cxn ang="5400000">
                  <a:pos x="wd2" y="hd2"/>
                </a:cxn>
                <a:cxn ang="10800000">
                  <a:pos x="wd2" y="hd2"/>
                </a:cxn>
                <a:cxn ang="16200000">
                  <a:pos x="wd2" y="hd2"/>
                </a:cxn>
              </a:cxnLst>
              <a:rect b="b" l="0" r="r" t="0"/>
              <a:pathLst>
                <a:path extrusionOk="0" h="20825" w="20717">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chemeClr val="accent2"/>
            </a:solid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4" name="chenying0907 215"/>
            <p:cNvSpPr/>
            <p:nvPr/>
          </p:nvSpPr>
          <p:spPr>
            <a:xfrm>
              <a:off x="876300" y="990599"/>
              <a:ext cx="288326" cy="392441"/>
            </a:xfrm>
            <a:custGeom>
              <a:cxnLst>
                <a:cxn ang="0">
                  <a:pos x="wd2" y="hd2"/>
                </a:cxn>
                <a:cxn ang="5400000">
                  <a:pos x="wd2" y="hd2"/>
                </a:cxn>
                <a:cxn ang="10800000">
                  <a:pos x="wd2" y="hd2"/>
                </a:cxn>
                <a:cxn ang="16200000">
                  <a:pos x="wd2" y="hd2"/>
                </a:cxn>
              </a:cxnLst>
              <a:rect b="b" l="0" r="r" t="0"/>
              <a:pathLst>
                <a:path extrusionOk="0" h="18952" w="19323">
                  <a:moveTo>
                    <a:pt x="0" y="1473"/>
                  </a:moveTo>
                  <a:cubicBezTo>
                    <a:pt x="6540" y="-2648"/>
                    <a:pt x="10391" y="2786"/>
                    <a:pt x="14004" y="6685"/>
                  </a:cubicBezTo>
                  <a:cubicBezTo>
                    <a:pt x="18693" y="11746"/>
                    <a:pt x="21600" y="16421"/>
                    <a:pt x="17023" y="18952"/>
                  </a:cubicBezTo>
                </a:path>
              </a:pathLst>
            </a:custGeom>
            <a:solidFill>
              <a:schemeClr val="accent2"/>
            </a:solid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5" name="chenying0907 216"/>
            <p:cNvSpPr/>
            <p:nvPr/>
          </p:nvSpPr>
          <p:spPr>
            <a:xfrm>
              <a:off x="0" y="25400"/>
              <a:ext cx="1130505" cy="1441123"/>
            </a:xfrm>
            <a:custGeom>
              <a:cxnLst>
                <a:cxn ang="0">
                  <a:pos x="wd2" y="hd2"/>
                </a:cxn>
                <a:cxn ang="5400000">
                  <a:pos x="wd2" y="hd2"/>
                </a:cxn>
                <a:cxn ang="10800000">
                  <a:pos x="wd2" y="hd2"/>
                </a:cxn>
                <a:cxn ang="16200000">
                  <a:pos x="wd2" y="hd2"/>
                </a:cxn>
              </a:cxnLst>
              <a:rect b="b" l="0" r="r" t="0"/>
              <a:pathLst>
                <a:path extrusionOk="0" h="21249" w="21386">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6" name="chenying0907 217"/>
            <p:cNvSpPr/>
            <p:nvPr/>
          </p:nvSpPr>
          <p:spPr>
            <a:xfrm>
              <a:off x="1041400" y="888999"/>
              <a:ext cx="1180907" cy="755488"/>
            </a:xfrm>
            <a:custGeom>
              <a:cxnLst>
                <a:cxn ang="0">
                  <a:pos x="wd2" y="hd2"/>
                </a:cxn>
                <a:cxn ang="5400000">
                  <a:pos x="wd2" y="hd2"/>
                </a:cxn>
                <a:cxn ang="10800000">
                  <a:pos x="wd2" y="hd2"/>
                </a:cxn>
                <a:cxn ang="16200000">
                  <a:pos x="wd2" y="hd2"/>
                </a:cxn>
              </a:cxnLst>
              <a:rect b="b" l="0" r="r" t="0"/>
              <a:pathLst>
                <a:path extrusionOk="0" h="19656" w="2088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sp>
        <p:nvSpPr>
          <p:cNvPr id="7" name="chenying0907 148"/>
          <p:cNvSpPr/>
          <p:nvPr/>
        </p:nvSpPr>
        <p:spPr>
          <a:xfrm>
            <a:off x="937470" y="3638665"/>
            <a:ext cx="3086203" cy="102715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gn="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a:t>
            </a:r>
          </a:p>
        </p:txBody>
      </p:sp>
      <p:sp>
        <p:nvSpPr>
          <p:cNvPr id="8" name="文本框 7"/>
          <p:cNvSpPr txBox="1"/>
          <p:nvPr/>
        </p:nvSpPr>
        <p:spPr>
          <a:xfrm>
            <a:off x="1118965" y="2848599"/>
            <a:ext cx="1811599" cy="416481"/>
          </a:xfrm>
          <a:prstGeom prst="rect">
            <a:avLst/>
          </a:prstGeom>
          <a:noFill/>
        </p:spPr>
        <p:txBody>
          <a:bodyPr bIns="45706" lIns="91412" rIns="91412" rtlCol="0" tIns="45706" wrap="none">
            <a:spAutoFit/>
          </a:bodyPr>
          <a:lstStyle/>
          <a:p>
            <a:pPr algn="r"/>
            <a:r>
              <a:rPr altLang="en-US" kumimoji="1" lang="zh-CN" sz="2133">
                <a:solidFill>
                  <a:schemeClr val="tx2">
                    <a:lumMod val="75000"/>
                  </a:schemeClr>
                </a:solidFill>
                <a:latin charset="-122" pitchFamily="34" typeface="微软雅黑"/>
                <a:ea charset="-122" pitchFamily="34" typeface="微软雅黑"/>
                <a:cs charset="-122" typeface="DFPShaoNvW5-GB"/>
              </a:rPr>
              <a:t>点击添加标题</a:t>
            </a:r>
          </a:p>
        </p:txBody>
      </p:sp>
      <p:grpSp>
        <p:nvGrpSpPr>
          <p:cNvPr id="9" name="Group 157"/>
          <p:cNvGrpSpPr/>
          <p:nvPr/>
        </p:nvGrpSpPr>
        <p:grpSpPr>
          <a:xfrm>
            <a:off x="8815137" y="1304714"/>
            <a:ext cx="1566779" cy="1894222"/>
            <a:chExt cx="832429" cy="1006091"/>
          </a:xfrm>
        </p:grpSpPr>
        <p:sp>
          <p:nvSpPr>
            <p:cNvPr id="11" name="chenying0907 153"/>
            <p:cNvSpPr/>
            <p:nvPr/>
          </p:nvSpPr>
          <p:spPr>
            <a:xfrm>
              <a:off x="0" y="0"/>
              <a:ext cx="825247" cy="1004894"/>
            </a:xfrm>
            <a:custGeom>
              <a:cxnLst>
                <a:cxn ang="0">
                  <a:pos x="wd2" y="hd2"/>
                </a:cxn>
                <a:cxn ang="5400000">
                  <a:pos x="wd2" y="hd2"/>
                </a:cxn>
                <a:cxn ang="10800000">
                  <a:pos x="wd2" y="hd2"/>
                </a:cxn>
                <a:cxn ang="16200000">
                  <a:pos x="wd2" y="hd2"/>
                </a:cxn>
              </a:cxnLst>
              <a:rect b="b" l="0" r="r" t="0"/>
              <a:pathLst>
                <a:path extrusionOk="0" h="18782" w="20617">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chemeClr val="accent4">
                <a:lumMod val="20000"/>
                <a:lumOff val="80000"/>
              </a:schemeClr>
            </a:solid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10" name="chenying0907 152"/>
            <p:cNvSpPr/>
            <p:nvPr/>
          </p:nvSpPr>
          <p:spPr>
            <a:xfrm>
              <a:off x="63500" y="177800"/>
              <a:ext cx="768929" cy="828291"/>
            </a:xfrm>
            <a:custGeom>
              <a:cxnLst>
                <a:cxn ang="0">
                  <a:pos x="wd2" y="hd2"/>
                </a:cxn>
                <a:cxn ang="5400000">
                  <a:pos x="wd2" y="hd2"/>
                </a:cxn>
                <a:cxn ang="10800000">
                  <a:pos x="wd2" y="hd2"/>
                </a:cxn>
                <a:cxn ang="16200000">
                  <a:pos x="wd2" y="hd2"/>
                </a:cxn>
              </a:cxnLst>
              <a:rect b="b" l="0" r="r" t="0"/>
              <a:pathLst>
                <a:path extrusionOk="0" h="21600" w="21412">
                  <a:moveTo>
                    <a:pt x="21365" y="6553"/>
                  </a:moveTo>
                  <a:cubicBezTo>
                    <a:pt x="21209" y="8299"/>
                    <a:pt x="20695" y="9966"/>
                    <a:pt x="20017" y="11011"/>
                  </a:cubicBezTo>
                  <a:cubicBezTo>
                    <a:pt x="17690" y="14597"/>
                    <a:pt x="10380" y="15582"/>
                    <a:pt x="6269" y="15729"/>
                  </a:cubicBezTo>
                  <a:cubicBezTo>
                    <a:pt x="4038" y="16710"/>
                    <a:pt x="2030" y="18524"/>
                    <a:pt x="1890" y="21600"/>
                  </a:cubicBezTo>
                  <a:cubicBezTo>
                    <a:pt x="1354" y="19498"/>
                    <a:pt x="638" y="17403"/>
                    <a:pt x="3179" y="14478"/>
                  </a:cubicBezTo>
                  <a:cubicBezTo>
                    <a:pt x="2729" y="14996"/>
                    <a:pt x="-3" y="11060"/>
                    <a:pt x="0" y="10322"/>
                  </a:cubicBezTo>
                  <a:cubicBezTo>
                    <a:pt x="7119" y="10785"/>
                    <a:pt x="20375" y="9891"/>
                    <a:pt x="18971" y="0"/>
                  </a:cubicBezTo>
                  <a:cubicBezTo>
                    <a:pt x="21020" y="1136"/>
                    <a:pt x="21597" y="3933"/>
                    <a:pt x="21365" y="6553"/>
                  </a:cubicBezTo>
                  <a:close/>
                </a:path>
              </a:pathLst>
            </a:custGeom>
            <a:solidFill>
              <a:schemeClr val="accent4"/>
            </a:solidFill>
            <a:ln cap="flat" w="12700">
              <a:solidFill>
                <a:schemeClr val="accent4"/>
              </a:solidFill>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nvGrpSpPr>
            <p:cNvPr id="12" name="Group 156"/>
            <p:cNvGrpSpPr/>
            <p:nvPr/>
          </p:nvGrpSpPr>
          <p:grpSpPr>
            <a:xfrm>
              <a:off x="330200" y="215900"/>
              <a:ext cx="178940" cy="367431"/>
              <a:chExt cx="178939" cy="367430"/>
            </a:xfrm>
          </p:grpSpPr>
          <p:sp>
            <p:nvSpPr>
              <p:cNvPr id="13" name="chenying0907 154"/>
              <p:cNvSpPr/>
              <p:nvPr/>
            </p:nvSpPr>
            <p:spPr>
              <a:xfrm>
                <a:off x="0" y="0"/>
                <a:ext cx="178940" cy="244342"/>
              </a:xfrm>
              <a:custGeom>
                <a:cxnLst>
                  <a:cxn ang="0">
                    <a:pos x="wd2" y="hd2"/>
                  </a:cxn>
                  <a:cxn ang="5400000">
                    <a:pos x="wd2" y="hd2"/>
                  </a:cxn>
                  <a:cxn ang="10800000">
                    <a:pos x="wd2" y="hd2"/>
                  </a:cxn>
                  <a:cxn ang="16200000">
                    <a:pos x="wd2" y="hd2"/>
                  </a:cxn>
                </a:cxnLst>
                <a:rect b="b" l="0" r="r" t="0"/>
                <a:pathLst>
                  <a:path extrusionOk="0" h="18018" w="17224">
                    <a:moveTo>
                      <a:pt x="100" y="9277"/>
                    </a:moveTo>
                    <a:cubicBezTo>
                      <a:pt x="-1213" y="3536"/>
                      <a:pt x="10703" y="-3582"/>
                      <a:pt x="16203" y="2063"/>
                    </a:cubicBezTo>
                    <a:cubicBezTo>
                      <a:pt x="20387" y="6358"/>
                      <a:pt x="10513" y="14060"/>
                      <a:pt x="8251" y="18018"/>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14" name="chenying0907 155"/>
              <p:cNvSpPr/>
              <p:nvPr/>
            </p:nvSpPr>
            <p:spPr>
              <a:xfrm>
                <a:off x="76200" y="342900"/>
                <a:ext cx="19564" cy="24531"/>
              </a:xfrm>
              <a:custGeom>
                <a:cxnLst>
                  <a:cxn ang="0">
                    <a:pos x="wd2" y="hd2"/>
                  </a:cxn>
                  <a:cxn ang="5400000">
                    <a:pos x="wd2" y="hd2"/>
                  </a:cxn>
                  <a:cxn ang="10800000">
                    <a:pos x="wd2" y="hd2"/>
                  </a:cxn>
                  <a:cxn ang="16200000">
                    <a:pos x="wd2" y="hd2"/>
                  </a:cxn>
                </a:cxnLst>
                <a:rect b="b" l="0" r="r" t="0"/>
                <a:pathLst>
                  <a:path extrusionOk="0" h="15561" w="18659">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grpSp>
      <p:sp>
        <p:nvSpPr>
          <p:cNvPr id="15" name="chenying0907 148"/>
          <p:cNvSpPr/>
          <p:nvPr/>
        </p:nvSpPr>
        <p:spPr>
          <a:xfrm>
            <a:off x="4551123" y="3632496"/>
            <a:ext cx="3086203" cy="102715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gn="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a:t>
            </a:r>
          </a:p>
        </p:txBody>
      </p:sp>
      <p:sp>
        <p:nvSpPr>
          <p:cNvPr id="16" name="文本框 7"/>
          <p:cNvSpPr txBox="1"/>
          <p:nvPr/>
        </p:nvSpPr>
        <p:spPr>
          <a:xfrm>
            <a:off x="4718254" y="2848599"/>
            <a:ext cx="1811599" cy="416481"/>
          </a:xfrm>
          <a:prstGeom prst="rect">
            <a:avLst/>
          </a:prstGeom>
          <a:noFill/>
        </p:spPr>
        <p:txBody>
          <a:bodyPr bIns="45706" lIns="91412" rIns="91412" rtlCol="0" tIns="45706" wrap="none">
            <a:spAutoFit/>
          </a:bodyPr>
          <a:lstStyle/>
          <a:p>
            <a:pPr algn="r"/>
            <a:r>
              <a:rPr altLang="en-US" kumimoji="1" lang="zh-CN" sz="2133">
                <a:solidFill>
                  <a:schemeClr val="tx2">
                    <a:lumMod val="75000"/>
                  </a:schemeClr>
                </a:solidFill>
                <a:latin charset="-122" pitchFamily="34" typeface="微软雅黑"/>
                <a:ea charset="-122" pitchFamily="34" typeface="微软雅黑"/>
                <a:cs charset="-122" typeface="DFPShaoNvW5-GB"/>
              </a:rPr>
              <a:t>点击添加标题</a:t>
            </a:r>
          </a:p>
        </p:txBody>
      </p:sp>
    </p:spTree>
    <p:extLst>
      <p:ext uri="{BB962C8B-B14F-4D97-AF65-F5344CB8AC3E}">
        <p14:creationId val="197139372"/>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0000"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500" id="12"/>
                                        <p:tgtEl>
                                          <p:spTgt spid="9"/>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500" id="20"/>
                                        <p:tgtEl>
                                          <p:spTgt spid="7"/>
                                        </p:tgtEl>
                                      </p:cBhvr>
                                    </p:animEffect>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16"/>
                                        </p:tgtEl>
                                        <p:attrNameLst>
                                          <p:attrName>style.visibility</p:attrName>
                                        </p:attrNameLst>
                                      </p:cBhvr>
                                      <p:to>
                                        <p:strVal val="visible"/>
                                      </p:to>
                                    </p:set>
                                    <p:animEffect filter="wipe(left)" transition="in">
                                      <p:cBhvr>
                                        <p:cTn dur="500" id="24"/>
                                        <p:tgtEl>
                                          <p:spTgt spid="16"/>
                                        </p:tgtEl>
                                      </p:cBhvr>
                                    </p:animEffect>
                                  </p:childTnLst>
                                </p:cTn>
                              </p:par>
                            </p:childTnLst>
                          </p:cTn>
                        </p:par>
                        <p:par>
                          <p:cTn fill="hold" id="25" nodeType="afterGroup">
                            <p:stCondLst>
                              <p:cond delay="2500"/>
                            </p:stCondLst>
                            <p:childTnLst>
                              <p:par>
                                <p:cTn fill="hold" grpId="0" id="26" nodeType="afterEffect" presetClass="entr" presetID="10" presetSubtype="0">
                                  <p:stCondLst>
                                    <p:cond delay="0"/>
                                  </p:stCondLst>
                                  <p:childTnLst>
                                    <p:set>
                                      <p:cBhvr>
                                        <p:cTn dur="1" fill="hold" id="27">
                                          <p:stCondLst>
                                            <p:cond delay="0"/>
                                          </p:stCondLst>
                                        </p:cTn>
                                        <p:tgtEl>
                                          <p:spTgt spid="15"/>
                                        </p:tgtEl>
                                        <p:attrNameLst>
                                          <p:attrName>style.visibility</p:attrName>
                                        </p:attrNameLst>
                                      </p:cBhvr>
                                      <p:to>
                                        <p:strVal val="visible"/>
                                      </p:to>
                                    </p:set>
                                    <p:animEffect filter="fade" transition="in">
                                      <p:cBhvr>
                                        <p:cTn dur="500" id="28"/>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5"/>
      <p:bldP grpId="0" spid="1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984F8514-E0DF-469F-9B40-897B1147C2F4}"/>
              </a:ext>
            </a:extLst>
          </p:cNvPr>
          <p:cNvGrpSpPr/>
          <p:nvPr/>
        </p:nvGrpSpPr>
        <p:grpSpPr>
          <a:xfrm>
            <a:off x="5529943" y="41275"/>
            <a:ext cx="1988457" cy="5172364"/>
            <a:chOff x="5529943" y="41275"/>
            <a:chExt cx="1988457" cy="5172364"/>
          </a:xfrm>
        </p:grpSpPr>
        <p:sp>
          <p:nvSpPr>
            <p:cNvPr id="6" name="文本框 5">
              <a:extLst>
                <a:ext uri="{FF2B5EF4-FFF2-40B4-BE49-F238E27FC236}">
                  <a16:creationId xmlns:a16="http://schemas.microsoft.com/office/drawing/2014/main" id="{36786ABA-CD3C-4DD9-B76D-F99AA39DA2CE}"/>
                </a:ext>
              </a:extLst>
            </p:cNvPr>
            <p:cNvSpPr txBox="1"/>
            <p:nvPr/>
          </p:nvSpPr>
          <p:spPr>
            <a:xfrm>
              <a:off x="5529943" y="41275"/>
              <a:ext cx="1988457" cy="2621280"/>
            </a:xfrm>
            <a:prstGeom prst="rect">
              <a:avLst/>
            </a:prstGeom>
            <a:noFill/>
          </p:spPr>
          <p:txBody>
            <a:bodyPr rtlCol="0" wrap="square">
              <a:spAutoFit/>
            </a:bodyPr>
            <a:lstStyle/>
            <a:p>
              <a:r>
                <a:rPr altLang="en-US" b="1" lang="zh-CN" sz="16600">
                  <a:solidFill>
                    <a:schemeClr val="accent1"/>
                  </a:solidFill>
                  <a:latin charset="-122" panose="03000509000000000000" pitchFamily="65" typeface="迷你简卡通"/>
                  <a:ea charset="-122" panose="03000509000000000000" pitchFamily="65" typeface="迷你简卡通"/>
                </a:rPr>
                <a:t>再</a:t>
              </a:r>
            </a:p>
          </p:txBody>
        </p:sp>
        <p:sp>
          <p:nvSpPr>
            <p:cNvPr id="7" name="文本框 6">
              <a:extLst>
                <a:ext uri="{FF2B5EF4-FFF2-40B4-BE49-F238E27FC236}">
                  <a16:creationId xmlns:a16="http://schemas.microsoft.com/office/drawing/2014/main" id="{6D618334-D40E-4DA1-AE28-0AFC50BF7E20}"/>
                </a:ext>
              </a:extLst>
            </p:cNvPr>
            <p:cNvSpPr txBox="1"/>
            <p:nvPr/>
          </p:nvSpPr>
          <p:spPr>
            <a:xfrm>
              <a:off x="5529943" y="2566761"/>
              <a:ext cx="1988457" cy="2621280"/>
            </a:xfrm>
            <a:prstGeom prst="rect">
              <a:avLst/>
            </a:prstGeom>
            <a:noFill/>
          </p:spPr>
          <p:txBody>
            <a:bodyPr rtlCol="0" wrap="square">
              <a:spAutoFit/>
            </a:bodyPr>
            <a:lstStyle/>
            <a:p>
              <a:r>
                <a:rPr altLang="en-US" b="1" lang="zh-CN" sz="16600">
                  <a:solidFill>
                    <a:schemeClr val="accent1"/>
                  </a:solidFill>
                  <a:latin charset="-122" panose="03000509000000000000" pitchFamily="65" typeface="迷你简卡通"/>
                  <a:ea charset="-122" panose="03000509000000000000" pitchFamily="65" typeface="迷你简卡通"/>
                </a:rPr>
                <a:t>见</a:t>
              </a:r>
            </a:p>
          </p:txBody>
        </p:sp>
      </p:grpSp>
      <p:sp>
        <p:nvSpPr>
          <p:cNvPr id="8" name="文本框 7">
            <a:extLst>
              <a:ext uri="{FF2B5EF4-FFF2-40B4-BE49-F238E27FC236}">
                <a16:creationId xmlns:a16="http://schemas.microsoft.com/office/drawing/2014/main" id="{3551B4C3-AEA8-4209-9B42-D71494BC3D40}"/>
              </a:ext>
            </a:extLst>
          </p:cNvPr>
          <p:cNvSpPr txBox="1"/>
          <p:nvPr/>
        </p:nvSpPr>
        <p:spPr>
          <a:xfrm>
            <a:off x="5646056" y="2457320"/>
            <a:ext cx="2467430" cy="457200"/>
          </a:xfrm>
          <a:prstGeom prst="rect">
            <a:avLst/>
          </a:prstGeom>
          <a:noFill/>
        </p:spPr>
        <p:txBody>
          <a:bodyPr rtlCol="0" wrap="square">
            <a:spAutoFit/>
          </a:bodyPr>
          <a:lstStyle/>
          <a:p>
            <a:r>
              <a:rPr altLang="zh-CN" b="1" lang="en-US" smtClean="0" sz="2400">
                <a:solidFill>
                  <a:schemeClr val="accent1"/>
                </a:solidFill>
                <a:latin charset="0" pitchFamily="50" typeface="Daniel Black"/>
              </a:rPr>
              <a:t>ZAI JIAN</a:t>
            </a:r>
          </a:p>
        </p:txBody>
      </p:sp>
      <p:sp>
        <p:nvSpPr>
          <p:cNvPr id="9" name="文本框 8">
            <a:extLst>
              <a:ext uri="{FF2B5EF4-FFF2-40B4-BE49-F238E27FC236}">
                <a16:creationId xmlns:a16="http://schemas.microsoft.com/office/drawing/2014/main" id="{A4407AA0-7F72-4802-B826-68D166CBD61B}"/>
              </a:ext>
            </a:extLst>
          </p:cNvPr>
          <p:cNvSpPr txBox="1"/>
          <p:nvPr/>
        </p:nvSpPr>
        <p:spPr>
          <a:xfrm>
            <a:off x="4934857" y="589303"/>
            <a:ext cx="420914" cy="3017520"/>
          </a:xfrm>
          <a:prstGeom prst="rect">
            <a:avLst/>
          </a:prstGeom>
          <a:noFill/>
        </p:spPr>
        <p:txBody>
          <a:bodyPr rtlCol="0" wrap="square">
            <a:spAutoFit/>
          </a:bodyPr>
          <a:lstStyle/>
          <a:p>
            <a:r>
              <a:rPr altLang="en-US" b="1" lang="zh-CN" sz="3200">
                <a:solidFill>
                  <a:schemeClr val="accent1"/>
                </a:solidFill>
                <a:latin charset="-122" panose="03000509000000000000" pitchFamily="65" typeface="迷你简卡通"/>
                <a:ea charset="-122" panose="03000509000000000000" pitchFamily="65" typeface="迷你简卡通"/>
              </a:rPr>
              <a:t>感谢您的观看</a:t>
            </a:r>
          </a:p>
        </p:txBody>
      </p:sp>
    </p:spTree>
    <p:extLst>
      <p:ext uri="{BB962C8B-B14F-4D97-AF65-F5344CB8AC3E}">
        <p14:creationId val="2380486982"/>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6" presetSubtype="16">
                                  <p:stCondLst>
                                    <p:cond delay="0"/>
                                  </p:stCondLst>
                                  <p:childTnLst>
                                    <p:set>
                                      <p:cBhvr>
                                        <p:cTn dur="1" fill="hold" id="11">
                                          <p:stCondLst>
                                            <p:cond delay="0"/>
                                          </p:stCondLst>
                                        </p:cTn>
                                        <p:tgtEl>
                                          <p:spTgt spid="8"/>
                                        </p:tgtEl>
                                        <p:attrNameLst>
                                          <p:attrName>style.visibility</p:attrName>
                                        </p:attrNameLst>
                                      </p:cBhvr>
                                      <p:to>
                                        <p:strVal val="visible"/>
                                      </p:to>
                                    </p:set>
                                    <p:animEffect filter="circle(in)" transition="in">
                                      <p:cBhvr>
                                        <p:cTn dur="2000" id="12"/>
                                        <p:tgtEl>
                                          <p:spTgt spid="8"/>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1" presetSubtype="0">
                                  <p:stCondLst>
                                    <p:cond delay="0"/>
                                  </p:stCondLst>
                                  <p:iterate type="lt">
                                    <p:tmPct val="10000"/>
                                  </p:iterate>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9"/>
                                        </p:tgtEl>
                                        <p:attrNameLst>
                                          <p:attrName>ppt_y</p:attrName>
                                        </p:attrNameLst>
                                      </p:cBhvr>
                                      <p:tavLst>
                                        <p:tav tm="0">
                                          <p:val>
                                            <p:strVal val="#ppt_y"/>
                                          </p:val>
                                        </p:tav>
                                        <p:tav tm="100000">
                                          <p:val>
                                            <p:strVal val="#ppt_y"/>
                                          </p:val>
                                        </p:tav>
                                      </p:tavLst>
                                    </p:anim>
                                    <p:anim calcmode="lin" valueType="num">
                                      <p:cBhvr>
                                        <p:cTn dur="500" fill="hold" id="19"/>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B3D11173-5A78-4B7F-8950-0B5AFF0E0CD5}"/>
              </a:ext>
            </a:extLst>
          </p:cNvPr>
          <p:cNvPicPr>
            <a:picLocks noChangeAspect="1"/>
          </p:cNvPicPr>
          <p:nvPr/>
        </p:nvPicPr>
        <p:blipFill>
          <a:blip r:embed="rId2">
            <a:duotone>
              <a:schemeClr val="accent2">
                <a:shade val="45000"/>
                <a:satMod val="135000"/>
              </a:schemeClr>
              <a:prstClr val="white"/>
            </a:duotone>
            <a:extLst>
              <a:ext uri="{28A0092B-C50C-407E-A947-70E740481C1C}">
                <a14:useLocalDpi val="0"/>
              </a:ext>
            </a:extLst>
          </a:blip>
          <a:stretch>
            <a:fillRect/>
          </a:stretch>
        </p:blipFill>
        <p:spPr>
          <a:xfrm flipH="1">
            <a:off x="933407" y="2068219"/>
            <a:ext cx="4500421" cy="2337758"/>
          </a:xfrm>
          <a:prstGeom prst="rect">
            <a:avLst/>
          </a:prstGeom>
        </p:spPr>
      </p:pic>
      <p:sp>
        <p:nvSpPr>
          <p:cNvPr id="5" name="Freeform 34">
            <a:extLst>
              <a:ext uri="{FF2B5EF4-FFF2-40B4-BE49-F238E27FC236}">
                <a16:creationId xmlns:a16="http://schemas.microsoft.com/office/drawing/2014/main" id="{A7D2DF09-10A1-4C90-9528-14408B118F33}"/>
              </a:ext>
            </a:extLst>
          </p:cNvPr>
          <p:cNvSpPr>
            <a:spLocks noEditPoints="1"/>
          </p:cNvSpPr>
          <p:nvPr/>
        </p:nvSpPr>
        <p:spPr bwMode="auto">
          <a:xfrm>
            <a:off x="10889674" y="3778953"/>
            <a:ext cx="813742" cy="471144"/>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6" name="任意多边形 8">
            <a:extLst>
              <a:ext uri="{FF2B5EF4-FFF2-40B4-BE49-F238E27FC236}">
                <a16:creationId xmlns:a16="http://schemas.microsoft.com/office/drawing/2014/main" id="{9301FB9D-4F53-4B68-8275-EFC7F436AA0F}"/>
              </a:ext>
            </a:extLst>
          </p:cNvPr>
          <p:cNvSpPr/>
          <p:nvPr/>
        </p:nvSpPr>
        <p:spPr>
          <a:xfrm>
            <a:off x="5317687" y="3736357"/>
            <a:ext cx="5761532" cy="459993"/>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2760D2FF-EB49-414D-A389-1A01D43AAB6C}"/>
              </a:ext>
            </a:extLst>
          </p:cNvPr>
          <p:cNvSpPr txBox="1"/>
          <p:nvPr/>
        </p:nvSpPr>
        <p:spPr>
          <a:xfrm flipH="1">
            <a:off x="7269383" y="2949864"/>
            <a:ext cx="3327742" cy="701040"/>
          </a:xfrm>
          <a:prstGeom prst="rect">
            <a:avLst/>
          </a:prstGeom>
          <a:noFill/>
        </p:spPr>
        <p:txBody>
          <a:bodyPr rtlCol="0" wrap="square">
            <a:spAutoFit/>
          </a:bodyPr>
          <a:lstStyle/>
          <a:p>
            <a:pPr algn="dist"/>
            <a:r>
              <a:rPr altLang="en-US" lang="zh-CN" smtClean="0" spc="300" sz="4000">
                <a:solidFill>
                  <a:schemeClr val="accent1"/>
                </a:solidFill>
                <a:latin typeface="+mn-ea"/>
              </a:rPr>
              <a:t>添加标题</a:t>
            </a:r>
          </a:p>
        </p:txBody>
      </p:sp>
      <p:grpSp>
        <p:nvGrpSpPr>
          <p:cNvPr id="8" name="组合 7">
            <a:extLst>
              <a:ext uri="{FF2B5EF4-FFF2-40B4-BE49-F238E27FC236}">
                <a16:creationId xmlns:a16="http://schemas.microsoft.com/office/drawing/2014/main" id="{484FEFD9-C053-48AC-8330-FA3BB65BC4A0}"/>
              </a:ext>
            </a:extLst>
          </p:cNvPr>
          <p:cNvGrpSpPr/>
          <p:nvPr/>
        </p:nvGrpSpPr>
        <p:grpSpPr>
          <a:xfrm>
            <a:off x="6016268" y="2883155"/>
            <a:ext cx="841304" cy="841304"/>
            <a:chOff x="6016268" y="2883155"/>
            <a:chExt cx="841304" cy="841304"/>
          </a:xfrm>
        </p:grpSpPr>
        <p:sp>
          <p:nvSpPr>
            <p:cNvPr id="9" name="椭圆 8">
              <a:extLst>
                <a:ext uri="{FF2B5EF4-FFF2-40B4-BE49-F238E27FC236}">
                  <a16:creationId xmlns:a16="http://schemas.microsoft.com/office/drawing/2014/main" id="{11330C72-DF87-4149-BD6D-8A5C9002ED0E}"/>
                </a:ext>
              </a:extLst>
            </p:cNvPr>
            <p:cNvSpPr/>
            <p:nvPr/>
          </p:nvSpPr>
          <p:spPr>
            <a:xfrm>
              <a:off x="6016268" y="2883155"/>
              <a:ext cx="841304" cy="841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B603ED37-8143-44E5-A7AC-8E20FBF5C099}"/>
                </a:ext>
              </a:extLst>
            </p:cNvPr>
            <p:cNvSpPr txBox="1"/>
            <p:nvPr/>
          </p:nvSpPr>
          <p:spPr>
            <a:xfrm flipH="1">
              <a:off x="6058026" y="2940820"/>
              <a:ext cx="786099" cy="701040"/>
            </a:xfrm>
            <a:prstGeom prst="rect">
              <a:avLst/>
            </a:prstGeom>
            <a:noFill/>
          </p:spPr>
          <p:txBody>
            <a:bodyPr rtlCol="0" wrap="square">
              <a:spAutoFit/>
            </a:bodyPr>
            <a:lstStyle/>
            <a:p>
              <a:pPr algn="ctr"/>
              <a:r>
                <a:rPr altLang="zh-CN" b="1" lang="en-US" sz="4000">
                  <a:solidFill>
                    <a:srgbClr val="F9F9F9"/>
                  </a:solidFill>
                  <a:latin charset="-122" panose="02010600030101010101" pitchFamily="2" typeface="等线"/>
                  <a:ea charset="-122" panose="02010600030101010101" pitchFamily="2" typeface="等线"/>
                </a:rPr>
                <a:t>1</a:t>
              </a:r>
            </a:p>
          </p:txBody>
        </p:sp>
      </p:grpSp>
      <p:sp>
        <p:nvSpPr>
          <p:cNvPr id="11" name="文本框 10">
            <a:extLst>
              <a:ext uri="{FF2B5EF4-FFF2-40B4-BE49-F238E27FC236}">
                <a16:creationId xmlns:a16="http://schemas.microsoft.com/office/drawing/2014/main" id="{F7D5FC68-E1A8-4F0D-96BD-4DD2C0112D6F}"/>
              </a:ext>
            </a:extLst>
          </p:cNvPr>
          <p:cNvSpPr txBox="1"/>
          <p:nvPr/>
        </p:nvSpPr>
        <p:spPr>
          <a:xfrm>
            <a:off x="1726083" y="2529212"/>
            <a:ext cx="2262505" cy="701040"/>
          </a:xfrm>
          <a:prstGeom prst="rect">
            <a:avLst/>
          </a:prstGeom>
          <a:noFill/>
        </p:spPr>
        <p:txBody>
          <a:bodyPr rtlCol="0" wrap="none">
            <a:spAutoFit/>
          </a:bodyPr>
          <a:lstStyle/>
          <a:p>
            <a:r>
              <a:rPr altLang="zh-CN" b="1" lang="en-US" sz="4000">
                <a:solidFill>
                  <a:schemeClr val="accent1"/>
                </a:solidFill>
                <a:latin charset="-122" panose="02010600030101010101" pitchFamily="2" typeface="等线"/>
                <a:ea charset="-122" panose="02010600030101010101" pitchFamily="2" typeface="等线"/>
              </a:rPr>
              <a:t>PART  01</a:t>
            </a:r>
          </a:p>
        </p:txBody>
      </p:sp>
    </p:spTree>
    <p:extLst>
      <p:ext uri="{BB962C8B-B14F-4D97-AF65-F5344CB8AC3E}">
        <p14:creationId val="3031931781"/>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11"/>
                                        </p:tgtEl>
                                        <p:attrNameLst>
                                          <p:attrName>style.visibility</p:attrName>
                                        </p:attrNameLst>
                                      </p:cBhvr>
                                      <p:to>
                                        <p:strVal val="visible"/>
                                      </p:to>
                                    </p:set>
                                    <p:animEffect filter="barn(outVertical)"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0-#ppt_w/2"/>
                                          </p:val>
                                        </p:tav>
                                        <p:tav tm="100000">
                                          <p:val>
                                            <p:strVal val="#ppt_x"/>
                                          </p:val>
                                        </p:tav>
                                      </p:tavLst>
                                    </p:anim>
                                    <p:anim calcmode="lin" valueType="num">
                                      <p:cBhvr additive="base">
                                        <p:cTn dur="1000" fill="hold" id="12"/>
                                        <p:tgtEl>
                                          <p:spTgt spid="5"/>
                                        </p:tgtEl>
                                        <p:attrNameLst>
                                          <p:attrName>ppt_y</p:attrName>
                                        </p:attrNameLst>
                                      </p:cBhvr>
                                      <p:tavLst>
                                        <p:tav tm="0">
                                          <p:val>
                                            <p:strVal val="#ppt_y"/>
                                          </p:val>
                                        </p:tav>
                                        <p:tav tm="100000">
                                          <p:val>
                                            <p:strVal val="#ppt_y"/>
                                          </p:val>
                                        </p:tav>
                                      </p:tavLst>
                                    </p:anim>
                                  </p:childTnLst>
                                </p:cTn>
                              </p:par>
                              <p:par>
                                <p:cTn fill="hold" grpId="0" id="13" nodeType="withEffect" presetClass="entr" presetID="22" presetSubtype="8">
                                  <p:stCondLst>
                                    <p:cond delay="500"/>
                                  </p:stCondLst>
                                  <p:childTnLst>
                                    <p:set>
                                      <p:cBhvr>
                                        <p:cTn dur="1" fill="hold" id="14">
                                          <p:stCondLst>
                                            <p:cond delay="0"/>
                                          </p:stCondLst>
                                        </p:cTn>
                                        <p:tgtEl>
                                          <p:spTgt spid="6"/>
                                        </p:tgtEl>
                                        <p:attrNameLst>
                                          <p:attrName>style.visibility</p:attrName>
                                        </p:attrNameLst>
                                      </p:cBhvr>
                                      <p:to>
                                        <p:strVal val="visible"/>
                                      </p:to>
                                    </p:set>
                                    <p:animEffect filter="wipe(left)"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Effect filter="fade" transition="in">
                                      <p:cBhvr>
                                        <p:cTn dur="500" id="21"/>
                                        <p:tgtEl>
                                          <p:spTgt spid="8"/>
                                        </p:tgtEl>
                                      </p:cBhvr>
                                    </p:animEffect>
                                  </p:childTnLst>
                                </p:cTn>
                              </p:par>
                            </p:childTnLst>
                          </p:cTn>
                        </p:par>
                        <p:par>
                          <p:cTn fill="hold" id="22" nodeType="afterGroup">
                            <p:stCondLst>
                              <p:cond delay="2000"/>
                            </p:stCondLst>
                            <p:childTnLst>
                              <p:par>
                                <p:cTn fill="hold" grpId="0" id="23" nodeType="afterEffect" presetClass="entr" presetID="16" presetSubtype="37">
                                  <p:stCondLst>
                                    <p:cond delay="0"/>
                                  </p:stCondLst>
                                  <p:childTnLst>
                                    <p:set>
                                      <p:cBhvr>
                                        <p:cTn dur="1" fill="hold" id="24">
                                          <p:stCondLst>
                                            <p:cond delay="0"/>
                                          </p:stCondLst>
                                        </p:cTn>
                                        <p:tgtEl>
                                          <p:spTgt spid="7"/>
                                        </p:tgtEl>
                                        <p:attrNameLst>
                                          <p:attrName>style.visibility</p:attrName>
                                        </p:attrNameLst>
                                      </p:cBhvr>
                                      <p:to>
                                        <p:strVal val="visible"/>
                                      </p:to>
                                    </p:set>
                                    <p:animEffect filter="barn(outVertical)" transition="in">
                                      <p:cBhvr>
                                        <p:cTn dur="500" id="2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chenying0907 109"/>
          <p:cNvSpPr/>
          <p:nvPr/>
        </p:nvSpPr>
        <p:spPr>
          <a:xfrm>
            <a:off x="6436321" y="1882406"/>
            <a:ext cx="873401" cy="832001"/>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anchor="ctr" bIns="38088" lIns="38088" rIns="38088" tIns="38088"/>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4" name="chenying0907 148"/>
          <p:cNvSpPr/>
          <p:nvPr/>
        </p:nvSpPr>
        <p:spPr>
          <a:xfrm>
            <a:off x="7439735" y="2115782"/>
            <a:ext cx="3952143" cy="7894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a:t>
            </a:r>
          </a:p>
        </p:txBody>
      </p:sp>
      <p:sp>
        <p:nvSpPr>
          <p:cNvPr id="5" name="chenying0907 109"/>
          <p:cNvSpPr/>
          <p:nvPr/>
        </p:nvSpPr>
        <p:spPr>
          <a:xfrm>
            <a:off x="6436321" y="3234214"/>
            <a:ext cx="873401" cy="832001"/>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anchor="ctr" bIns="38088" lIns="38088" rIns="38088" tIns="38088"/>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6" name="chenying0907 148"/>
          <p:cNvSpPr/>
          <p:nvPr/>
        </p:nvSpPr>
        <p:spPr>
          <a:xfrm>
            <a:off x="7439735" y="3467590"/>
            <a:ext cx="3952143" cy="7894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a:t>
            </a:r>
          </a:p>
        </p:txBody>
      </p:sp>
      <p:sp>
        <p:nvSpPr>
          <p:cNvPr id="7" name="chenying0907 109"/>
          <p:cNvSpPr/>
          <p:nvPr/>
        </p:nvSpPr>
        <p:spPr>
          <a:xfrm>
            <a:off x="6436321" y="4586022"/>
            <a:ext cx="873401" cy="832001"/>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anchor="ctr" bIns="38088" lIns="38088" rIns="38088" tIns="38088"/>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8" name="chenying0907 148"/>
          <p:cNvSpPr/>
          <p:nvPr/>
        </p:nvSpPr>
        <p:spPr>
          <a:xfrm>
            <a:off x="7439735" y="4819398"/>
            <a:ext cx="3952143" cy="7894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a:t>
            </a:r>
          </a:p>
        </p:txBody>
      </p:sp>
      <p:grpSp>
        <p:nvGrpSpPr>
          <p:cNvPr id="3" name="Group 44"/>
          <p:cNvGrpSpPr/>
          <p:nvPr/>
        </p:nvGrpSpPr>
        <p:grpSpPr>
          <a:xfrm>
            <a:off x="2931339" y="2100886"/>
            <a:ext cx="807118" cy="906808"/>
            <a:chExt cx="807366" cy="906807"/>
          </a:xfrm>
        </p:grpSpPr>
        <p:sp>
          <p:nvSpPr>
            <p:cNvPr id="16" name="chenying0907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17" name="chenying0907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2"/>
            </a:solid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grpSp>
        <p:nvGrpSpPr>
          <p:cNvPr id="9" name="组 47"/>
          <p:cNvGrpSpPr/>
          <p:nvPr/>
        </p:nvGrpSpPr>
        <p:grpSpPr>
          <a:xfrm>
            <a:off x="792304" y="1415439"/>
            <a:ext cx="4759579" cy="5093556"/>
            <a:chOff x="829100" y="2206816"/>
            <a:chExt cx="4556482" cy="4874704"/>
          </a:xfrm>
        </p:grpSpPr>
        <p:grpSp>
          <p:nvGrpSpPr>
            <p:cNvPr id="10" name="Group 32"/>
            <p:cNvGrpSpPr/>
            <p:nvPr/>
          </p:nvGrpSpPr>
          <p:grpSpPr>
            <a:xfrm rot="20904356">
              <a:off x="829100" y="2206816"/>
              <a:ext cx="4556482" cy="4874704"/>
              <a:chOff x="88900" y="0"/>
              <a:chExt cx="2639505" cy="2823847"/>
            </a:xfrm>
          </p:grpSpPr>
          <p:sp>
            <p:nvSpPr>
              <p:cNvPr id="24" name="chenying0907 29"/>
              <p:cNvSpPr/>
              <p:nvPr/>
            </p:nvSpPr>
            <p:spPr>
              <a:xfrm>
                <a:off x="355600" y="0"/>
                <a:ext cx="2372805" cy="2607215"/>
              </a:xfrm>
              <a:custGeom>
                <a:cxnLst>
                  <a:cxn ang="0">
                    <a:pos x="wd2" y="hd2"/>
                  </a:cxn>
                  <a:cxn ang="5400000">
                    <a:pos x="wd2" y="hd2"/>
                  </a:cxn>
                  <a:cxn ang="10800000">
                    <a:pos x="wd2" y="hd2"/>
                  </a:cxn>
                  <a:cxn ang="16200000">
                    <a:pos x="wd2" y="hd2"/>
                  </a:cxn>
                </a:cxnLst>
                <a:rect b="b" l="0" r="r" t="0"/>
                <a:pathLst>
                  <a:path extrusionOk="0" h="21600" w="2160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25" name="chenying0907 30"/>
              <p:cNvSpPr/>
              <p:nvPr/>
            </p:nvSpPr>
            <p:spPr>
              <a:xfrm>
                <a:off x="88900" y="508000"/>
                <a:ext cx="2533719" cy="2315847"/>
              </a:xfrm>
              <a:custGeom>
                <a:cxnLst>
                  <a:cxn ang="0">
                    <a:pos x="wd2" y="hd2"/>
                  </a:cxn>
                  <a:cxn ang="5400000">
                    <a:pos x="wd2" y="hd2"/>
                  </a:cxn>
                  <a:cxn ang="10800000">
                    <a:pos x="wd2" y="hd2"/>
                  </a:cxn>
                  <a:cxn ang="16200000">
                    <a:pos x="wd2" y="hd2"/>
                  </a:cxn>
                </a:cxnLst>
                <a:rect b="b" l="0" r="r" t="0"/>
                <a:pathLst>
                  <a:path extrusionOk="0" h="21600" w="21600">
                    <a:moveTo>
                      <a:pt x="2405" y="0"/>
                    </a:moveTo>
                    <a:lnTo>
                      <a:pt x="0" y="702"/>
                    </a:lnTo>
                    <a:cubicBezTo>
                      <a:pt x="1804" y="5235"/>
                      <a:pt x="3615" y="14498"/>
                      <a:pt x="4997" y="21600"/>
                    </a:cubicBezTo>
                    <a:cubicBezTo>
                      <a:pt x="10332" y="21463"/>
                      <a:pt x="16300" y="19156"/>
                      <a:pt x="21600" y="18393"/>
                    </a:cubicBezTo>
                    <a:lnTo>
                      <a:pt x="20804" y="16702"/>
                    </a:ln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sp>
          <p:nvSpPr>
            <p:cNvPr id="42" name="任意形状 41"/>
            <p:cNvSpPr/>
            <p:nvPr/>
          </p:nvSpPr>
          <p:spPr>
            <a:xfrm>
              <a:off x="1723292" y="3446585"/>
              <a:ext cx="949570" cy="299210"/>
            </a:xfrm>
            <a:custGeom>
              <a:gdLst>
                <a:gd fmla="*/ 0 w 949570" name="connsiteX0"/>
                <a:gd fmla="*/ 281353 h 299210" name="connsiteY0"/>
                <a:gd fmla="*/ 70339 w 949570" name="connsiteX1"/>
                <a:gd fmla="*/ 298938 h 299210" name="connsiteY1"/>
                <a:gd fmla="*/ 228600 w 949570" name="connsiteX2"/>
                <a:gd fmla="*/ 246184 h 299210" name="connsiteY2"/>
                <a:gd fmla="*/ 509954 w 949570" name="connsiteX3"/>
                <a:gd fmla="*/ 193430 h 299210" name="connsiteY3"/>
                <a:gd fmla="*/ 703385 w 949570" name="connsiteX4"/>
                <a:gd fmla="*/ 123092 h 299210" name="connsiteY4"/>
                <a:gd fmla="*/ 773723 w 949570" name="connsiteX5"/>
                <a:gd fmla="*/ 87923 h 299210" name="connsiteY5"/>
                <a:gd fmla="*/ 879231 w 949570" name="connsiteX6"/>
                <a:gd fmla="*/ 52753 h 299210" name="connsiteY6"/>
                <a:gd fmla="*/ 931985 w 949570" name="connsiteX7"/>
                <a:gd fmla="*/ 35169 h 299210" name="connsiteY7"/>
                <a:gd fmla="*/ 949570 w 949570" name="connsiteX8"/>
                <a:gd fmla="*/ 0 h 29921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99210" w="94957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3" name="任意形状 42"/>
            <p:cNvSpPr/>
            <p:nvPr/>
          </p:nvSpPr>
          <p:spPr>
            <a:xfrm>
              <a:off x="1969477" y="4149969"/>
              <a:ext cx="351692" cy="123093"/>
            </a:xfrm>
            <a:custGeom>
              <a:gdLst>
                <a:gd fmla="*/ 0 w 351692" name="connsiteX0"/>
                <a:gd fmla="*/ 123093 h 123093" name="connsiteY0"/>
                <a:gd fmla="*/ 140677 w 351692" name="connsiteX1"/>
                <a:gd fmla="*/ 87923 h 123093" name="connsiteY1"/>
                <a:gd fmla="*/ 193431 w 351692" name="connsiteX2"/>
                <a:gd fmla="*/ 70339 h 123093" name="connsiteY2"/>
                <a:gd fmla="*/ 281354 w 351692" name="connsiteX3"/>
                <a:gd fmla="*/ 52754 h 123093" name="connsiteY3"/>
                <a:gd fmla="*/ 351692 w 351692" name="connsiteX4"/>
                <a:gd fmla="*/ 0 h 1230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3093" w="351692">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4" name="任意形状 43"/>
            <p:cNvSpPr/>
            <p:nvPr/>
          </p:nvSpPr>
          <p:spPr>
            <a:xfrm>
              <a:off x="2514600" y="4026314"/>
              <a:ext cx="404446" cy="141240"/>
            </a:xfrm>
            <a:custGeom>
              <a:gdLst>
                <a:gd fmla="*/ 0 w 404446" name="connsiteX0"/>
                <a:gd fmla="*/ 141240 h 141240" name="connsiteY0"/>
                <a:gd fmla="*/ 87923 w 404446" name="connsiteX1"/>
                <a:gd fmla="*/ 88486 h 141240" name="connsiteY1"/>
                <a:gd fmla="*/ 158262 w 404446" name="connsiteX2"/>
                <a:gd fmla="*/ 70901 h 141240" name="connsiteY2"/>
                <a:gd fmla="*/ 211015 w 404446" name="connsiteX3"/>
                <a:gd fmla="*/ 53317 h 141240" name="connsiteY3"/>
                <a:gd fmla="*/ 281354 w 404446" name="connsiteX4"/>
                <a:gd fmla="*/ 35732 h 141240" name="connsiteY4"/>
                <a:gd fmla="*/ 404446 w 404446" name="connsiteX5"/>
                <a:gd fmla="*/ 563 h 1412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1240" w="404446">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5" name="任意形状 44"/>
            <p:cNvSpPr/>
            <p:nvPr/>
          </p:nvSpPr>
          <p:spPr>
            <a:xfrm>
              <a:off x="3112477" y="3621846"/>
              <a:ext cx="844061" cy="369862"/>
            </a:xfrm>
            <a:custGeom>
              <a:gdLst>
                <a:gd fmla="*/ 0 w 844061" name="connsiteX0"/>
                <a:gd fmla="*/ 369862 h 369862" name="connsiteY0"/>
                <a:gd fmla="*/ 158261 w 844061" name="connsiteX1"/>
                <a:gd fmla="*/ 317108 h 369862" name="connsiteY1"/>
                <a:gd fmla="*/ 298938 w 844061" name="connsiteX2"/>
                <a:gd fmla="*/ 264354 h 369862" name="connsiteY2"/>
                <a:gd fmla="*/ 369277 w 844061" name="connsiteX3"/>
                <a:gd fmla="*/ 211600 h 369862" name="connsiteY3"/>
                <a:gd fmla="*/ 474785 w 844061" name="connsiteX4"/>
                <a:gd fmla="*/ 176431 h 369862" name="connsiteY4"/>
                <a:gd fmla="*/ 597877 w 844061" name="connsiteX5"/>
                <a:gd fmla="*/ 106092 h 369862" name="connsiteY5"/>
                <a:gd fmla="*/ 703385 w 844061" name="connsiteX6"/>
                <a:gd fmla="*/ 53339 h 369862" name="connsiteY6"/>
                <a:gd fmla="*/ 738554 w 844061" name="connsiteX7"/>
                <a:gd fmla="*/ 18169 h 369862" name="connsiteY7"/>
                <a:gd fmla="*/ 844061 w 844061" name="connsiteX8"/>
                <a:gd fmla="*/ 585 h 36986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69862" w="844061">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6" name="任意形状 45"/>
            <p:cNvSpPr/>
            <p:nvPr/>
          </p:nvSpPr>
          <p:spPr>
            <a:xfrm>
              <a:off x="2233246" y="4149969"/>
              <a:ext cx="2039816" cy="756139"/>
            </a:xfrm>
            <a:custGeom>
              <a:gdLst>
                <a:gd fmla="*/ 0 w 2039816" name="connsiteX0"/>
                <a:gd fmla="*/ 756139 h 756139" name="connsiteY0"/>
                <a:gd fmla="*/ 105508 w 2039816" name="connsiteX1"/>
                <a:gd fmla="*/ 738554 h 756139" name="connsiteY1"/>
                <a:gd fmla="*/ 158262 w 2039816" name="connsiteX2"/>
                <a:gd fmla="*/ 703385 h 756139" name="connsiteY2"/>
                <a:gd fmla="*/ 281354 w 2039816" name="connsiteX3"/>
                <a:gd fmla="*/ 650631 h 756139" name="connsiteY3"/>
                <a:gd fmla="*/ 386862 w 2039816" name="connsiteX4"/>
                <a:gd fmla="*/ 615462 h 756139" name="connsiteY4"/>
                <a:gd fmla="*/ 527539 w 2039816" name="connsiteX5"/>
                <a:gd fmla="*/ 562708 h 756139" name="connsiteY5"/>
                <a:gd fmla="*/ 650631 w 2039816" name="connsiteX6"/>
                <a:gd fmla="*/ 527539 h 756139" name="connsiteY6"/>
                <a:gd fmla="*/ 720969 w 2039816" name="connsiteX7"/>
                <a:gd fmla="*/ 492369 h 756139" name="connsiteY7"/>
                <a:gd fmla="*/ 773723 w 2039816" name="connsiteX8"/>
                <a:gd fmla="*/ 474785 h 756139" name="connsiteY8"/>
                <a:gd fmla="*/ 861646 w 2039816" name="connsiteX9"/>
                <a:gd fmla="*/ 439616 h 756139" name="connsiteY9"/>
                <a:gd fmla="*/ 1019908 w 2039816" name="connsiteX10"/>
                <a:gd fmla="*/ 369277 h 756139" name="connsiteY10"/>
                <a:gd fmla="*/ 1160585 w 2039816" name="connsiteX11"/>
                <a:gd fmla="*/ 334108 h 756139" name="connsiteY11"/>
                <a:gd fmla="*/ 1248508 w 2039816" name="connsiteX12"/>
                <a:gd fmla="*/ 298939 h 756139" name="connsiteY12"/>
                <a:gd fmla="*/ 1301262 w 2039816" name="connsiteX13"/>
                <a:gd fmla="*/ 281354 h 756139" name="connsiteY13"/>
                <a:gd fmla="*/ 1371600 w 2039816" name="connsiteX14"/>
                <a:gd fmla="*/ 228600 h 756139" name="connsiteY14"/>
                <a:gd fmla="*/ 1441939 w 2039816" name="connsiteX15"/>
                <a:gd fmla="*/ 211016 h 756139" name="connsiteY15"/>
                <a:gd fmla="*/ 1529862 w 2039816" name="connsiteX16"/>
                <a:gd fmla="*/ 175846 h 756139" name="connsiteY16"/>
                <a:gd fmla="*/ 1670539 w 2039816" name="connsiteX17"/>
                <a:gd fmla="*/ 123093 h 756139" name="connsiteY17"/>
                <a:gd fmla="*/ 1723292 w 2039816" name="connsiteX18"/>
                <a:gd fmla="*/ 87923 h 756139" name="connsiteY18"/>
                <a:gd fmla="*/ 1776046 w 2039816" name="connsiteX19"/>
                <a:gd fmla="*/ 70339 h 756139" name="connsiteY19"/>
                <a:gd fmla="*/ 1951892 w 2039816" name="connsiteX20"/>
                <a:gd fmla="*/ 35169 h 756139" name="connsiteY20"/>
                <a:gd fmla="*/ 2039816 w 2039816" name="connsiteX21"/>
                <a:gd fmla="*/ 0 h 756139"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756139" w="2039816">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7" name="任意形状 46"/>
            <p:cNvSpPr/>
            <p:nvPr/>
          </p:nvSpPr>
          <p:spPr>
            <a:xfrm>
              <a:off x="2567354" y="4730194"/>
              <a:ext cx="1881554" cy="650698"/>
            </a:xfrm>
            <a:custGeom>
              <a:gdLst>
                <a:gd fmla="*/ 0 w 1881554" name="connsiteX0"/>
                <a:gd fmla="*/ 650698 h 650698" name="connsiteY0"/>
                <a:gd fmla="*/ 105508 w 1881554" name="connsiteX1"/>
                <a:gd fmla="*/ 615529 h 650698" name="connsiteY1"/>
                <a:gd fmla="*/ 351692 w 1881554" name="connsiteX2"/>
                <a:gd fmla="*/ 545191 h 650698" name="connsiteY2"/>
                <a:gd fmla="*/ 703384 w 1881554" name="connsiteX3"/>
                <a:gd fmla="*/ 422098 h 650698" name="connsiteY3"/>
                <a:gd fmla="*/ 879231 w 1881554" name="connsiteX4"/>
                <a:gd fmla="*/ 386929 h 650698" name="connsiteY4"/>
                <a:gd fmla="*/ 984738 w 1881554" name="connsiteX5"/>
                <a:gd fmla="*/ 369344 h 650698" name="connsiteY5"/>
                <a:gd fmla="*/ 1213338 w 1881554" name="connsiteX6"/>
                <a:gd fmla="*/ 316591 h 650698" name="connsiteY6"/>
                <a:gd fmla="*/ 1266092 w 1881554" name="connsiteX7"/>
                <a:gd fmla="*/ 263837 h 650698" name="connsiteY7"/>
                <a:gd fmla="*/ 1336431 w 1881554" name="connsiteX8"/>
                <a:gd fmla="*/ 246252 h 650698" name="connsiteY8"/>
                <a:gd fmla="*/ 1389184 w 1881554" name="connsiteX9"/>
                <a:gd fmla="*/ 228668 h 650698" name="connsiteY9"/>
                <a:gd fmla="*/ 1441938 w 1881554" name="connsiteX10"/>
                <a:gd fmla="*/ 175914 h 650698" name="connsiteY10"/>
                <a:gd fmla="*/ 1582615 w 1881554" name="connsiteX11"/>
                <a:gd fmla="*/ 140744 h 650698" name="connsiteY11"/>
                <a:gd fmla="*/ 1635369 w 1881554" name="connsiteX12"/>
                <a:gd fmla="*/ 87991 h 650698" name="connsiteY12"/>
                <a:gd fmla="*/ 1811215 w 1881554" name="connsiteX13"/>
                <a:gd fmla="*/ 35237 h 650698" name="connsiteY13"/>
                <a:gd fmla="*/ 1881554 w 1881554" name="connsiteX14"/>
                <a:gd fmla="*/ 68 h 65069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650698" w="1881554">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grpSp>
    </p:spTree>
    <p:extLst>
      <p:ext uri="{BB962C8B-B14F-4D97-AF65-F5344CB8AC3E}">
        <p14:creationId val="1513252050"/>
      </p:ext>
    </p:extLst>
  </p:cSld>
  <p:clrMapOvr>
    <a:masterClrMapping/>
  </p:clrMapOvr>
  <mc:AlternateContent>
    <mc:Choice Requires="p14">
      <p:transition p14:dur="1250" spd="slow">
        <p:randomBar dir="vert"/>
      </p:transition>
    </mc:Choice>
    <mc:Fallback>
      <p:transition spd="slow">
        <p:randomBar dir="vert"/>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4" name="Oval 113"/>
          <p:cNvSpPr/>
          <p:nvPr/>
        </p:nvSpPr>
        <p:spPr>
          <a:xfrm>
            <a:off x="7373170" y="3941471"/>
            <a:ext cx="140081" cy="14012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lang="id-ID" sz="2399">
              <a:solidFill>
                <a:srgbClr val="605448"/>
              </a:solidFill>
              <a:latin charset="-122" pitchFamily="2" typeface="华文细黑"/>
              <a:ea charset="-122" pitchFamily="2" typeface="华文细黑"/>
            </a:endParaRPr>
          </a:p>
        </p:txBody>
      </p:sp>
      <p:sp>
        <p:nvSpPr>
          <p:cNvPr id="155" name="Oval 118"/>
          <p:cNvSpPr/>
          <p:nvPr/>
        </p:nvSpPr>
        <p:spPr>
          <a:xfrm>
            <a:off x="6848300" y="4473743"/>
            <a:ext cx="546822" cy="5469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lang="id-ID" sz="2399">
              <a:solidFill>
                <a:srgbClr val="605448"/>
              </a:solidFill>
              <a:latin charset="-122" pitchFamily="2" typeface="华文细黑"/>
              <a:ea charset="-122" pitchFamily="2" typeface="华文细黑"/>
            </a:endParaRPr>
          </a:p>
        </p:txBody>
      </p:sp>
      <p:sp>
        <p:nvSpPr>
          <p:cNvPr id="156" name="chenying0907 56"/>
          <p:cNvSpPr/>
          <p:nvPr/>
        </p:nvSpPr>
        <p:spPr bwMode="auto">
          <a:xfrm>
            <a:off x="4721918" y="3340345"/>
            <a:ext cx="2716684" cy="3403740"/>
          </a:xfrm>
          <a:custGeom>
            <a:gdLst>
              <a:gd fmla="*/ 197 w 454" name="T0"/>
              <a:gd fmla="*/ 254 h 569" name="T1"/>
              <a:gd fmla="*/ 200 w 454" name="T2"/>
              <a:gd fmla="*/ 449 h 569" name="T3"/>
              <a:gd fmla="*/ 148 w 454" name="T4"/>
              <a:gd fmla="*/ 559 h 569" name="T5"/>
              <a:gd fmla="*/ 122 w 454" name="T6"/>
              <a:gd fmla="*/ 569 h 569" name="T7"/>
              <a:gd fmla="*/ 339 w 454" name="T8"/>
              <a:gd fmla="*/ 569 h 569" name="T9"/>
              <a:gd fmla="*/ 304 w 454" name="T10"/>
              <a:gd fmla="*/ 557 h 569" name="T11"/>
              <a:gd fmla="*/ 277 w 454" name="T12"/>
              <a:gd fmla="*/ 354 h 569" name="T13"/>
              <a:gd fmla="*/ 282 w 454" name="T14"/>
              <a:gd fmla="*/ 261 h 569" name="T15"/>
              <a:gd fmla="*/ 315 w 454" name="T16"/>
              <a:gd fmla="*/ 247 h 569" name="T17"/>
              <a:gd fmla="*/ 454 w 454" name="T18"/>
              <a:gd fmla="*/ 120 h 569" name="T19"/>
              <a:gd fmla="*/ 451 w 454" name="T20"/>
              <a:gd fmla="*/ 117 h 569" name="T21"/>
              <a:gd fmla="*/ 451 w 454" name="T22"/>
              <a:gd fmla="*/ 117 h 569" name="T23"/>
              <a:gd fmla="*/ 389 w 454" name="T24"/>
              <a:gd fmla="*/ 164 h 569" name="T25"/>
              <a:gd fmla="*/ 400 w 454" name="T26"/>
              <a:gd fmla="*/ 82 h 569" name="T27"/>
              <a:gd fmla="*/ 399 w 454" name="T28"/>
              <a:gd fmla="*/ 82 h 569" name="T29"/>
              <a:gd fmla="*/ 398 w 454" name="T30"/>
              <a:gd fmla="*/ 82 h 569" name="T31"/>
              <a:gd fmla="*/ 362 w 454" name="T32"/>
              <a:gd fmla="*/ 182 h 569" name="T33"/>
              <a:gd fmla="*/ 257 w 454" name="T34"/>
              <a:gd fmla="*/ 234 h 569" name="T35"/>
              <a:gd fmla="*/ 241 w 454" name="T36"/>
              <a:gd fmla="*/ 146 h 569" name="T37"/>
              <a:gd fmla="*/ 296 w 454" name="T38"/>
              <a:gd fmla="*/ 54 h 569" name="T39"/>
              <a:gd fmla="*/ 295 w 454" name="T40"/>
              <a:gd fmla="*/ 54 h 569" name="T41"/>
              <a:gd fmla="*/ 294 w 454" name="T42"/>
              <a:gd fmla="*/ 52 h 569" name="T43"/>
              <a:gd fmla="*/ 238 w 454" name="T44"/>
              <a:gd fmla="*/ 113 h 569" name="T45"/>
              <a:gd fmla="*/ 235 w 454" name="T46"/>
              <a:gd fmla="*/ 35 h 569" name="T47"/>
              <a:gd fmla="*/ 235 w 454" name="T48"/>
              <a:gd fmla="*/ 35 h 569" name="T49"/>
              <a:gd fmla="*/ 230 w 454" name="T50"/>
              <a:gd fmla="*/ 35 h 569" name="T51"/>
              <a:gd fmla="*/ 219 w 454" name="T52"/>
              <a:gd fmla="*/ 223 h 569" name="T53"/>
              <a:gd fmla="*/ 122 w 454" name="T54"/>
              <a:gd fmla="*/ 132 h 569" name="T55"/>
              <a:gd fmla="*/ 137 w 454" name="T56"/>
              <a:gd fmla="*/ 64 h 569" name="T57"/>
              <a:gd fmla="*/ 135 w 454" name="T58"/>
              <a:gd fmla="*/ 63 h 569" name="T59"/>
              <a:gd fmla="*/ 135 w 454" name="T60"/>
              <a:gd fmla="*/ 63 h 569" name="T61"/>
              <a:gd fmla="*/ 113 w 454" name="T62"/>
              <a:gd fmla="*/ 118 h 569" name="T63"/>
              <a:gd fmla="*/ 52 w 454" name="T64"/>
              <a:gd fmla="*/ 1 h 569" name="T65"/>
              <a:gd fmla="*/ 50 w 454" name="T66"/>
              <a:gd fmla="*/ 0 h 569" name="T67"/>
              <a:gd fmla="*/ 46 w 454" name="T68"/>
              <a:gd fmla="*/ 1 h 569" name="T69"/>
              <a:gd fmla="*/ 74 w 454" name="T70"/>
              <a:gd fmla="*/ 91 h 569" name="T71"/>
              <a:gd fmla="*/ 74 w 454" name="T72"/>
              <a:gd fmla="*/ 91 h 569" name="T73"/>
              <a:gd fmla="*/ 149 w 454" name="T74"/>
              <a:gd fmla="*/ 208 h 569" name="T75"/>
              <a:gd fmla="*/ 3 w 454" name="T76"/>
              <a:gd fmla="*/ 195 h 569" name="T77"/>
              <a:gd fmla="*/ 3 w 454" name="T78"/>
              <a:gd fmla="*/ 196 h 569" name="T79"/>
              <a:gd fmla="*/ 0 w 454" name="T80"/>
              <a:gd fmla="*/ 201 h 569" name="T81"/>
              <a:gd fmla="*/ 172 w 454" name="T82"/>
              <a:gd fmla="*/ 237 h 569" name="T83"/>
              <a:gd fmla="*/ 197 w 454" name="T84"/>
              <a:gd fmla="*/ 254 h 56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69" w="453">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accent2"/>
          </a:solidFill>
          <a:ln>
            <a:noFill/>
          </a:ln>
        </p:spPr>
        <p:txBody>
          <a:bodyPr anchor="t" anchorCtr="0" bIns="45706" compatLnSpc="1" lIns="91412" numCol="1" rIns="91412" tIns="45706" vert="horz" wrap="square"/>
          <a:lstStyle/>
          <a:p>
            <a:endParaRPr lang="id-ID" sz="2399">
              <a:solidFill>
                <a:srgbClr val="605448"/>
              </a:solidFill>
              <a:latin charset="-122" pitchFamily="2" typeface="华文细黑"/>
              <a:ea charset="-122" pitchFamily="2" typeface="华文细黑"/>
            </a:endParaRPr>
          </a:p>
        </p:txBody>
      </p:sp>
      <p:grpSp>
        <p:nvGrpSpPr>
          <p:cNvPr id="4" name="chenying0907 8"/>
          <p:cNvGrpSpPr/>
          <p:nvPr/>
        </p:nvGrpSpPr>
        <p:grpSpPr>
          <a:xfrm>
            <a:off x="2113624" y="1830297"/>
            <a:ext cx="2286947" cy="1138107"/>
            <a:chOff x="2112394" y="1830296"/>
            <a:chExt cx="2287653" cy="1138107"/>
          </a:xfrm>
        </p:grpSpPr>
        <p:sp>
          <p:nvSpPr>
            <p:cNvPr id="157" name="文本框 16"/>
            <p:cNvSpPr txBox="1">
              <a:spLocks noChangeArrowheads="1"/>
            </p:cNvSpPr>
            <p:nvPr/>
          </p:nvSpPr>
          <p:spPr bwMode="auto">
            <a:xfrm>
              <a:off x="2112394" y="2211273"/>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a:t>
              </a:r>
            </a:p>
          </p:txBody>
        </p:sp>
        <p:sp>
          <p:nvSpPr>
            <p:cNvPr id="158" name="文本框 157"/>
            <p:cNvSpPr txBox="1"/>
            <p:nvPr/>
          </p:nvSpPr>
          <p:spPr>
            <a:xfrm>
              <a:off x="2483511" y="1830296"/>
              <a:ext cx="1424489" cy="335128"/>
            </a:xfrm>
            <a:prstGeom prst="rect">
              <a:avLst/>
            </a:prstGeom>
            <a:noFill/>
          </p:spPr>
          <p:txBody>
            <a:bodyPr rtlCol="0" wrap="square">
              <a:spAutoFit/>
            </a:bodyPr>
            <a:lstStyle/>
            <a:p>
              <a:r>
                <a:rPr altLang="en-US" lang="zh-CN" sz="1599">
                  <a:solidFill>
                    <a:schemeClr val="accent2"/>
                  </a:solidFill>
                  <a:latin charset="-122" pitchFamily="34" typeface="微软雅黑"/>
                  <a:ea charset="-122" pitchFamily="34" typeface="微软雅黑"/>
                </a:rPr>
                <a:t>小标题</a:t>
              </a:r>
            </a:p>
          </p:txBody>
        </p:sp>
        <p:sp>
          <p:nvSpPr>
            <p:cNvPr id="159" name="chenying0907 30"/>
            <p:cNvSpPr>
              <a:spLocks noEditPoints="1"/>
            </p:cNvSpPr>
            <p:nvPr/>
          </p:nvSpPr>
          <p:spPr bwMode="auto">
            <a:xfrm>
              <a:off x="2190573" y="1849991"/>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itchFamily="34" typeface="微软雅黑"/>
                <a:ea charset="-122" pitchFamily="34" typeface="微软雅黑"/>
              </a:endParaRPr>
            </a:p>
          </p:txBody>
        </p:sp>
      </p:grpSp>
      <p:grpSp>
        <p:nvGrpSpPr>
          <p:cNvPr id="5" name="chenying0907 7"/>
          <p:cNvGrpSpPr/>
          <p:nvPr/>
        </p:nvGrpSpPr>
        <p:grpSpPr>
          <a:xfrm>
            <a:off x="1147488" y="4002268"/>
            <a:ext cx="2286947" cy="1138107"/>
            <a:chOff x="1145959" y="4002266"/>
            <a:chExt cx="2287653" cy="1138107"/>
          </a:xfrm>
        </p:grpSpPr>
        <p:sp>
          <p:nvSpPr>
            <p:cNvPr id="160" name="文本框 16"/>
            <p:cNvSpPr txBox="1">
              <a:spLocks noChangeArrowheads="1"/>
            </p:cNvSpPr>
            <p:nvPr/>
          </p:nvSpPr>
          <p:spPr bwMode="auto">
            <a:xfrm>
              <a:off x="1145959" y="4383243"/>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a:t>
              </a:r>
            </a:p>
          </p:txBody>
        </p:sp>
        <p:sp>
          <p:nvSpPr>
            <p:cNvPr id="161" name="文本框 160"/>
            <p:cNvSpPr txBox="1"/>
            <p:nvPr/>
          </p:nvSpPr>
          <p:spPr>
            <a:xfrm>
              <a:off x="1517076" y="4002266"/>
              <a:ext cx="1424489" cy="335128"/>
            </a:xfrm>
            <a:prstGeom prst="rect">
              <a:avLst/>
            </a:prstGeom>
            <a:noFill/>
          </p:spPr>
          <p:txBody>
            <a:bodyPr rtlCol="0" wrap="square">
              <a:spAutoFit/>
            </a:bodyPr>
            <a:lstStyle/>
            <a:p>
              <a:r>
                <a:rPr altLang="en-US" lang="zh-CN" sz="1599">
                  <a:solidFill>
                    <a:schemeClr val="accent2"/>
                  </a:solidFill>
                  <a:latin charset="-122" pitchFamily="34" typeface="微软雅黑"/>
                  <a:ea charset="-122" pitchFamily="34" typeface="微软雅黑"/>
                </a:rPr>
                <a:t>小标题</a:t>
              </a:r>
            </a:p>
          </p:txBody>
        </p:sp>
        <p:sp>
          <p:nvSpPr>
            <p:cNvPr id="162" name="chenying0907 30"/>
            <p:cNvSpPr>
              <a:spLocks noEditPoints="1"/>
            </p:cNvSpPr>
            <p:nvPr/>
          </p:nvSpPr>
          <p:spPr bwMode="auto">
            <a:xfrm>
              <a:off x="1224138" y="4021959"/>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itchFamily="34" typeface="微软雅黑"/>
                <a:ea charset="-122" pitchFamily="34" typeface="微软雅黑"/>
              </a:endParaRPr>
            </a:p>
          </p:txBody>
        </p:sp>
      </p:grpSp>
      <p:grpSp>
        <p:nvGrpSpPr>
          <p:cNvPr id="6" name="chenying0907 9"/>
          <p:cNvGrpSpPr/>
          <p:nvPr/>
        </p:nvGrpSpPr>
        <p:grpSpPr>
          <a:xfrm>
            <a:off x="7802893" y="1929505"/>
            <a:ext cx="2286947" cy="1138107"/>
            <a:chOff x="7803420" y="1929503"/>
            <a:chExt cx="2287653" cy="1138107"/>
          </a:xfrm>
        </p:grpSpPr>
        <p:sp>
          <p:nvSpPr>
            <p:cNvPr id="163" name="文本框 16"/>
            <p:cNvSpPr txBox="1">
              <a:spLocks noChangeArrowheads="1"/>
            </p:cNvSpPr>
            <p:nvPr/>
          </p:nvSpPr>
          <p:spPr bwMode="auto">
            <a:xfrm>
              <a:off x="7803419" y="2310480"/>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a:t>
              </a:r>
            </a:p>
          </p:txBody>
        </p:sp>
        <p:sp>
          <p:nvSpPr>
            <p:cNvPr id="164" name="文本框 163"/>
            <p:cNvSpPr txBox="1"/>
            <p:nvPr/>
          </p:nvSpPr>
          <p:spPr>
            <a:xfrm>
              <a:off x="8174537" y="1929503"/>
              <a:ext cx="1424489" cy="335128"/>
            </a:xfrm>
            <a:prstGeom prst="rect">
              <a:avLst/>
            </a:prstGeom>
            <a:noFill/>
          </p:spPr>
          <p:txBody>
            <a:bodyPr rtlCol="0" wrap="square">
              <a:spAutoFit/>
            </a:bodyPr>
            <a:lstStyle/>
            <a:p>
              <a:r>
                <a:rPr altLang="en-US" lang="zh-CN" sz="1599">
                  <a:solidFill>
                    <a:schemeClr val="accent2"/>
                  </a:solidFill>
                  <a:latin charset="-122" pitchFamily="34" typeface="微软雅黑"/>
                  <a:ea charset="-122" pitchFamily="34" typeface="微软雅黑"/>
                </a:rPr>
                <a:t>小标题</a:t>
              </a:r>
            </a:p>
          </p:txBody>
        </p:sp>
        <p:sp>
          <p:nvSpPr>
            <p:cNvPr id="165" name="chenying0907 30"/>
            <p:cNvSpPr>
              <a:spLocks noEditPoints="1"/>
            </p:cNvSpPr>
            <p:nvPr/>
          </p:nvSpPr>
          <p:spPr bwMode="auto">
            <a:xfrm>
              <a:off x="7881599" y="1949198"/>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itchFamily="34" typeface="微软雅黑"/>
                <a:ea charset="-122" pitchFamily="34" typeface="微软雅黑"/>
              </a:endParaRPr>
            </a:p>
          </p:txBody>
        </p:sp>
      </p:grpSp>
      <p:grpSp>
        <p:nvGrpSpPr>
          <p:cNvPr id="7" name="chenying0907 10"/>
          <p:cNvGrpSpPr/>
          <p:nvPr/>
        </p:nvGrpSpPr>
        <p:grpSpPr>
          <a:xfrm>
            <a:off x="8514918" y="4002268"/>
            <a:ext cx="2286947" cy="1138107"/>
            <a:chOff x="8515664" y="4002266"/>
            <a:chExt cx="2287653" cy="1138107"/>
          </a:xfrm>
        </p:grpSpPr>
        <p:sp>
          <p:nvSpPr>
            <p:cNvPr id="166" name="文本框 16"/>
            <p:cNvSpPr txBox="1">
              <a:spLocks noChangeArrowheads="1"/>
            </p:cNvSpPr>
            <p:nvPr/>
          </p:nvSpPr>
          <p:spPr bwMode="auto">
            <a:xfrm>
              <a:off x="8515663" y="4383243"/>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a:t>
              </a:r>
            </a:p>
          </p:txBody>
        </p:sp>
        <p:sp>
          <p:nvSpPr>
            <p:cNvPr id="167" name="文本框 166"/>
            <p:cNvSpPr txBox="1"/>
            <p:nvPr/>
          </p:nvSpPr>
          <p:spPr>
            <a:xfrm>
              <a:off x="8886779" y="4002266"/>
              <a:ext cx="1424489" cy="335128"/>
            </a:xfrm>
            <a:prstGeom prst="rect">
              <a:avLst/>
            </a:prstGeom>
            <a:noFill/>
          </p:spPr>
          <p:txBody>
            <a:bodyPr rtlCol="0" wrap="square">
              <a:spAutoFit/>
            </a:bodyPr>
            <a:lstStyle/>
            <a:p>
              <a:r>
                <a:rPr altLang="en-US" lang="zh-CN" sz="1599">
                  <a:solidFill>
                    <a:schemeClr val="accent2"/>
                  </a:solidFill>
                  <a:latin charset="-122" pitchFamily="34" typeface="微软雅黑"/>
                  <a:ea charset="-122" pitchFamily="34" typeface="微软雅黑"/>
                </a:rPr>
                <a:t>小标题</a:t>
              </a:r>
            </a:p>
          </p:txBody>
        </p:sp>
        <p:sp>
          <p:nvSpPr>
            <p:cNvPr id="168" name="chenying0907 30"/>
            <p:cNvSpPr>
              <a:spLocks noEditPoints="1"/>
            </p:cNvSpPr>
            <p:nvPr/>
          </p:nvSpPr>
          <p:spPr bwMode="auto">
            <a:xfrm>
              <a:off x="8593843" y="4021959"/>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itchFamily="34" typeface="微软雅黑"/>
                <a:ea charset="-122" pitchFamily="34" typeface="微软雅黑"/>
              </a:endParaRPr>
            </a:p>
          </p:txBody>
        </p:sp>
      </p:grpSp>
      <p:grpSp>
        <p:nvGrpSpPr>
          <p:cNvPr id="8" name="chenying0907 3"/>
          <p:cNvGrpSpPr/>
          <p:nvPr/>
        </p:nvGrpSpPr>
        <p:grpSpPr>
          <a:xfrm>
            <a:off x="6557194" y="3969080"/>
            <a:ext cx="1505950" cy="1521588"/>
            <a:chOff x="6557336" y="3969080"/>
            <a:chExt cx="1506414" cy="1521587"/>
          </a:xfrm>
        </p:grpSpPr>
        <p:sp>
          <p:nvSpPr>
            <p:cNvPr id="172" name="椭圆 31"/>
            <p:cNvSpPr/>
            <p:nvPr/>
          </p:nvSpPr>
          <p:spPr>
            <a:xfrm rot="15654318">
              <a:off x="6549749" y="3976667"/>
              <a:ext cx="1521587" cy="150641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endParaRPr>
            </a:p>
          </p:txBody>
        </p:sp>
        <p:grpSp>
          <p:nvGrpSpPr>
            <p:cNvPr id="9" name="chenying0907 172"/>
            <p:cNvGrpSpPr/>
            <p:nvPr/>
          </p:nvGrpSpPr>
          <p:grpSpPr>
            <a:xfrm>
              <a:off x="6945920" y="4376565"/>
              <a:ext cx="674484" cy="711466"/>
              <a:chOff x="4197350" y="2182813"/>
              <a:chExt cx="608013" cy="641350"/>
            </a:xfrm>
            <a:solidFill>
              <a:srgbClr val="005188"/>
            </a:solidFill>
          </p:grpSpPr>
          <p:sp>
            <p:nvSpPr>
              <p:cNvPr id="174" name="chenying0907 166"/>
              <p:cNvSpPr/>
              <p:nvPr/>
            </p:nvSpPr>
            <p:spPr bwMode="auto">
              <a:xfrm>
                <a:off x="4229100" y="2211388"/>
                <a:ext cx="39688" cy="157163"/>
              </a:xfrm>
              <a:custGeom>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b="b" l="0" r="r" t="0"/>
                <a:pathLst>
                  <a:path h="296" w="73">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5" name="chenying0907 167"/>
              <p:cNvSpPr/>
              <p:nvPr/>
            </p:nvSpPr>
            <p:spPr bwMode="auto">
              <a:xfrm>
                <a:off x="4251325" y="2206625"/>
                <a:ext cx="39688" cy="177800"/>
              </a:xfrm>
              <a:custGeom>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b="b" l="0" r="r" t="0"/>
                <a:pathLst>
                  <a:path h="337" w="76">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6" name="chenying0907 168"/>
              <p:cNvSpPr/>
              <p:nvPr/>
            </p:nvSpPr>
            <p:spPr bwMode="auto">
              <a:xfrm>
                <a:off x="4271963" y="2197100"/>
                <a:ext cx="55563" cy="195263"/>
              </a:xfrm>
              <a:custGeom>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b="b" l="0" r="r" t="0"/>
                <a:pathLst>
                  <a:path h="370" w="105">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7" name="chenying0907 169"/>
              <p:cNvSpPr/>
              <p:nvPr/>
            </p:nvSpPr>
            <p:spPr bwMode="auto">
              <a:xfrm>
                <a:off x="4305300" y="2198688"/>
                <a:ext cx="39688" cy="146050"/>
              </a:xfrm>
              <a:custGeom>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b="b" l="0" r="r" t="0"/>
                <a:pathLst>
                  <a:path h="274" w="75">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8" name="chenying0907 170"/>
              <p:cNvSpPr/>
              <p:nvPr/>
            </p:nvSpPr>
            <p:spPr bwMode="auto">
              <a:xfrm>
                <a:off x="4338638" y="2201863"/>
                <a:ext cx="31750" cy="112713"/>
              </a:xfrm>
              <a:custGeom>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b="b" l="0" r="r" t="0"/>
                <a:pathLst>
                  <a:path h="211" w="6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9" name="chenying0907 171"/>
              <p:cNvSpPr/>
              <p:nvPr/>
            </p:nvSpPr>
            <p:spPr bwMode="auto">
              <a:xfrm>
                <a:off x="4357688" y="2209800"/>
                <a:ext cx="36513" cy="90488"/>
              </a:xfrm>
              <a:custGeom>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b="b" l="0" r="r" t="0"/>
                <a:pathLst>
                  <a:path h="171" w="68">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0" name="chenying0907 172"/>
              <p:cNvSpPr/>
              <p:nvPr/>
            </p:nvSpPr>
            <p:spPr bwMode="auto">
              <a:xfrm>
                <a:off x="4383088" y="2219325"/>
                <a:ext cx="33338" cy="63500"/>
              </a:xfrm>
              <a:custGeom>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b="b" l="0" r="r" t="0"/>
                <a:pathLst>
                  <a:path h="119" w="62">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1" name="chenying0907 173"/>
              <p:cNvSpPr/>
              <p:nvPr/>
            </p:nvSpPr>
            <p:spPr bwMode="auto">
              <a:xfrm>
                <a:off x="4403725" y="2228850"/>
                <a:ext cx="17463" cy="52388"/>
              </a:xfrm>
              <a:custGeom>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b="b" l="0" r="r" t="0"/>
                <a:pathLst>
                  <a:path h="100" w="33">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2" name="chenying0907 174"/>
              <p:cNvSpPr/>
              <p:nvPr/>
            </p:nvSpPr>
            <p:spPr bwMode="auto">
              <a:xfrm>
                <a:off x="4340225" y="2436813"/>
                <a:ext cx="4763" cy="42863"/>
              </a:xfrm>
              <a:custGeom>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b="b" l="0" r="r" t="0"/>
                <a:pathLst>
                  <a:path h="80" w="9">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3" name="chenying0907 175"/>
              <p:cNvSpPr/>
              <p:nvPr/>
            </p:nvSpPr>
            <p:spPr bwMode="auto">
              <a:xfrm>
                <a:off x="4370388" y="2460625"/>
                <a:ext cx="11113" cy="65088"/>
              </a:xfrm>
              <a:custGeom>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b="b" l="0" r="r" t="0"/>
                <a:pathLst>
                  <a:path h="123" w="22">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4" name="chenying0907 176"/>
              <p:cNvSpPr/>
              <p:nvPr/>
            </p:nvSpPr>
            <p:spPr bwMode="auto">
              <a:xfrm>
                <a:off x="4395788" y="2492375"/>
                <a:ext cx="7938" cy="55563"/>
              </a:xfrm>
              <a:custGeom>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b="b" l="0" r="r" t="0"/>
                <a:pathLst>
                  <a:path h="105" w="1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5" name="chenying0907 177"/>
              <p:cNvSpPr/>
              <p:nvPr/>
            </p:nvSpPr>
            <p:spPr bwMode="auto">
              <a:xfrm>
                <a:off x="4424363" y="2520950"/>
                <a:ext cx="4763" cy="71438"/>
              </a:xfrm>
              <a:custGeom>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b="b" l="0" r="r" t="0"/>
                <a:pathLst>
                  <a:path h="137" w="9">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6" name="chenying0907 178"/>
              <p:cNvSpPr/>
              <p:nvPr/>
            </p:nvSpPr>
            <p:spPr bwMode="auto">
              <a:xfrm>
                <a:off x="4451350" y="2547938"/>
                <a:ext cx="7938" cy="68263"/>
              </a:xfrm>
              <a:custGeom>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b="b" l="0" r="r" t="0"/>
                <a:pathLst>
                  <a:path h="128" w="14">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7" name="chenying0907 179"/>
              <p:cNvSpPr/>
              <p:nvPr/>
            </p:nvSpPr>
            <p:spPr bwMode="auto">
              <a:xfrm>
                <a:off x="4478338" y="2578100"/>
                <a:ext cx="6350" cy="55563"/>
              </a:xfrm>
              <a:custGeom>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b="b" l="0" r="r" t="0"/>
                <a:pathLst>
                  <a:path h="104" w="10">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8" name="chenying0907 180"/>
              <p:cNvSpPr/>
              <p:nvPr/>
            </p:nvSpPr>
            <p:spPr bwMode="auto">
              <a:xfrm>
                <a:off x="4500563" y="2608263"/>
                <a:ext cx="7938" cy="49213"/>
              </a:xfrm>
              <a:custGeom>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b="b" l="0" r="r" t="0"/>
                <a:pathLst>
                  <a:path h="94" w="15">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9" name="chenying0907 181"/>
              <p:cNvSpPr/>
              <p:nvPr/>
            </p:nvSpPr>
            <p:spPr bwMode="auto">
              <a:xfrm>
                <a:off x="4529138" y="2622550"/>
                <a:ext cx="7938" cy="63500"/>
              </a:xfrm>
              <a:custGeom>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b="b" l="0" r="r" t="0"/>
                <a:pathLst>
                  <a:path h="119" w="15">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0" name="chenying0907 182"/>
              <p:cNvSpPr/>
              <p:nvPr/>
            </p:nvSpPr>
            <p:spPr bwMode="auto">
              <a:xfrm>
                <a:off x="4551363" y="2652713"/>
                <a:ext cx="4763" cy="55563"/>
              </a:xfrm>
              <a:custGeom>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b="b" l="0" r="r" t="0"/>
                <a:pathLst>
                  <a:path h="104" w="11">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1" name="chenying0907 183"/>
              <p:cNvSpPr/>
              <p:nvPr/>
            </p:nvSpPr>
            <p:spPr bwMode="auto">
              <a:xfrm>
                <a:off x="4572000" y="2676525"/>
                <a:ext cx="6350" cy="58738"/>
              </a:xfrm>
              <a:custGeom>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b="b" l="0" r="r" t="0"/>
                <a:pathLst>
                  <a:path h="113" w="14">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2" name="chenying0907 184"/>
              <p:cNvSpPr/>
              <p:nvPr/>
            </p:nvSpPr>
            <p:spPr bwMode="auto">
              <a:xfrm>
                <a:off x="4481513" y="2305050"/>
                <a:ext cx="12700" cy="61913"/>
              </a:xfrm>
              <a:custGeom>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b="b" l="0" r="r" t="0"/>
                <a:pathLst>
                  <a:path h="119" w="23">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3" name="chenying0907 185"/>
              <p:cNvSpPr/>
              <p:nvPr/>
            </p:nvSpPr>
            <p:spPr bwMode="auto">
              <a:xfrm>
                <a:off x="4519613" y="2336800"/>
                <a:ext cx="9525" cy="55563"/>
              </a:xfrm>
              <a:custGeom>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b="b" l="0" r="r" t="0"/>
                <a:pathLst>
                  <a:path h="104" w="18">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4" name="chenying0907 186"/>
              <p:cNvSpPr/>
              <p:nvPr/>
            </p:nvSpPr>
            <p:spPr bwMode="auto">
              <a:xfrm>
                <a:off x="4543425" y="2370138"/>
                <a:ext cx="7938" cy="71438"/>
              </a:xfrm>
              <a:custGeom>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b="b" l="0" r="r" t="0"/>
                <a:pathLst>
                  <a:path h="136" w="15">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5" name="chenying0907 187"/>
              <p:cNvSpPr/>
              <p:nvPr/>
            </p:nvSpPr>
            <p:spPr bwMode="auto">
              <a:xfrm>
                <a:off x="4573588" y="2406650"/>
                <a:ext cx="4763" cy="71438"/>
              </a:xfrm>
              <a:custGeom>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b="b" l="0" r="r" t="0"/>
                <a:pathLst>
                  <a:path h="133" w="9">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6" name="chenying0907 188"/>
              <p:cNvSpPr/>
              <p:nvPr/>
            </p:nvSpPr>
            <p:spPr bwMode="auto">
              <a:xfrm>
                <a:off x="4602163" y="2432050"/>
                <a:ext cx="4763" cy="65088"/>
              </a:xfrm>
              <a:custGeom>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b="b" l="0" r="r" t="0"/>
                <a:pathLst>
                  <a:path h="123" w="9">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7" name="chenying0907 189"/>
              <p:cNvSpPr/>
              <p:nvPr/>
            </p:nvSpPr>
            <p:spPr bwMode="auto">
              <a:xfrm>
                <a:off x="4624388" y="2457450"/>
                <a:ext cx="4763" cy="65088"/>
              </a:xfrm>
              <a:custGeom>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b="b" l="0" r="r" t="0"/>
                <a:pathLst>
                  <a:path h="123" w="9">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8" name="chenying0907 190"/>
              <p:cNvSpPr/>
              <p:nvPr/>
            </p:nvSpPr>
            <p:spPr bwMode="auto">
              <a:xfrm>
                <a:off x="4651375" y="2482850"/>
                <a:ext cx="7938" cy="73025"/>
              </a:xfrm>
              <a:custGeom>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b="b" l="0" r="r" t="0"/>
                <a:pathLst>
                  <a:path h="137" w="14">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9" name="chenying0907 191"/>
              <p:cNvSpPr/>
              <p:nvPr/>
            </p:nvSpPr>
            <p:spPr bwMode="auto">
              <a:xfrm>
                <a:off x="4684713" y="2500313"/>
                <a:ext cx="4763" cy="87313"/>
              </a:xfrm>
              <a:custGeom>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b="b" l="0" r="r" t="0"/>
                <a:pathLst>
                  <a:path h="166" w="9">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0" name="chenying0907 192"/>
              <p:cNvSpPr/>
              <p:nvPr/>
            </p:nvSpPr>
            <p:spPr bwMode="auto">
              <a:xfrm>
                <a:off x="4702175" y="2540000"/>
                <a:ext cx="7938" cy="69850"/>
              </a:xfrm>
              <a:custGeom>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b="b" l="0" r="r" t="0"/>
                <a:pathLst>
                  <a:path h="132" w="15">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1" name="chenying0907 193"/>
              <p:cNvSpPr/>
              <p:nvPr/>
            </p:nvSpPr>
            <p:spPr bwMode="auto">
              <a:xfrm>
                <a:off x="4727575" y="2568575"/>
                <a:ext cx="9525" cy="52388"/>
              </a:xfrm>
              <a:custGeom>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b="b" l="0" r="r" t="0"/>
                <a:pathLst>
                  <a:path h="99" w="1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2" name="chenying0907 194"/>
              <p:cNvSpPr/>
              <p:nvPr/>
            </p:nvSpPr>
            <p:spPr bwMode="auto">
              <a:xfrm>
                <a:off x="4748213" y="2590800"/>
                <a:ext cx="4763" cy="57150"/>
              </a:xfrm>
              <a:custGeom>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b="b" l="0" r="r" t="0"/>
                <a:pathLst>
                  <a:path h="110" w="9">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3" name="chenying0907 195"/>
              <p:cNvSpPr/>
              <p:nvPr/>
            </p:nvSpPr>
            <p:spPr bwMode="auto">
              <a:xfrm>
                <a:off x="4641850" y="2751138"/>
                <a:ext cx="7938" cy="26988"/>
              </a:xfrm>
              <a:custGeom>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b="b" l="0" r="r" t="0"/>
                <a:pathLst>
                  <a:path h="51" w="15">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4" name="chenying0907 196"/>
              <p:cNvSpPr/>
              <p:nvPr/>
            </p:nvSpPr>
            <p:spPr bwMode="auto">
              <a:xfrm>
                <a:off x="4675188" y="2751138"/>
                <a:ext cx="12700" cy="34925"/>
              </a:xfrm>
              <a:custGeom>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b="b" l="0" r="r" t="0"/>
                <a:pathLst>
                  <a:path h="66" w="24">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5" name="chenying0907 197"/>
              <p:cNvSpPr/>
              <p:nvPr/>
            </p:nvSpPr>
            <p:spPr bwMode="auto">
              <a:xfrm>
                <a:off x="4710113" y="2759075"/>
                <a:ext cx="9525" cy="44450"/>
              </a:xfrm>
              <a:custGeom>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b="b" l="0" r="r" t="0"/>
                <a:pathLst>
                  <a:path h="85" w="19">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6" name="chenying0907 198"/>
              <p:cNvSpPr/>
              <p:nvPr/>
            </p:nvSpPr>
            <p:spPr bwMode="auto">
              <a:xfrm>
                <a:off x="4416425" y="2370138"/>
                <a:ext cx="15875" cy="106363"/>
              </a:xfrm>
              <a:custGeom>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b="b" l="0" r="r" t="0"/>
                <a:pathLst>
                  <a:path h="199" w="28">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7" name="chenying0907 199"/>
              <p:cNvSpPr/>
              <p:nvPr/>
            </p:nvSpPr>
            <p:spPr bwMode="auto">
              <a:xfrm>
                <a:off x="4464050" y="2424113"/>
                <a:ext cx="19050" cy="88900"/>
              </a:xfrm>
              <a:custGeom>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b="b" l="0" r="r" t="0"/>
                <a:pathLst>
                  <a:path h="167" w="36">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8" name="chenying0907 200"/>
              <p:cNvSpPr/>
              <p:nvPr/>
            </p:nvSpPr>
            <p:spPr bwMode="auto">
              <a:xfrm>
                <a:off x="4521200" y="2484438"/>
                <a:ext cx="17463" cy="95250"/>
              </a:xfrm>
              <a:custGeom>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b="b" l="0" r="r" t="0"/>
                <a:pathLst>
                  <a:path h="179" w="35">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9" name="chenying0907 201"/>
              <p:cNvSpPr/>
              <p:nvPr/>
            </p:nvSpPr>
            <p:spPr bwMode="auto">
              <a:xfrm>
                <a:off x="4570413" y="2508250"/>
                <a:ext cx="12700" cy="41275"/>
              </a:xfrm>
              <a:custGeom>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b="b" l="0" r="r" t="0"/>
                <a:pathLst>
                  <a:path h="79" w="22">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0" name="chenying0907 202"/>
              <p:cNvSpPr/>
              <p:nvPr/>
            </p:nvSpPr>
            <p:spPr bwMode="auto">
              <a:xfrm>
                <a:off x="4603750" y="2557463"/>
                <a:ext cx="15875" cy="46038"/>
              </a:xfrm>
              <a:custGeom>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b="b" l="0" r="r" t="0"/>
                <a:pathLst>
                  <a:path h="85" w="28">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1" name="chenying0907 203"/>
              <p:cNvSpPr/>
              <p:nvPr/>
            </p:nvSpPr>
            <p:spPr bwMode="auto">
              <a:xfrm>
                <a:off x="4687888" y="2668588"/>
                <a:ext cx="15875" cy="61913"/>
              </a:xfrm>
              <a:custGeom>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b="b" l="0" r="r" t="0"/>
                <a:pathLst>
                  <a:path h="115" w="28">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2" name="chenying0907 204"/>
              <p:cNvSpPr/>
              <p:nvPr/>
            </p:nvSpPr>
            <p:spPr bwMode="auto">
              <a:xfrm>
                <a:off x="4714875" y="2657475"/>
                <a:ext cx="11113" cy="61913"/>
              </a:xfrm>
              <a:custGeom>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b="b" l="0" r="r" t="0"/>
                <a:pathLst>
                  <a:path h="117" w="21">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3" name="chenying0907 206"/>
              <p:cNvSpPr>
                <a:spLocks noEditPoints="1"/>
              </p:cNvSpPr>
              <p:nvPr/>
            </p:nvSpPr>
            <p:spPr bwMode="auto">
              <a:xfrm>
                <a:off x="4249738" y="2249488"/>
                <a:ext cx="555625" cy="574675"/>
              </a:xfrm>
              <a:custGeom>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b="b" l="0" r="r" t="0"/>
                <a:pathLst>
                  <a:path h="1088" w="1051">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4" name="chenying0907 207"/>
              <p:cNvSpPr/>
              <p:nvPr/>
            </p:nvSpPr>
            <p:spPr bwMode="auto">
              <a:xfrm>
                <a:off x="4251325" y="2251075"/>
                <a:ext cx="195263" cy="161925"/>
              </a:xfrm>
              <a:custGeom>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b="b" l="0" r="r" t="0"/>
                <a:pathLst>
                  <a:path h="307" w="369">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5" name="chenying0907 208"/>
              <p:cNvSpPr/>
              <p:nvPr/>
            </p:nvSpPr>
            <p:spPr bwMode="auto">
              <a:xfrm>
                <a:off x="4284663" y="2282825"/>
                <a:ext cx="195263" cy="171450"/>
              </a:xfrm>
              <a:custGeom>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b="b" l="0" r="r" t="0"/>
                <a:pathLst>
                  <a:path h="323" w="369">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6" name="chenying0907 209"/>
              <p:cNvSpPr/>
              <p:nvPr/>
            </p:nvSpPr>
            <p:spPr bwMode="auto">
              <a:xfrm>
                <a:off x="4446588" y="2346325"/>
                <a:ext cx="285750" cy="307975"/>
              </a:xfrm>
              <a:custGeom>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b="b" l="0" r="r" t="0"/>
                <a:pathLst>
                  <a:path h="583" w="541">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7" name="chenying0907 210"/>
              <p:cNvSpPr/>
              <p:nvPr/>
            </p:nvSpPr>
            <p:spPr bwMode="auto">
              <a:xfrm>
                <a:off x="4349750" y="2435225"/>
                <a:ext cx="273050" cy="288925"/>
              </a:xfrm>
              <a:custGeom>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b="b" l="0" r="r" t="0"/>
                <a:pathLst>
                  <a:path h="546" w="515">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8" name="chenying0907 211"/>
              <p:cNvSpPr/>
              <p:nvPr/>
            </p:nvSpPr>
            <p:spPr bwMode="auto">
              <a:xfrm>
                <a:off x="4708525" y="2740025"/>
                <a:ext cx="77788" cy="74613"/>
              </a:xfrm>
              <a:custGeom>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b="b" l="0" r="r" t="0"/>
                <a:pathLst>
                  <a:path h="142" w="148">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9" name="chenying0907 212"/>
              <p:cNvSpPr/>
              <p:nvPr/>
            </p:nvSpPr>
            <p:spPr bwMode="auto">
              <a:xfrm>
                <a:off x="4197350" y="2182813"/>
                <a:ext cx="260350" cy="244475"/>
              </a:xfrm>
              <a:custGeom>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b="b" l="0" r="r" t="0"/>
                <a:pathLst>
                  <a:path h="462" w="49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0" name="chenying0907 6"/>
          <p:cNvGrpSpPr/>
          <p:nvPr/>
        </p:nvGrpSpPr>
        <p:grpSpPr>
          <a:xfrm>
            <a:off x="3616833" y="3890310"/>
            <a:ext cx="1312804" cy="1326436"/>
            <a:chOff x="3616066" y="3890310"/>
            <a:chExt cx="1313209" cy="1326436"/>
          </a:xfrm>
        </p:grpSpPr>
        <p:sp>
          <p:nvSpPr>
            <p:cNvPr id="170" name="椭圆 31"/>
            <p:cNvSpPr/>
            <p:nvPr/>
          </p:nvSpPr>
          <p:spPr>
            <a:xfrm rot="15654318">
              <a:off x="3609453" y="3896923"/>
              <a:ext cx="1326436" cy="1313209"/>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endParaRPr>
            </a:p>
          </p:txBody>
        </p:sp>
        <p:grpSp>
          <p:nvGrpSpPr>
            <p:cNvPr id="11" name="chenying0907 219"/>
            <p:cNvGrpSpPr/>
            <p:nvPr/>
          </p:nvGrpSpPr>
          <p:grpSpPr>
            <a:xfrm>
              <a:off x="3903477" y="4174350"/>
              <a:ext cx="723795" cy="739644"/>
              <a:chOff x="5268913" y="4124325"/>
              <a:chExt cx="652463" cy="666751"/>
            </a:xfrm>
            <a:solidFill>
              <a:srgbClr val="005188"/>
            </a:solidFill>
          </p:grpSpPr>
          <p:sp>
            <p:nvSpPr>
              <p:cNvPr id="221" name="chenying0907 719"/>
              <p:cNvSpPr/>
              <p:nvPr/>
            </p:nvSpPr>
            <p:spPr bwMode="auto">
              <a:xfrm>
                <a:off x="5356226" y="4351338"/>
                <a:ext cx="9525" cy="57150"/>
              </a:xfrm>
              <a:custGeom>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b="b" l="0" r="r" t="0"/>
                <a:pathLst>
                  <a:path h="109" w="20">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2" name="chenying0907 720"/>
              <p:cNvSpPr/>
              <p:nvPr/>
            </p:nvSpPr>
            <p:spPr bwMode="auto">
              <a:xfrm>
                <a:off x="5392738" y="4365625"/>
                <a:ext cx="12700" cy="80963"/>
              </a:xfrm>
              <a:custGeom>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b="b" l="0" r="r" t="0"/>
                <a:pathLst>
                  <a:path h="151" w="25">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3" name="chenying0907 721"/>
              <p:cNvSpPr/>
              <p:nvPr/>
            </p:nvSpPr>
            <p:spPr bwMode="auto">
              <a:xfrm>
                <a:off x="5421313" y="4389438"/>
                <a:ext cx="19050" cy="84138"/>
              </a:xfrm>
              <a:custGeom>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b="b" l="0" r="r" t="0"/>
                <a:pathLst>
                  <a:path h="161" w="37">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4" name="chenying0907 722"/>
              <p:cNvSpPr/>
              <p:nvPr/>
            </p:nvSpPr>
            <p:spPr bwMode="auto">
              <a:xfrm>
                <a:off x="5461001" y="4381500"/>
                <a:ext cx="22225" cy="125413"/>
              </a:xfrm>
              <a:custGeom>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b="b" l="0" r="r" t="0"/>
                <a:pathLst>
                  <a:path h="238" w="42">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5" name="chenying0907 723"/>
              <p:cNvSpPr/>
              <p:nvPr/>
            </p:nvSpPr>
            <p:spPr bwMode="auto">
              <a:xfrm>
                <a:off x="5483226" y="4329113"/>
                <a:ext cx="38100" cy="220663"/>
              </a:xfrm>
              <a:custGeom>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b="b" l="0" r="r" t="0"/>
                <a:pathLst>
                  <a:path h="417" w="73">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6" name="chenying0907 724"/>
              <p:cNvSpPr/>
              <p:nvPr/>
            </p:nvSpPr>
            <p:spPr bwMode="auto">
              <a:xfrm>
                <a:off x="5516563" y="4291013"/>
                <a:ext cx="46038" cy="268288"/>
              </a:xfrm>
              <a:custGeom>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b="b" l="0" r="r" t="0"/>
                <a:pathLst>
                  <a:path h="507" w="85">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7" name="chenying0907 725"/>
              <p:cNvSpPr/>
              <p:nvPr/>
            </p:nvSpPr>
            <p:spPr bwMode="auto">
              <a:xfrm>
                <a:off x="5546726" y="4252913"/>
                <a:ext cx="60325" cy="376238"/>
              </a:xfrm>
              <a:custGeom>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b="b" l="0" r="r" t="0"/>
                <a:pathLst>
                  <a:path h="712" w="113">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8" name="chenying0907 726"/>
              <p:cNvSpPr/>
              <p:nvPr/>
            </p:nvSpPr>
            <p:spPr bwMode="auto">
              <a:xfrm>
                <a:off x="5576888" y="4230688"/>
                <a:ext cx="61913" cy="415925"/>
              </a:xfrm>
              <a:custGeom>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b="b" l="0" r="r" t="0"/>
                <a:pathLst>
                  <a:path h="787" w="119">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9" name="chenying0907 727"/>
              <p:cNvSpPr/>
              <p:nvPr/>
            </p:nvSpPr>
            <p:spPr bwMode="auto">
              <a:xfrm>
                <a:off x="5589588" y="4140200"/>
                <a:ext cx="90488" cy="552450"/>
              </a:xfrm>
              <a:custGeom>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b="b" l="0" r="r" t="0"/>
                <a:pathLst>
                  <a:path h="1042" w="171">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0" name="chenying0907 728"/>
              <p:cNvSpPr/>
              <p:nvPr/>
            </p:nvSpPr>
            <p:spPr bwMode="auto">
              <a:xfrm>
                <a:off x="5608638" y="4162425"/>
                <a:ext cx="123825" cy="544513"/>
              </a:xfrm>
              <a:custGeom>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b="b" l="0" r="r" t="0"/>
                <a:pathLst>
                  <a:path h="1029" w="231">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1" name="chenying0907 729"/>
              <p:cNvSpPr/>
              <p:nvPr/>
            </p:nvSpPr>
            <p:spPr bwMode="auto">
              <a:xfrm>
                <a:off x="5638801" y="4605338"/>
                <a:ext cx="34925" cy="111125"/>
              </a:xfrm>
              <a:custGeom>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b="b" l="0" r="r" t="0"/>
                <a:pathLst>
                  <a:path h="211" w="66">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2" name="chenying0907 730"/>
              <p:cNvSpPr/>
              <p:nvPr/>
            </p:nvSpPr>
            <p:spPr bwMode="auto">
              <a:xfrm>
                <a:off x="5664201" y="4646613"/>
                <a:ext cx="25400" cy="76200"/>
              </a:xfrm>
              <a:custGeom>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b="b" l="0" r="r" t="0"/>
                <a:pathLst>
                  <a:path h="142" w="47">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3" name="chenying0907 731"/>
              <p:cNvSpPr/>
              <p:nvPr/>
            </p:nvSpPr>
            <p:spPr bwMode="auto">
              <a:xfrm>
                <a:off x="5680076" y="4684713"/>
                <a:ext cx="19050" cy="61913"/>
              </a:xfrm>
              <a:custGeom>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b="b" l="0" r="r" t="0"/>
                <a:pathLst>
                  <a:path h="119" w="38">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4" name="chenying0907 732"/>
              <p:cNvSpPr/>
              <p:nvPr/>
            </p:nvSpPr>
            <p:spPr bwMode="auto">
              <a:xfrm>
                <a:off x="5694363" y="4205288"/>
                <a:ext cx="63500" cy="346075"/>
              </a:xfrm>
              <a:custGeom>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b="b" l="0" r="r" t="0"/>
                <a:pathLst>
                  <a:path h="654" w="120">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5" name="chenying0907 733"/>
              <p:cNvSpPr/>
              <p:nvPr/>
            </p:nvSpPr>
            <p:spPr bwMode="auto">
              <a:xfrm>
                <a:off x="5746751" y="4235450"/>
                <a:ext cx="46038" cy="260350"/>
              </a:xfrm>
              <a:custGeom>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b="b" l="0" r="r" t="0"/>
                <a:pathLst>
                  <a:path h="492" w="85">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6" name="chenying0907 734"/>
              <p:cNvSpPr/>
              <p:nvPr/>
            </p:nvSpPr>
            <p:spPr bwMode="auto">
              <a:xfrm>
                <a:off x="5780088" y="4264025"/>
                <a:ext cx="34925" cy="196850"/>
              </a:xfrm>
              <a:custGeom>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b="b" l="0" r="r" t="0"/>
                <a:pathLst>
                  <a:path h="374" w="66">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7" name="chenying0907 735"/>
              <p:cNvSpPr/>
              <p:nvPr/>
            </p:nvSpPr>
            <p:spPr bwMode="auto">
              <a:xfrm>
                <a:off x="5805488" y="4286250"/>
                <a:ext cx="42863" cy="160338"/>
              </a:xfrm>
              <a:custGeom>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b="b" l="0" r="r" t="0"/>
                <a:pathLst>
                  <a:path h="304" w="81">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8" name="chenying0907 736"/>
              <p:cNvSpPr/>
              <p:nvPr/>
            </p:nvSpPr>
            <p:spPr bwMode="auto">
              <a:xfrm>
                <a:off x="5845176" y="4311650"/>
                <a:ext cx="38100" cy="122238"/>
              </a:xfrm>
              <a:custGeom>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b="b" l="0" r="r" t="0"/>
                <a:pathLst>
                  <a:path h="231" w="71">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9" name="chenying0907 737"/>
              <p:cNvSpPr>
                <a:spLocks noEditPoints="1"/>
              </p:cNvSpPr>
              <p:nvPr/>
            </p:nvSpPr>
            <p:spPr bwMode="auto">
              <a:xfrm>
                <a:off x="5284788" y="4124325"/>
                <a:ext cx="636588" cy="654050"/>
              </a:xfrm>
              <a:custGeom>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b="b" l="0" r="r" t="0"/>
                <a:pathLst>
                  <a:path h="1236" w="1204">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0" name="chenying0907 738"/>
              <p:cNvSpPr/>
              <p:nvPr/>
            </p:nvSpPr>
            <p:spPr bwMode="auto">
              <a:xfrm>
                <a:off x="5268913" y="4529138"/>
                <a:ext cx="252413" cy="261938"/>
              </a:xfrm>
              <a:custGeom>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b="b" l="0" r="r" t="0"/>
                <a:pathLst>
                  <a:path h="492" w="479">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2" name="chenying0907 4"/>
          <p:cNvGrpSpPr/>
          <p:nvPr/>
        </p:nvGrpSpPr>
        <p:grpSpPr>
          <a:xfrm>
            <a:off x="6306773" y="2492307"/>
            <a:ext cx="1241320" cy="1254210"/>
            <a:chOff x="6306836" y="2492307"/>
            <a:chExt cx="1241703" cy="1254210"/>
          </a:xfrm>
        </p:grpSpPr>
        <p:sp>
          <p:nvSpPr>
            <p:cNvPr id="171" name="椭圆 31"/>
            <p:cNvSpPr/>
            <p:nvPr/>
          </p:nvSpPr>
          <p:spPr>
            <a:xfrm rot="15654318">
              <a:off x="6300583" y="2498560"/>
              <a:ext cx="1254210" cy="1241703"/>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endParaRPr>
            </a:p>
          </p:txBody>
        </p:sp>
        <p:grpSp>
          <p:nvGrpSpPr>
            <p:cNvPr id="13" name="chenying0907 240"/>
            <p:cNvGrpSpPr/>
            <p:nvPr/>
          </p:nvGrpSpPr>
          <p:grpSpPr>
            <a:xfrm>
              <a:off x="6679994" y="2888964"/>
              <a:ext cx="483459" cy="489186"/>
              <a:chOff x="4194175" y="1193800"/>
              <a:chExt cx="669926" cy="677863"/>
            </a:xfrm>
            <a:solidFill>
              <a:srgbClr val="005188"/>
            </a:solidFill>
          </p:grpSpPr>
          <p:sp>
            <p:nvSpPr>
              <p:cNvPr id="242" name="chenying0907 867"/>
              <p:cNvSpPr/>
              <p:nvPr/>
            </p:nvSpPr>
            <p:spPr bwMode="auto">
              <a:xfrm>
                <a:off x="4217988" y="1674813"/>
                <a:ext cx="52388" cy="115888"/>
              </a:xfrm>
              <a:custGeom>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b="b" l="0" r="r" t="0"/>
                <a:pathLst>
                  <a:path h="218" w="99">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3" name="chenying0907 868"/>
              <p:cNvSpPr/>
              <p:nvPr/>
            </p:nvSpPr>
            <p:spPr bwMode="auto">
              <a:xfrm>
                <a:off x="4229100" y="1665288"/>
                <a:ext cx="90488" cy="158750"/>
              </a:xfrm>
              <a:custGeom>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b="b" l="0" r="r" t="0"/>
                <a:pathLst>
                  <a:path h="299" w="171">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4" name="chenying0907 869"/>
              <p:cNvSpPr/>
              <p:nvPr/>
            </p:nvSpPr>
            <p:spPr bwMode="auto">
              <a:xfrm>
                <a:off x="4262438" y="1685925"/>
                <a:ext cx="85725" cy="147638"/>
              </a:xfrm>
              <a:custGeom>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b="b" l="0" r="r" t="0"/>
                <a:pathLst>
                  <a:path h="278" w="162">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5" name="chenying0907 870"/>
              <p:cNvSpPr/>
              <p:nvPr/>
            </p:nvSpPr>
            <p:spPr bwMode="auto">
              <a:xfrm>
                <a:off x="4297363" y="1711325"/>
                <a:ext cx="71438" cy="134938"/>
              </a:xfrm>
              <a:custGeom>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b="b" l="0" r="r" t="0"/>
                <a:pathLst>
                  <a:path h="255" w="134">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6" name="chenying0907 871"/>
              <p:cNvSpPr/>
              <p:nvPr/>
            </p:nvSpPr>
            <p:spPr bwMode="auto">
              <a:xfrm>
                <a:off x="4235450" y="1423988"/>
                <a:ext cx="49213" cy="88900"/>
              </a:xfrm>
              <a:custGeom>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b="b" l="0" r="r" t="0"/>
                <a:pathLst>
                  <a:path h="166" w="94">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7" name="chenying0907 872"/>
              <p:cNvSpPr/>
              <p:nvPr/>
            </p:nvSpPr>
            <p:spPr bwMode="auto">
              <a:xfrm>
                <a:off x="4275138" y="1435100"/>
                <a:ext cx="65088" cy="107950"/>
              </a:xfrm>
              <a:custGeom>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b="b" l="0" r="r" t="0"/>
                <a:pathLst>
                  <a:path h="204" w="12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8" name="chenying0907 873"/>
              <p:cNvSpPr/>
              <p:nvPr/>
            </p:nvSpPr>
            <p:spPr bwMode="auto">
              <a:xfrm>
                <a:off x="4318000" y="1447800"/>
                <a:ext cx="74613" cy="104775"/>
              </a:xfrm>
              <a:custGeom>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b="b" l="0" r="r" t="0"/>
                <a:pathLst>
                  <a:path h="200" w="141">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9" name="chenying0907 874"/>
              <p:cNvSpPr/>
              <p:nvPr/>
            </p:nvSpPr>
            <p:spPr bwMode="auto">
              <a:xfrm>
                <a:off x="4367213" y="1470025"/>
                <a:ext cx="53975" cy="92075"/>
              </a:xfrm>
              <a:custGeom>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b="b" l="0" r="r" t="0"/>
                <a:pathLst>
                  <a:path h="174" w="100">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0" name="chenying0907 875"/>
              <p:cNvSpPr/>
              <p:nvPr/>
            </p:nvSpPr>
            <p:spPr bwMode="auto">
              <a:xfrm>
                <a:off x="4392613" y="1492250"/>
                <a:ext cx="60325" cy="103188"/>
              </a:xfrm>
              <a:custGeom>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b="b" l="0" r="r" t="0"/>
                <a:pathLst>
                  <a:path h="194" w="11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1" name="chenying0907 876"/>
              <p:cNvSpPr/>
              <p:nvPr/>
            </p:nvSpPr>
            <p:spPr bwMode="auto">
              <a:xfrm>
                <a:off x="4422775" y="1514475"/>
                <a:ext cx="60325" cy="95250"/>
              </a:xfrm>
              <a:custGeom>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b="b" l="0" r="r" t="0"/>
                <a:pathLst>
                  <a:path h="180" w="115">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2" name="chenying0907 877"/>
              <p:cNvSpPr/>
              <p:nvPr/>
            </p:nvSpPr>
            <p:spPr bwMode="auto">
              <a:xfrm>
                <a:off x="4451350" y="1538288"/>
                <a:ext cx="58738" cy="96838"/>
              </a:xfrm>
              <a:custGeom>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b="b" l="0" r="r" t="0"/>
                <a:pathLst>
                  <a:path h="185" w="113">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3" name="chenying0907 878"/>
              <p:cNvSpPr/>
              <p:nvPr/>
            </p:nvSpPr>
            <p:spPr bwMode="auto">
              <a:xfrm>
                <a:off x="4473575" y="1566863"/>
                <a:ext cx="66675" cy="101600"/>
              </a:xfrm>
              <a:custGeom>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b="b" l="0" r="r" t="0"/>
                <a:pathLst>
                  <a:path h="190" w="128">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4" name="chenying0907 879"/>
              <p:cNvSpPr/>
              <p:nvPr/>
            </p:nvSpPr>
            <p:spPr bwMode="auto">
              <a:xfrm>
                <a:off x="4500563" y="1595438"/>
                <a:ext cx="76200" cy="107950"/>
              </a:xfrm>
              <a:custGeom>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b="b" l="0" r="r" t="0"/>
                <a:pathLst>
                  <a:path h="204" w="142">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5" name="chenying0907 880"/>
              <p:cNvSpPr/>
              <p:nvPr/>
            </p:nvSpPr>
            <p:spPr bwMode="auto">
              <a:xfrm>
                <a:off x="4510088" y="1630363"/>
                <a:ext cx="80963" cy="125413"/>
              </a:xfrm>
              <a:custGeom>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b="b" l="0" r="r" t="0"/>
                <a:pathLst>
                  <a:path h="236" w="152">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6" name="chenying0907 881"/>
              <p:cNvSpPr/>
              <p:nvPr/>
            </p:nvSpPr>
            <p:spPr bwMode="auto">
              <a:xfrm>
                <a:off x="4525963" y="1682750"/>
                <a:ext cx="73025" cy="115888"/>
              </a:xfrm>
              <a:custGeom>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b="b" l="0" r="r" t="0"/>
                <a:pathLst>
                  <a:path h="218" w="139">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7" name="chenying0907 882"/>
              <p:cNvSpPr/>
              <p:nvPr/>
            </p:nvSpPr>
            <p:spPr bwMode="auto">
              <a:xfrm>
                <a:off x="4548188" y="1728788"/>
                <a:ext cx="57150" cy="90488"/>
              </a:xfrm>
              <a:custGeom>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b="b" l="0" r="r" t="0"/>
                <a:pathLst>
                  <a:path h="171" w="108">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8" name="chenying0907 883"/>
              <p:cNvSpPr/>
              <p:nvPr/>
            </p:nvSpPr>
            <p:spPr bwMode="auto">
              <a:xfrm>
                <a:off x="4575175" y="1773238"/>
                <a:ext cx="30163" cy="47625"/>
              </a:xfrm>
              <a:custGeom>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b="b" l="0" r="r" t="0"/>
                <a:pathLst>
                  <a:path h="90" w="57">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9" name="chenying0907 884"/>
              <p:cNvSpPr/>
              <p:nvPr/>
            </p:nvSpPr>
            <p:spPr bwMode="auto">
              <a:xfrm>
                <a:off x="4257675" y="1222375"/>
                <a:ext cx="34925" cy="82550"/>
              </a:xfrm>
              <a:custGeom>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b="b" l="0" r="r" t="0"/>
                <a:pathLst>
                  <a:path h="156" w="67">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0" name="chenying0907 885"/>
              <p:cNvSpPr/>
              <p:nvPr/>
            </p:nvSpPr>
            <p:spPr bwMode="auto">
              <a:xfrm>
                <a:off x="4297363" y="1228725"/>
                <a:ext cx="57150" cy="93663"/>
              </a:xfrm>
              <a:custGeom>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b="b" l="0" r="r" t="0"/>
                <a:pathLst>
                  <a:path h="176" w="109">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1" name="chenying0907 886"/>
              <p:cNvSpPr/>
              <p:nvPr/>
            </p:nvSpPr>
            <p:spPr bwMode="auto">
              <a:xfrm>
                <a:off x="4352925" y="1239838"/>
                <a:ext cx="50800" cy="92075"/>
              </a:xfrm>
              <a:custGeom>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b="b" l="0" r="r" t="0"/>
                <a:pathLst>
                  <a:path h="174" w="95">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2" name="chenying0907 887"/>
              <p:cNvSpPr/>
              <p:nvPr/>
            </p:nvSpPr>
            <p:spPr bwMode="auto">
              <a:xfrm>
                <a:off x="4408488" y="1254125"/>
                <a:ext cx="52388" cy="79375"/>
              </a:xfrm>
              <a:custGeom>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b="b" l="0" r="r" t="0"/>
                <a:pathLst>
                  <a:path h="151" w="99">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3" name="chenying0907 888"/>
              <p:cNvSpPr/>
              <p:nvPr/>
            </p:nvSpPr>
            <p:spPr bwMode="auto">
              <a:xfrm>
                <a:off x="4465638" y="1258888"/>
                <a:ext cx="50800" cy="90488"/>
              </a:xfrm>
              <a:custGeom>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b="b" l="0" r="r" t="0"/>
                <a:pathLst>
                  <a:path h="170" w="95">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4" name="chenying0907 889"/>
              <p:cNvSpPr/>
              <p:nvPr/>
            </p:nvSpPr>
            <p:spPr bwMode="auto">
              <a:xfrm>
                <a:off x="4513263" y="1276350"/>
                <a:ext cx="47625" cy="93663"/>
              </a:xfrm>
              <a:custGeom>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b="b" l="0" r="r" t="0"/>
                <a:pathLst>
                  <a:path h="175" w="90">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5" name="chenying0907 890"/>
              <p:cNvSpPr/>
              <p:nvPr/>
            </p:nvSpPr>
            <p:spPr bwMode="auto">
              <a:xfrm>
                <a:off x="4538663" y="1304925"/>
                <a:ext cx="44450" cy="92075"/>
              </a:xfrm>
              <a:custGeom>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b="b" l="0" r="r" t="0"/>
                <a:pathLst>
                  <a:path h="175" w="8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6" name="chenying0907 891"/>
              <p:cNvSpPr/>
              <p:nvPr/>
            </p:nvSpPr>
            <p:spPr bwMode="auto">
              <a:xfrm>
                <a:off x="4568825" y="1336675"/>
                <a:ext cx="44450" cy="87313"/>
              </a:xfrm>
              <a:custGeom>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b="b" l="0" r="r" t="0"/>
                <a:pathLst>
                  <a:path h="165" w="8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7" name="chenying0907 892"/>
              <p:cNvSpPr/>
              <p:nvPr/>
            </p:nvSpPr>
            <p:spPr bwMode="auto">
              <a:xfrm>
                <a:off x="4608513" y="1366838"/>
                <a:ext cx="47625" cy="85725"/>
              </a:xfrm>
              <a:custGeom>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b="b" l="0" r="r" t="0"/>
                <a:pathLst>
                  <a:path h="162" w="90">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8" name="chenying0907 893"/>
              <p:cNvSpPr/>
              <p:nvPr/>
            </p:nvSpPr>
            <p:spPr bwMode="auto">
              <a:xfrm>
                <a:off x="4632325" y="1397000"/>
                <a:ext cx="49213" cy="85725"/>
              </a:xfrm>
              <a:custGeom>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b="b" l="0" r="r" t="0"/>
                <a:pathLst>
                  <a:path h="161" w="92">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9" name="chenying0907 894"/>
              <p:cNvSpPr/>
              <p:nvPr/>
            </p:nvSpPr>
            <p:spPr bwMode="auto">
              <a:xfrm>
                <a:off x="4654550" y="1414463"/>
                <a:ext cx="52388" cy="85725"/>
              </a:xfrm>
              <a:custGeom>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b="b" l="0" r="r" t="0"/>
                <a:pathLst>
                  <a:path h="161" w="99">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0" name="chenying0907 895"/>
              <p:cNvSpPr/>
              <p:nvPr/>
            </p:nvSpPr>
            <p:spPr bwMode="auto">
              <a:xfrm>
                <a:off x="4678363" y="1439863"/>
                <a:ext cx="60325" cy="100013"/>
              </a:xfrm>
              <a:custGeom>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b="b" l="0" r="r" t="0"/>
                <a:pathLst>
                  <a:path h="189" w="113">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1" name="chenying0907 896"/>
              <p:cNvSpPr/>
              <p:nvPr/>
            </p:nvSpPr>
            <p:spPr bwMode="auto">
              <a:xfrm>
                <a:off x="4706938" y="1471613"/>
                <a:ext cx="66675" cy="106363"/>
              </a:xfrm>
              <a:custGeom>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b="b" l="0" r="r" t="0"/>
                <a:pathLst>
                  <a:path h="199" w="128">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2" name="chenying0907 897"/>
              <p:cNvSpPr/>
              <p:nvPr/>
            </p:nvSpPr>
            <p:spPr bwMode="auto">
              <a:xfrm>
                <a:off x="4729163" y="1522413"/>
                <a:ext cx="65088" cy="112713"/>
              </a:xfrm>
              <a:custGeom>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b="b" l="0" r="r" t="0"/>
                <a:pathLst>
                  <a:path h="214" w="12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3" name="chenying0907 898"/>
              <p:cNvSpPr/>
              <p:nvPr/>
            </p:nvSpPr>
            <p:spPr bwMode="auto">
              <a:xfrm>
                <a:off x="4733925" y="1582738"/>
                <a:ext cx="63500" cy="107950"/>
              </a:xfrm>
              <a:custGeom>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b="b" l="0" r="r" t="0"/>
                <a:pathLst>
                  <a:path h="205" w="118">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4" name="chenying0907 899"/>
              <p:cNvSpPr/>
              <p:nvPr/>
            </p:nvSpPr>
            <p:spPr bwMode="auto">
              <a:xfrm>
                <a:off x="4746625" y="1630363"/>
                <a:ext cx="68263" cy="120650"/>
              </a:xfrm>
              <a:custGeom>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b="b" l="0" r="r" t="0"/>
                <a:pathLst>
                  <a:path h="228" w="129">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5" name="chenying0907 900"/>
              <p:cNvSpPr/>
              <p:nvPr/>
            </p:nvSpPr>
            <p:spPr bwMode="auto">
              <a:xfrm>
                <a:off x="4746625" y="1685925"/>
                <a:ext cx="85725" cy="127000"/>
              </a:xfrm>
              <a:custGeom>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b="b" l="0" r="r" t="0"/>
                <a:pathLst>
                  <a:path h="241" w="163">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6" name="chenying0907 901"/>
              <p:cNvSpPr/>
              <p:nvPr/>
            </p:nvSpPr>
            <p:spPr bwMode="auto">
              <a:xfrm>
                <a:off x="4772025" y="1747838"/>
                <a:ext cx="61913" cy="90488"/>
              </a:xfrm>
              <a:custGeom>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b="b" l="0" r="r" t="0"/>
                <a:pathLst>
                  <a:path h="171" w="118">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7" name="chenying0907 902"/>
              <p:cNvSpPr>
                <a:spLocks noEditPoints="1"/>
              </p:cNvSpPr>
              <p:nvPr/>
            </p:nvSpPr>
            <p:spPr bwMode="auto">
              <a:xfrm>
                <a:off x="4194175" y="1665288"/>
                <a:ext cx="217488" cy="206375"/>
              </a:xfrm>
              <a:custGeom>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b="b" l="0" r="r" t="0"/>
                <a:pathLst>
                  <a:path h="391" w="41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8" name="chenying0907 903"/>
              <p:cNvSpPr>
                <a:spLocks noEditPoints="1"/>
              </p:cNvSpPr>
              <p:nvPr/>
            </p:nvSpPr>
            <p:spPr bwMode="auto">
              <a:xfrm>
                <a:off x="4197350" y="1404938"/>
                <a:ext cx="449263" cy="444500"/>
              </a:xfrm>
              <a:custGeom>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b="b" l="0" r="r" t="0"/>
                <a:pathLst>
                  <a:path h="838" w="846">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9" name="chenying0907 904"/>
              <p:cNvSpPr>
                <a:spLocks noEditPoints="1"/>
              </p:cNvSpPr>
              <p:nvPr/>
            </p:nvSpPr>
            <p:spPr bwMode="auto">
              <a:xfrm>
                <a:off x="4214813" y="1193800"/>
                <a:ext cx="649288" cy="658813"/>
              </a:xfrm>
              <a:custGeom>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b="b" l="0" r="r" t="0"/>
                <a:pathLst>
                  <a:path h="1244" w="1227">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4" name="chenying0907 5"/>
          <p:cNvGrpSpPr/>
          <p:nvPr/>
        </p:nvGrpSpPr>
        <p:grpSpPr>
          <a:xfrm>
            <a:off x="4572509" y="2317938"/>
            <a:ext cx="1450867" cy="1465933"/>
            <a:chOff x="4572038" y="2317937"/>
            <a:chExt cx="1451315" cy="1465933"/>
          </a:xfrm>
        </p:grpSpPr>
        <p:sp>
          <p:nvSpPr>
            <p:cNvPr id="169" name="椭圆 31"/>
            <p:cNvSpPr/>
            <p:nvPr/>
          </p:nvSpPr>
          <p:spPr>
            <a:xfrm rot="15654318">
              <a:off x="4564729" y="2325246"/>
              <a:ext cx="1465933" cy="145131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endParaRPr>
            </a:p>
          </p:txBody>
        </p:sp>
        <p:grpSp>
          <p:nvGrpSpPr>
            <p:cNvPr id="15" name="chenying0907 279"/>
            <p:cNvGrpSpPr/>
            <p:nvPr/>
          </p:nvGrpSpPr>
          <p:grpSpPr>
            <a:xfrm>
              <a:off x="4928436" y="2645937"/>
              <a:ext cx="774866" cy="794236"/>
              <a:chOff x="3282950" y="1154113"/>
              <a:chExt cx="698501" cy="715963"/>
            </a:xfrm>
            <a:solidFill>
              <a:srgbClr val="005188"/>
            </a:solidFill>
          </p:grpSpPr>
          <p:sp>
            <p:nvSpPr>
              <p:cNvPr id="281" name="chenying0907 905"/>
              <p:cNvSpPr/>
              <p:nvPr/>
            </p:nvSpPr>
            <p:spPr bwMode="auto">
              <a:xfrm>
                <a:off x="3324225" y="1268413"/>
                <a:ext cx="55563" cy="153988"/>
              </a:xfrm>
              <a:custGeom>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b="b" l="0" r="r" t="0"/>
                <a:pathLst>
                  <a:path h="290" w="105">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2" name="chenying0907 906"/>
              <p:cNvSpPr/>
              <p:nvPr/>
            </p:nvSpPr>
            <p:spPr bwMode="auto">
              <a:xfrm>
                <a:off x="3325813" y="1239838"/>
                <a:ext cx="88900" cy="280988"/>
              </a:xfrm>
              <a:custGeom>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b="b" l="0" r="r" t="0"/>
                <a:pathLst>
                  <a:path h="531" w="166">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3" name="chenying0907 907"/>
              <p:cNvSpPr/>
              <p:nvPr/>
            </p:nvSpPr>
            <p:spPr bwMode="auto">
              <a:xfrm>
                <a:off x="3338513" y="1404938"/>
                <a:ext cx="58738" cy="168275"/>
              </a:xfrm>
              <a:custGeom>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b="b" l="0" r="r" t="0"/>
                <a:pathLst>
                  <a:path h="317" w="109">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4" name="chenying0907 908"/>
              <p:cNvSpPr/>
              <p:nvPr/>
            </p:nvSpPr>
            <p:spPr bwMode="auto">
              <a:xfrm>
                <a:off x="3365500" y="1427163"/>
                <a:ext cx="58738" cy="169863"/>
              </a:xfrm>
              <a:custGeom>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b="b" l="0" r="r" t="0"/>
                <a:pathLst>
                  <a:path h="322" w="110">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5" name="chenying0907 909"/>
              <p:cNvSpPr/>
              <p:nvPr/>
            </p:nvSpPr>
            <p:spPr bwMode="auto">
              <a:xfrm>
                <a:off x="3403600" y="1430338"/>
                <a:ext cx="41275" cy="182563"/>
              </a:xfrm>
              <a:custGeom>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b="b" l="0" r="r" t="0"/>
                <a:pathLst>
                  <a:path h="346" w="7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6" name="chenying0907 910"/>
              <p:cNvSpPr/>
              <p:nvPr/>
            </p:nvSpPr>
            <p:spPr bwMode="auto">
              <a:xfrm>
                <a:off x="3436938" y="1397000"/>
                <a:ext cx="47625" cy="252413"/>
              </a:xfrm>
              <a:custGeom>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b="b" l="0" r="r" t="0"/>
                <a:pathLst>
                  <a:path h="478" w="90">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7" name="chenying0907 911"/>
              <p:cNvSpPr/>
              <p:nvPr/>
            </p:nvSpPr>
            <p:spPr bwMode="auto">
              <a:xfrm>
                <a:off x="3457575" y="1241425"/>
                <a:ext cx="104775" cy="455613"/>
              </a:xfrm>
              <a:custGeom>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b="b" l="0" r="r" t="0"/>
                <a:pathLst>
                  <a:path h="862" w="198">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8" name="chenying0907 912"/>
              <p:cNvSpPr/>
              <p:nvPr/>
            </p:nvSpPr>
            <p:spPr bwMode="auto">
              <a:xfrm>
                <a:off x="3494088" y="1250950"/>
                <a:ext cx="98425" cy="452438"/>
              </a:xfrm>
              <a:custGeom>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b="b" l="0" r="r" t="0"/>
                <a:pathLst>
                  <a:path h="854" w="185">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9" name="chenying0907 913"/>
              <p:cNvSpPr/>
              <p:nvPr/>
            </p:nvSpPr>
            <p:spPr bwMode="auto">
              <a:xfrm>
                <a:off x="3532188" y="1266825"/>
                <a:ext cx="103188" cy="504825"/>
              </a:xfrm>
              <a:custGeom>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b="b" l="0" r="r" t="0"/>
                <a:pathLst>
                  <a:path h="954" w="196">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0" name="chenying0907 914"/>
              <p:cNvSpPr/>
              <p:nvPr/>
            </p:nvSpPr>
            <p:spPr bwMode="auto">
              <a:xfrm>
                <a:off x="3570288" y="1301750"/>
                <a:ext cx="96838" cy="488950"/>
              </a:xfrm>
              <a:custGeom>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b="b" l="0" r="r" t="0"/>
                <a:pathLst>
                  <a:path h="924" w="18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1" name="chenying0907 915"/>
              <p:cNvSpPr/>
              <p:nvPr/>
            </p:nvSpPr>
            <p:spPr bwMode="auto">
              <a:xfrm>
                <a:off x="3605213" y="1336675"/>
                <a:ext cx="98425" cy="500063"/>
              </a:xfrm>
              <a:custGeom>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b="b" l="0" r="r" t="0"/>
                <a:pathLst>
                  <a:path h="943" w="185">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2" name="chenying0907 916"/>
              <p:cNvSpPr/>
              <p:nvPr/>
            </p:nvSpPr>
            <p:spPr bwMode="auto">
              <a:xfrm>
                <a:off x="3649663" y="1366838"/>
                <a:ext cx="90488" cy="492125"/>
              </a:xfrm>
              <a:custGeom>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b="b" l="0" r="r" t="0"/>
                <a:pathLst>
                  <a:path h="929" w="171">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3" name="chenying0907 917"/>
              <p:cNvSpPr/>
              <p:nvPr/>
            </p:nvSpPr>
            <p:spPr bwMode="auto">
              <a:xfrm>
                <a:off x="3692525" y="1401763"/>
                <a:ext cx="90488" cy="436563"/>
              </a:xfrm>
              <a:custGeom>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b="b" l="0" r="r" t="0"/>
                <a:pathLst>
                  <a:path h="825" w="170">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4" name="chenying0907 918"/>
              <p:cNvSpPr/>
              <p:nvPr/>
            </p:nvSpPr>
            <p:spPr bwMode="auto">
              <a:xfrm>
                <a:off x="3751263" y="1443038"/>
                <a:ext cx="66675" cy="360363"/>
              </a:xfrm>
              <a:custGeom>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b="b" l="0" r="r" t="0"/>
                <a:pathLst>
                  <a:path h="682" w="128">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5" name="chenying0907 919"/>
              <p:cNvSpPr/>
              <p:nvPr/>
            </p:nvSpPr>
            <p:spPr bwMode="auto">
              <a:xfrm>
                <a:off x="3797300" y="1477963"/>
                <a:ext cx="60325" cy="268288"/>
              </a:xfrm>
              <a:custGeom>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b="b" l="0" r="r" t="0"/>
                <a:pathLst>
                  <a:path h="507" w="114">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6" name="chenying0907 920"/>
              <p:cNvSpPr/>
              <p:nvPr/>
            </p:nvSpPr>
            <p:spPr bwMode="auto">
              <a:xfrm>
                <a:off x="3857625" y="1504950"/>
                <a:ext cx="33338" cy="190500"/>
              </a:xfrm>
              <a:custGeom>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b="b" l="0" r="r" t="0"/>
                <a:pathLst>
                  <a:path h="360" w="62">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7" name="chenying0907 921"/>
              <p:cNvSpPr/>
              <p:nvPr/>
            </p:nvSpPr>
            <p:spPr bwMode="auto">
              <a:xfrm>
                <a:off x="3883025" y="1544638"/>
                <a:ext cx="22225" cy="130175"/>
              </a:xfrm>
              <a:custGeom>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b="b" l="0" r="r" t="0"/>
                <a:pathLst>
                  <a:path h="246" w="42">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8" name="chenying0907 922"/>
              <p:cNvSpPr/>
              <p:nvPr/>
            </p:nvSpPr>
            <p:spPr bwMode="auto">
              <a:xfrm>
                <a:off x="3454400" y="1239838"/>
                <a:ext cx="25400" cy="65088"/>
              </a:xfrm>
              <a:custGeom>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b="b" l="0" r="r" t="0"/>
                <a:pathLst>
                  <a:path h="123" w="47">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9" name="chenying0907 923"/>
              <p:cNvSpPr/>
              <p:nvPr/>
            </p:nvSpPr>
            <p:spPr bwMode="auto">
              <a:xfrm>
                <a:off x="3471863" y="1241425"/>
                <a:ext cx="26988" cy="77788"/>
              </a:xfrm>
              <a:custGeom>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b="b" l="0" r="r" t="0"/>
                <a:pathLst>
                  <a:path h="146" w="52">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0" name="chenying0907 924"/>
              <p:cNvSpPr/>
              <p:nvPr/>
            </p:nvSpPr>
            <p:spPr bwMode="auto">
              <a:xfrm>
                <a:off x="3497263" y="1241425"/>
                <a:ext cx="34925" cy="100013"/>
              </a:xfrm>
              <a:custGeom>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b="b" l="0" r="r" t="0"/>
                <a:pathLst>
                  <a:path h="190" w="66">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1" name="chenying0907 925"/>
              <p:cNvSpPr>
                <a:spLocks noEditPoints="1"/>
              </p:cNvSpPr>
              <p:nvPr/>
            </p:nvSpPr>
            <p:spPr bwMode="auto">
              <a:xfrm>
                <a:off x="3362325" y="1298575"/>
                <a:ext cx="142875" cy="146050"/>
              </a:xfrm>
              <a:custGeom>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b="b" l="0" r="r" t="0"/>
                <a:pathLst>
                  <a:path h="277" w="271">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2" name="chenying0907 926"/>
              <p:cNvSpPr>
                <a:spLocks noEditPoints="1"/>
              </p:cNvSpPr>
              <p:nvPr/>
            </p:nvSpPr>
            <p:spPr bwMode="auto">
              <a:xfrm>
                <a:off x="3282950" y="1227138"/>
                <a:ext cx="644525" cy="642938"/>
              </a:xfrm>
              <a:custGeom>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b="b" l="0" r="r" t="0"/>
                <a:pathLst>
                  <a:path h="1215" w="1220">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3" name="chenying0907 927"/>
              <p:cNvSpPr>
                <a:spLocks noEditPoints="1"/>
              </p:cNvSpPr>
              <p:nvPr/>
            </p:nvSpPr>
            <p:spPr bwMode="auto">
              <a:xfrm>
                <a:off x="3424238" y="1154113"/>
                <a:ext cx="557213" cy="225425"/>
              </a:xfrm>
              <a:custGeom>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b="b" l="0" r="r" t="0"/>
                <a:pathLst>
                  <a:path h="426" w="1052">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spTree>
    <p:extLst>
      <p:ext uri="{BB962C8B-B14F-4D97-AF65-F5344CB8AC3E}">
        <p14:creationId val="115436053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56"/>
                                        </p:tgtEl>
                                        <p:attrNameLst>
                                          <p:attrName>style.visibility</p:attrName>
                                        </p:attrNameLst>
                                      </p:cBhvr>
                                      <p:to>
                                        <p:strVal val="visible"/>
                                      </p:to>
                                    </p:set>
                                    <p:animEffect filter="wipe(down)" transition="in">
                                      <p:cBhvr>
                                        <p:cTn dur="500" id="7"/>
                                        <p:tgtEl>
                                          <p:spTgt spid="156"/>
                                        </p:tgtEl>
                                      </p:cBhvr>
                                    </p:animEffect>
                                  </p:childTnLst>
                                </p:cTn>
                              </p:par>
                            </p:childTnLst>
                          </p:cTn>
                        </p:par>
                        <p:par>
                          <p:cTn fill="hold" id="8" nodeType="afterGroup">
                            <p:stCondLst>
                              <p:cond delay="500"/>
                            </p:stCondLst>
                            <p:childTnLst>
                              <p:par>
                                <p:cTn fill="hold" id="9" nodeType="afterEffect" presetClass="entr" presetID="52" presetSubtype="0">
                                  <p:stCondLst>
                                    <p:cond delay="0"/>
                                  </p:stCondLst>
                                  <p:childTnLst>
                                    <p:set>
                                      <p:cBhvr>
                                        <p:cTn dur="1" fill="hold" id="10">
                                          <p:stCondLst>
                                            <p:cond delay="0"/>
                                          </p:stCondLst>
                                        </p:cTn>
                                        <p:tgtEl>
                                          <p:spTgt spid="10"/>
                                        </p:tgtEl>
                                        <p:attrNameLst>
                                          <p:attrName>style.visibility</p:attrName>
                                        </p:attrNameLst>
                                      </p:cBhvr>
                                      <p:to>
                                        <p:strVal val="visible"/>
                                      </p:to>
                                    </p:set>
                                    <p:animScale>
                                      <p:cBhvr>
                                        <p:cTn decel="50000" dur="750" fill="hold" id="11">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12">
                                          <p:stCondLst>
                                            <p:cond delay="0"/>
                                          </p:stCondLst>
                                        </p:cTn>
                                        <p:tgtEl>
                                          <p:spTgt spid="10"/>
                                        </p:tgtEl>
                                        <p:attrNameLst>
                                          <p:attrName>ppt_x</p:attrName>
                                          <p:attrName>ppt_y</p:attrName>
                                        </p:attrNameLst>
                                      </p:cBhvr>
                                    </p:animMotion>
                                    <p:animEffect filter="fade" transition="in">
                                      <p:cBhvr>
                                        <p:cTn dur="750" id="13"/>
                                        <p:tgtEl>
                                          <p:spTgt spid="10"/>
                                        </p:tgtEl>
                                      </p:cBhvr>
                                    </p:animEffect>
                                  </p:childTnLst>
                                </p:cTn>
                              </p:par>
                            </p:childTnLst>
                          </p:cTn>
                        </p:par>
                        <p:par>
                          <p:cTn fill="hold" id="14" nodeType="afterGroup">
                            <p:stCondLst>
                              <p:cond delay="1250"/>
                            </p:stCondLst>
                            <p:childTnLst>
                              <p:par>
                                <p:cTn fill="hold" id="15" nodeType="afterEffect" presetClass="entr" presetID="52" presetSubtype="0">
                                  <p:stCondLst>
                                    <p:cond delay="0"/>
                                  </p:stCondLst>
                                  <p:childTnLst>
                                    <p:set>
                                      <p:cBhvr>
                                        <p:cTn dur="1" fill="hold" id="16">
                                          <p:stCondLst>
                                            <p:cond delay="0"/>
                                          </p:stCondLst>
                                        </p:cTn>
                                        <p:tgtEl>
                                          <p:spTgt spid="14"/>
                                        </p:tgtEl>
                                        <p:attrNameLst>
                                          <p:attrName>style.visibility</p:attrName>
                                        </p:attrNameLst>
                                      </p:cBhvr>
                                      <p:to>
                                        <p:strVal val="visible"/>
                                      </p:to>
                                    </p:set>
                                    <p:animScale>
                                      <p:cBhvr>
                                        <p:cTn decel="50000" dur="750" fill="hold" id="17">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18">
                                          <p:stCondLst>
                                            <p:cond delay="0"/>
                                          </p:stCondLst>
                                        </p:cTn>
                                        <p:tgtEl>
                                          <p:spTgt spid="14"/>
                                        </p:tgtEl>
                                        <p:attrNameLst>
                                          <p:attrName>ppt_x</p:attrName>
                                          <p:attrName>ppt_y</p:attrName>
                                        </p:attrNameLst>
                                      </p:cBhvr>
                                    </p:animMotion>
                                    <p:animEffect filter="fade" transition="in">
                                      <p:cBhvr>
                                        <p:cTn dur="750" id="19"/>
                                        <p:tgtEl>
                                          <p:spTgt spid="14"/>
                                        </p:tgtEl>
                                      </p:cBhvr>
                                    </p:animEffect>
                                  </p:childTnLst>
                                </p:cTn>
                              </p:par>
                            </p:childTnLst>
                          </p:cTn>
                        </p:par>
                        <p:par>
                          <p:cTn fill="hold" id="20" nodeType="afterGroup">
                            <p:stCondLst>
                              <p:cond delay="2000"/>
                            </p:stCondLst>
                            <p:childTnLst>
                              <p:par>
                                <p:cTn fill="hold" id="21" nodeType="afterEffect" presetClass="entr" presetID="52" presetSubtype="0">
                                  <p:stCondLst>
                                    <p:cond delay="0"/>
                                  </p:stCondLst>
                                  <p:childTnLst>
                                    <p:set>
                                      <p:cBhvr>
                                        <p:cTn dur="1" fill="hold" id="22">
                                          <p:stCondLst>
                                            <p:cond delay="0"/>
                                          </p:stCondLst>
                                        </p:cTn>
                                        <p:tgtEl>
                                          <p:spTgt spid="12"/>
                                        </p:tgtEl>
                                        <p:attrNameLst>
                                          <p:attrName>style.visibility</p:attrName>
                                        </p:attrNameLst>
                                      </p:cBhvr>
                                      <p:to>
                                        <p:strVal val="visible"/>
                                      </p:to>
                                    </p:set>
                                    <p:animScale>
                                      <p:cBhvr>
                                        <p:cTn decel="50000" dur="750" fill="hold" id="23">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24">
                                          <p:stCondLst>
                                            <p:cond delay="0"/>
                                          </p:stCondLst>
                                        </p:cTn>
                                        <p:tgtEl>
                                          <p:spTgt spid="12"/>
                                        </p:tgtEl>
                                        <p:attrNameLst>
                                          <p:attrName>ppt_x</p:attrName>
                                          <p:attrName>ppt_y</p:attrName>
                                        </p:attrNameLst>
                                      </p:cBhvr>
                                    </p:animMotion>
                                    <p:animEffect filter="fade" transition="in">
                                      <p:cBhvr>
                                        <p:cTn dur="750" id="25"/>
                                        <p:tgtEl>
                                          <p:spTgt spid="12"/>
                                        </p:tgtEl>
                                      </p:cBhvr>
                                    </p:animEffect>
                                  </p:childTnLst>
                                </p:cTn>
                              </p:par>
                            </p:childTnLst>
                          </p:cTn>
                        </p:par>
                        <p:par>
                          <p:cTn fill="hold" id="26" nodeType="afterGroup">
                            <p:stCondLst>
                              <p:cond delay="2750"/>
                            </p:stCondLst>
                            <p:childTnLst>
                              <p:par>
                                <p:cTn fill="hold" id="27" nodeType="afterEffect" presetClass="entr" presetID="52" presetSubtype="0">
                                  <p:stCondLst>
                                    <p:cond delay="0"/>
                                  </p:stCondLst>
                                  <p:childTnLst>
                                    <p:set>
                                      <p:cBhvr>
                                        <p:cTn dur="1" fill="hold" id="28">
                                          <p:stCondLst>
                                            <p:cond delay="0"/>
                                          </p:stCondLst>
                                        </p:cTn>
                                        <p:tgtEl>
                                          <p:spTgt spid="8"/>
                                        </p:tgtEl>
                                        <p:attrNameLst>
                                          <p:attrName>style.visibility</p:attrName>
                                        </p:attrNameLst>
                                      </p:cBhvr>
                                      <p:to>
                                        <p:strVal val="visible"/>
                                      </p:to>
                                    </p:set>
                                    <p:animScale>
                                      <p:cBhvr>
                                        <p:cTn decel="50000" dur="750" fill="hold" id="29">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30">
                                          <p:stCondLst>
                                            <p:cond delay="0"/>
                                          </p:stCondLst>
                                        </p:cTn>
                                        <p:tgtEl>
                                          <p:spTgt spid="8"/>
                                        </p:tgtEl>
                                        <p:attrNameLst>
                                          <p:attrName>ppt_x</p:attrName>
                                          <p:attrName>ppt_y</p:attrName>
                                        </p:attrNameLst>
                                      </p:cBhvr>
                                    </p:animMotion>
                                    <p:animEffect filter="fade" transition="in">
                                      <p:cBhvr>
                                        <p:cTn dur="750" id="31"/>
                                        <p:tgtEl>
                                          <p:spTgt spid="8"/>
                                        </p:tgtEl>
                                      </p:cBhvr>
                                    </p:animEffect>
                                  </p:childTnLst>
                                </p:cTn>
                              </p:par>
                            </p:childTnLst>
                          </p:cTn>
                        </p:par>
                        <p:par>
                          <p:cTn fill="hold" id="32" nodeType="afterGroup">
                            <p:stCondLst>
                              <p:cond delay="3500"/>
                            </p:stCondLst>
                            <p:childTnLst>
                              <p:par>
                                <p:cTn decel="100000" fill="hold" id="33" nodeType="afterEffect" presetClass="entr" presetID="2" presetSubtype="8">
                                  <p:stCondLst>
                                    <p:cond delay="0"/>
                                  </p:stCondLst>
                                  <p:childTnLst>
                                    <p:set>
                                      <p:cBhvr>
                                        <p:cTn dur="1" fill="hold" id="34">
                                          <p:stCondLst>
                                            <p:cond delay="0"/>
                                          </p:stCondLst>
                                        </p:cTn>
                                        <p:tgtEl>
                                          <p:spTgt spid="5"/>
                                        </p:tgtEl>
                                        <p:attrNameLst>
                                          <p:attrName>style.visibility</p:attrName>
                                        </p:attrNameLst>
                                      </p:cBhvr>
                                      <p:to>
                                        <p:strVal val="visible"/>
                                      </p:to>
                                    </p:set>
                                    <p:anim calcmode="lin" valueType="num">
                                      <p:cBhvr additive="base">
                                        <p:cTn dur="500" fill="hold" id="35"/>
                                        <p:tgtEl>
                                          <p:spTgt spid="5"/>
                                        </p:tgtEl>
                                        <p:attrNameLst>
                                          <p:attrName>ppt_x</p:attrName>
                                        </p:attrNameLst>
                                      </p:cBhvr>
                                      <p:tavLst>
                                        <p:tav tm="0">
                                          <p:val>
                                            <p:strVal val="0-#ppt_w/2"/>
                                          </p:val>
                                        </p:tav>
                                        <p:tav tm="100000">
                                          <p:val>
                                            <p:strVal val="#ppt_x"/>
                                          </p:val>
                                        </p:tav>
                                      </p:tavLst>
                                    </p:anim>
                                    <p:anim calcmode="lin" valueType="num">
                                      <p:cBhvr additive="base">
                                        <p:cTn dur="500" fill="hold" id="36"/>
                                        <p:tgtEl>
                                          <p:spTgt spid="5"/>
                                        </p:tgtEl>
                                        <p:attrNameLst>
                                          <p:attrName>ppt_y</p:attrName>
                                        </p:attrNameLst>
                                      </p:cBhvr>
                                      <p:tavLst>
                                        <p:tav tm="0">
                                          <p:val>
                                            <p:strVal val="#ppt_y"/>
                                          </p:val>
                                        </p:tav>
                                        <p:tav tm="100000">
                                          <p:val>
                                            <p:strVal val="#ppt_y"/>
                                          </p:val>
                                        </p:tav>
                                      </p:tavLst>
                                    </p:anim>
                                  </p:childTnLst>
                                </p:cTn>
                              </p:par>
                              <p:par>
                                <p:cTn decel="100000" fill="hold" id="37" nodeType="withEffect" presetClass="entr" presetID="2" presetSubtype="8">
                                  <p:stCondLst>
                                    <p:cond delay="0"/>
                                  </p:stCondLst>
                                  <p:childTnLst>
                                    <p:set>
                                      <p:cBhvr>
                                        <p:cTn dur="1" fill="hold" id="38">
                                          <p:stCondLst>
                                            <p:cond delay="0"/>
                                          </p:stCondLst>
                                        </p:cTn>
                                        <p:tgtEl>
                                          <p:spTgt spid="4"/>
                                        </p:tgtEl>
                                        <p:attrNameLst>
                                          <p:attrName>style.visibility</p:attrName>
                                        </p:attrNameLst>
                                      </p:cBhvr>
                                      <p:to>
                                        <p:strVal val="visible"/>
                                      </p:to>
                                    </p:set>
                                    <p:anim calcmode="lin" valueType="num">
                                      <p:cBhvr additive="base">
                                        <p:cTn dur="500" fill="hold" id="39"/>
                                        <p:tgtEl>
                                          <p:spTgt spid="4"/>
                                        </p:tgtEl>
                                        <p:attrNameLst>
                                          <p:attrName>ppt_x</p:attrName>
                                        </p:attrNameLst>
                                      </p:cBhvr>
                                      <p:tavLst>
                                        <p:tav tm="0">
                                          <p:val>
                                            <p:strVal val="0-#ppt_w/2"/>
                                          </p:val>
                                        </p:tav>
                                        <p:tav tm="100000">
                                          <p:val>
                                            <p:strVal val="#ppt_x"/>
                                          </p:val>
                                        </p:tav>
                                      </p:tavLst>
                                    </p:anim>
                                    <p:anim calcmode="lin" valueType="num">
                                      <p:cBhvr additive="base">
                                        <p:cTn dur="500" fill="hold" id="40"/>
                                        <p:tgtEl>
                                          <p:spTgt spid="4"/>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4000"/>
                            </p:stCondLst>
                            <p:childTnLst>
                              <p:par>
                                <p:cTn decel="100000" fill="hold" id="42" nodeType="afterEffect" presetClass="entr" presetID="2" presetSubtype="2">
                                  <p:stCondLst>
                                    <p:cond delay="0"/>
                                  </p:stCondLst>
                                  <p:childTnLst>
                                    <p:set>
                                      <p:cBhvr>
                                        <p:cTn dur="1" fill="hold" id="43">
                                          <p:stCondLst>
                                            <p:cond delay="0"/>
                                          </p:stCondLst>
                                        </p:cTn>
                                        <p:tgtEl>
                                          <p:spTgt spid="6"/>
                                        </p:tgtEl>
                                        <p:attrNameLst>
                                          <p:attrName>style.visibility</p:attrName>
                                        </p:attrNameLst>
                                      </p:cBhvr>
                                      <p:to>
                                        <p:strVal val="visible"/>
                                      </p:to>
                                    </p:set>
                                    <p:anim calcmode="lin" valueType="num">
                                      <p:cBhvr additive="base">
                                        <p:cTn dur="500" fill="hold" id="44"/>
                                        <p:tgtEl>
                                          <p:spTgt spid="6"/>
                                        </p:tgtEl>
                                        <p:attrNameLst>
                                          <p:attrName>ppt_x</p:attrName>
                                        </p:attrNameLst>
                                      </p:cBhvr>
                                      <p:tavLst>
                                        <p:tav tm="0">
                                          <p:val>
                                            <p:strVal val="1+#ppt_w/2"/>
                                          </p:val>
                                        </p:tav>
                                        <p:tav tm="100000">
                                          <p:val>
                                            <p:strVal val="#ppt_x"/>
                                          </p:val>
                                        </p:tav>
                                      </p:tavLst>
                                    </p:anim>
                                    <p:anim calcmode="lin" valueType="num">
                                      <p:cBhvr additive="base">
                                        <p:cTn dur="500" fill="hold" id="45"/>
                                        <p:tgtEl>
                                          <p:spTgt spid="6"/>
                                        </p:tgtEl>
                                        <p:attrNameLst>
                                          <p:attrName>ppt_y</p:attrName>
                                        </p:attrNameLst>
                                      </p:cBhvr>
                                      <p:tavLst>
                                        <p:tav tm="0">
                                          <p:val>
                                            <p:strVal val="#ppt_y"/>
                                          </p:val>
                                        </p:tav>
                                        <p:tav tm="100000">
                                          <p:val>
                                            <p:strVal val="#ppt_y"/>
                                          </p:val>
                                        </p:tav>
                                      </p:tavLst>
                                    </p:anim>
                                  </p:childTnLst>
                                </p:cTn>
                              </p:par>
                              <p:par>
                                <p:cTn decel="100000" fill="hold" id="46" nodeType="withEffect" presetClass="entr" presetID="2" presetSubtype="2">
                                  <p:stCondLst>
                                    <p:cond delay="0"/>
                                  </p:stCondLst>
                                  <p:childTnLst>
                                    <p:set>
                                      <p:cBhvr>
                                        <p:cTn dur="1" fill="hold" id="47">
                                          <p:stCondLst>
                                            <p:cond delay="0"/>
                                          </p:stCondLst>
                                        </p:cTn>
                                        <p:tgtEl>
                                          <p:spTgt spid="7"/>
                                        </p:tgtEl>
                                        <p:attrNameLst>
                                          <p:attrName>style.visibility</p:attrName>
                                        </p:attrNameLst>
                                      </p:cBhvr>
                                      <p:to>
                                        <p:strVal val="visible"/>
                                      </p:to>
                                    </p:set>
                                    <p:anim calcmode="lin" valueType="num">
                                      <p:cBhvr additive="base">
                                        <p:cTn dur="500" fill="hold" id="48"/>
                                        <p:tgtEl>
                                          <p:spTgt spid="7"/>
                                        </p:tgtEl>
                                        <p:attrNameLst>
                                          <p:attrName>ppt_x</p:attrName>
                                        </p:attrNameLst>
                                      </p:cBhvr>
                                      <p:tavLst>
                                        <p:tav tm="0">
                                          <p:val>
                                            <p:strVal val="1+#ppt_w/2"/>
                                          </p:val>
                                        </p:tav>
                                        <p:tav tm="100000">
                                          <p:val>
                                            <p:strVal val="#ppt_x"/>
                                          </p:val>
                                        </p:tav>
                                      </p:tavLst>
                                    </p:anim>
                                    <p:anim calcmode="lin" valueType="num">
                                      <p:cBhvr additive="base">
                                        <p:cTn dur="500" fill="hold" id="49"/>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69"/>
          <p:cNvSpPr>
            <a:spLocks noEditPoints="1"/>
          </p:cNvSpPr>
          <p:nvPr/>
        </p:nvSpPr>
        <p:spPr bwMode="auto">
          <a:xfrm>
            <a:off x="5147483" y="3560620"/>
            <a:ext cx="2238376" cy="1369601"/>
          </a:xfrm>
          <a:custGeom>
            <a:gdLst>
              <a:gd fmla="*/ 491 w 582" name="T0"/>
              <a:gd fmla="*/ 236 h 356" name="T1"/>
              <a:gd fmla="*/ 527 w 582" name="T2"/>
              <a:gd fmla="*/ 36 h 356" name="T3"/>
              <a:gd fmla="*/ 95 w 582" name="T4"/>
              <a:gd fmla="*/ 228 h 356" name="T5"/>
              <a:gd fmla="*/ 523 w 582" name="T6"/>
              <a:gd fmla="*/ 38 h 356" name="T7"/>
              <a:gd fmla="*/ 87 w 582" name="T8"/>
              <a:gd fmla="*/ 228 h 356" name="T9"/>
              <a:gd fmla="*/ 512 w 582" name="T10"/>
              <a:gd fmla="*/ 55 h 356" name="T11"/>
              <a:gd fmla="*/ 531 w 582" name="T12"/>
              <a:gd fmla="*/ 40 h 356" name="T13"/>
              <a:gd fmla="*/ 544 w 582" name="T14"/>
              <a:gd fmla="*/ 74 h 356" name="T15"/>
              <a:gd fmla="*/ 514 w 582" name="T16"/>
              <a:gd fmla="*/ 49 h 356" name="T17"/>
              <a:gd fmla="*/ 546 w 582" name="T18"/>
              <a:gd fmla="*/ 104 h 356" name="T19"/>
              <a:gd fmla="*/ 548 w 582" name="T20"/>
              <a:gd fmla="*/ 34 h 356" name="T21"/>
              <a:gd fmla="*/ 362 w 582" name="T22"/>
              <a:gd fmla="*/ 61 h 356" name="T23"/>
              <a:gd fmla="*/ 379 w 582" name="T24"/>
              <a:gd fmla="*/ 120 h 356" name="T25"/>
              <a:gd fmla="*/ 91 w 582" name="T26"/>
              <a:gd fmla="*/ 304 h 356" name="T27"/>
              <a:gd fmla="*/ 369 w 582" name="T28"/>
              <a:gd fmla="*/ 89 h 356" name="T29"/>
              <a:gd fmla="*/ 365 w 582" name="T30"/>
              <a:gd fmla="*/ 110 h 356" name="T31"/>
              <a:gd fmla="*/ 516 w 582" name="T32"/>
              <a:gd fmla="*/ 228 h 356" name="T33"/>
              <a:gd fmla="*/ 82 w 582" name="T34"/>
              <a:gd fmla="*/ 312 h 356" name="T35"/>
              <a:gd fmla="*/ 68 w 582" name="T36"/>
              <a:gd fmla="*/ 279 h 356" name="T37"/>
              <a:gd fmla="*/ 531 w 582" name="T38"/>
              <a:gd fmla="*/ 91 h 356" name="T39"/>
              <a:gd fmla="*/ 518 w 582" name="T40"/>
              <a:gd fmla="*/ 76 h 356" name="T41"/>
              <a:gd fmla="*/ 84 w 582" name="T42"/>
              <a:gd fmla="*/ 276 h 356" name="T43"/>
              <a:gd fmla="*/ 542 w 582" name="T44"/>
              <a:gd fmla="*/ 169 h 356" name="T45"/>
              <a:gd fmla="*/ 105 w 582" name="T46"/>
              <a:gd fmla="*/ 312 h 356" name="T47"/>
              <a:gd fmla="*/ 497 w 582" name="T48"/>
              <a:gd fmla="*/ 91 h 356" name="T49"/>
              <a:gd fmla="*/ 474 w 582" name="T50"/>
              <a:gd fmla="*/ 55 h 356" name="T51"/>
              <a:gd fmla="*/ 537 w 582" name="T52"/>
              <a:gd fmla="*/ 118 h 356" name="T53"/>
              <a:gd fmla="*/ 535 w 582" name="T54"/>
              <a:gd fmla="*/ 110 h 356" name="T55"/>
              <a:gd fmla="*/ 510 w 582" name="T56"/>
              <a:gd fmla="*/ 89 h 356" name="T57"/>
              <a:gd fmla="*/ 457 w 582" name="T58"/>
              <a:gd fmla="*/ 152 h 356" name="T59"/>
              <a:gd fmla="*/ 466 w 582" name="T60"/>
              <a:gd fmla="*/ 150 h 356" name="T61"/>
              <a:gd fmla="*/ 463 w 582" name="T62"/>
              <a:gd fmla="*/ 131 h 356" name="T63"/>
              <a:gd fmla="*/ 476 w 582" name="T64"/>
              <a:gd fmla="*/ 121 h 356" name="T65"/>
              <a:gd fmla="*/ 489 w 582" name="T66"/>
              <a:gd fmla="*/ 139 h 356" name="T67"/>
              <a:gd fmla="*/ 485 w 582" name="T68"/>
              <a:gd fmla="*/ 158 h 356" name="T69"/>
              <a:gd fmla="*/ 449 w 582" name="T70"/>
              <a:gd fmla="*/ 49 h 356" name="T71"/>
              <a:gd fmla="*/ 455 w 582" name="T72"/>
              <a:gd fmla="*/ 53 h 356" name="T73"/>
              <a:gd fmla="*/ 461 w 582" name="T74"/>
              <a:gd fmla="*/ 245 h 356" name="T75"/>
              <a:gd fmla="*/ 539 w 582" name="T76"/>
              <a:gd fmla="*/ 192 h 356" name="T77"/>
              <a:gd fmla="*/ 392 w 582" name="T78"/>
              <a:gd fmla="*/ 93 h 356" name="T79"/>
              <a:gd fmla="*/ 103 w 582" name="T80"/>
              <a:gd fmla="*/ 226 h 356" name="T81"/>
              <a:gd fmla="*/ 112 w 582" name="T82"/>
              <a:gd fmla="*/ 257 h 356" name="T83"/>
              <a:gd fmla="*/ 118 w 582" name="T84"/>
              <a:gd fmla="*/ 262 h 356" name="T85"/>
              <a:gd fmla="*/ 160 w 582" name="T86"/>
              <a:gd fmla="*/ 302 h 356" name="T87"/>
              <a:gd fmla="*/ 223 w 582" name="T88"/>
              <a:gd fmla="*/ 293 h 356" name="T89"/>
              <a:gd fmla="*/ 207 w 582" name="T90"/>
              <a:gd fmla="*/ 299 h 356" name="T91"/>
              <a:gd fmla="*/ 143 w 582" name="T92"/>
              <a:gd fmla="*/ 302 h 356" name="T93"/>
              <a:gd fmla="*/ 122 w 582" name="T94"/>
              <a:gd fmla="*/ 312 h 356" name="T95"/>
              <a:gd fmla="*/ 118 w 582" name="T96"/>
              <a:gd fmla="*/ 314 h 356" name="T97"/>
              <a:gd fmla="*/ 569 w 582" name="T98"/>
              <a:gd fmla="*/ 239 h 356" name="T99"/>
              <a:gd fmla="*/ 510 w 582" name="T100"/>
              <a:gd fmla="*/ 260 h 356" name="T101"/>
              <a:gd fmla="*/ 487 w 582" name="T102"/>
              <a:gd fmla="*/ 260 h 356" name="T103"/>
              <a:gd fmla="*/ 32 w 582" name="T104"/>
              <a:gd fmla="*/ 335 h 356" name="T105"/>
              <a:gd fmla="*/ 49 w 582" name="T106"/>
              <a:gd fmla="*/ 297 h 356" name="T107"/>
              <a:gd fmla="*/ 59 w 582" name="T108"/>
              <a:gd fmla="*/ 241 h 356" name="T109"/>
              <a:gd fmla="*/ 68 w 582" name="T110"/>
              <a:gd fmla="*/ 205 h 356" name="T111"/>
              <a:gd fmla="*/ 154 w 582" name="T112"/>
              <a:gd fmla="*/ 200 h 356" name="T113"/>
              <a:gd fmla="*/ 346 w 582" name="T114"/>
              <a:gd fmla="*/ 116 h 356" name="T115"/>
              <a:gd fmla="*/ 322 w 582" name="T116"/>
              <a:gd fmla="*/ 101 h 356" name="T117"/>
              <a:gd fmla="*/ 352 w 582" name="T118"/>
              <a:gd fmla="*/ 34 h 356" name="T119"/>
              <a:gd fmla="*/ 535 w 582" name="T120"/>
              <a:gd fmla="*/ 9 h 35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56" w="582">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chemeClr val="accent2"/>
          </a:solidFill>
          <a:ln w="0">
            <a:solidFill>
              <a:schemeClr val="accent2"/>
            </a:solidFill>
            <a:prstDash val="solid"/>
            <a:round/>
          </a:ln>
        </p:spPr>
        <p:txBody>
          <a:bodyPr anchor="t" anchorCtr="0" bIns="45706" compatLnSpc="1" lIns="91412" numCol="1" rIns="91412" tIns="45706" vert="horz" wrap="square">
            <a:prstTxWarp prst="textNoShape">
              <a:avLst/>
            </a:prstTxWarp>
          </a:bodyPr>
          <a:lstStyle/>
          <a:p>
            <a:endParaRPr altLang="en-US" lang="zh-CN" sz="2399"/>
          </a:p>
        </p:txBody>
      </p:sp>
      <p:sp>
        <p:nvSpPr>
          <p:cNvPr id="7" name="Freeform 72"/>
          <p:cNvSpPr>
            <a:spLocks noEditPoints="1"/>
          </p:cNvSpPr>
          <p:nvPr/>
        </p:nvSpPr>
        <p:spPr bwMode="auto">
          <a:xfrm>
            <a:off x="4808965" y="2272826"/>
            <a:ext cx="2146071" cy="1758168"/>
          </a:xfrm>
          <a:custGeom>
            <a:gdLst>
              <a:gd fmla="*/ 327 w 558" name="T0"/>
              <a:gd fmla="*/ 198 h 457" name="T1"/>
              <a:gd fmla="*/ 472 w 558" name="T2"/>
              <a:gd fmla="*/ 158 h 457" name="T3"/>
              <a:gd fmla="*/ 53 w 558" name="T4"/>
              <a:gd fmla="*/ 421 h 457" name="T5"/>
              <a:gd fmla="*/ 45 w 558" name="T6"/>
              <a:gd fmla="*/ 306 h 457" name="T7"/>
              <a:gd fmla="*/ 356 w 558" name="T8"/>
              <a:gd fmla="*/ 186 h 457" name="T9"/>
              <a:gd fmla="*/ 386 w 558" name="T10"/>
              <a:gd fmla="*/ 179 h 457" name="T11"/>
              <a:gd fmla="*/ 453 w 558" name="T12"/>
              <a:gd fmla="*/ 162 h 457" name="T13"/>
              <a:gd fmla="*/ 343 w 558" name="T14"/>
              <a:gd fmla="*/ 192 h 457" name="T15"/>
              <a:gd fmla="*/ 87 w 558" name="T16"/>
              <a:gd fmla="*/ 407 h 457" name="T17"/>
              <a:gd fmla="*/ 165 w 558" name="T18"/>
              <a:gd fmla="*/ 392 h 457" name="T19"/>
              <a:gd fmla="*/ 127 w 558" name="T20"/>
              <a:gd fmla="*/ 413 h 457" name="T21"/>
              <a:gd fmla="*/ 501 w 558" name="T22"/>
              <a:gd fmla="*/ 160 h 457" name="T23"/>
              <a:gd fmla="*/ 464 w 558" name="T24"/>
              <a:gd fmla="*/ 156 h 457" name="T25"/>
              <a:gd fmla="*/ 276 w 558" name="T26"/>
              <a:gd fmla="*/ 217 h 457" name="T27"/>
              <a:gd fmla="*/ 436 w 558" name="T28"/>
              <a:gd fmla="*/ 160 h 457" name="T29"/>
              <a:gd fmla="*/ 164 w 558" name="T30"/>
              <a:gd fmla="*/ 405 h 457" name="T31"/>
              <a:gd fmla="*/ 360 w 558" name="T32"/>
              <a:gd fmla="*/ 185 h 457" name="T33"/>
              <a:gd fmla="*/ 112 w 558" name="T34"/>
              <a:gd fmla="*/ 424 h 457" name="T35"/>
              <a:gd fmla="*/ 247 w 558" name="T36"/>
              <a:gd fmla="*/ 278 h 457" name="T37"/>
              <a:gd fmla="*/ 405 w 558" name="T38"/>
              <a:gd fmla="*/ 158 h 457" name="T39"/>
              <a:gd fmla="*/ 306 w 558" name="T40"/>
              <a:gd fmla="*/ 190 h 457" name="T41"/>
              <a:gd fmla="*/ 80 w 558" name="T42"/>
              <a:gd fmla="*/ 411 h 457" name="T43"/>
              <a:gd fmla="*/ 57 w 558" name="T44"/>
              <a:gd fmla="*/ 388 h 457" name="T45"/>
              <a:gd fmla="*/ 329 w 558" name="T46"/>
              <a:gd fmla="*/ 177 h 457" name="T47"/>
              <a:gd fmla="*/ 379 w 558" name="T48"/>
              <a:gd fmla="*/ 181 h 457" name="T49"/>
              <a:gd fmla="*/ 531 w 558" name="T50"/>
              <a:gd fmla="*/ 44 h 457" name="T51"/>
              <a:gd fmla="*/ 139 w 558" name="T52"/>
              <a:gd fmla="*/ 400 h 457" name="T53"/>
              <a:gd fmla="*/ 259 w 558" name="T54"/>
              <a:gd fmla="*/ 245 h 457" name="T55"/>
              <a:gd fmla="*/ 42 w 558" name="T56"/>
              <a:gd fmla="*/ 339 h 457" name="T57"/>
              <a:gd fmla="*/ 112 w 558" name="T58"/>
              <a:gd fmla="*/ 363 h 457" name="T59"/>
              <a:gd fmla="*/ 183 w 558" name="T60"/>
              <a:gd fmla="*/ 384 h 457" name="T61"/>
              <a:gd fmla="*/ 211 w 558" name="T62"/>
              <a:gd fmla="*/ 312 h 457" name="T63"/>
              <a:gd fmla="*/ 45 w 558" name="T64"/>
              <a:gd fmla="*/ 289 h 457" name="T65"/>
              <a:gd fmla="*/ 141 w 558" name="T66"/>
              <a:gd fmla="*/ 362 h 457" name="T67"/>
              <a:gd fmla="*/ 85 w 558" name="T68"/>
              <a:gd fmla="*/ 301 h 457" name="T69"/>
              <a:gd fmla="*/ 91 w 558" name="T70"/>
              <a:gd fmla="*/ 263 h 457" name="T71"/>
              <a:gd fmla="*/ 127 w 558" name="T72"/>
              <a:gd fmla="*/ 263 h 457" name="T73"/>
              <a:gd fmla="*/ 171 w 558" name="T74"/>
              <a:gd fmla="*/ 207 h 457" name="T75"/>
              <a:gd fmla="*/ 125 w 558" name="T76"/>
              <a:gd fmla="*/ 280 h 457" name="T77"/>
              <a:gd fmla="*/ 74 w 558" name="T78"/>
              <a:gd fmla="*/ 274 h 457" name="T79"/>
              <a:gd fmla="*/ 196 w 558" name="T80"/>
              <a:gd fmla="*/ 287 h 457" name="T81"/>
              <a:gd fmla="*/ 493 w 558" name="T82"/>
              <a:gd fmla="*/ 141 h 457" name="T83"/>
              <a:gd fmla="*/ 470 w 558" name="T84"/>
              <a:gd fmla="*/ 122 h 457" name="T85"/>
              <a:gd fmla="*/ 407 w 558" name="T86"/>
              <a:gd fmla="*/ 87 h 457" name="T87"/>
              <a:gd fmla="*/ 358 w 558" name="T88"/>
              <a:gd fmla="*/ 68 h 457" name="T89"/>
              <a:gd fmla="*/ 409 w 558" name="T90"/>
              <a:gd fmla="*/ 80 h 457" name="T91"/>
              <a:gd fmla="*/ 472 w 558" name="T92"/>
              <a:gd fmla="*/ 106 h 457" name="T93"/>
              <a:gd fmla="*/ 508 w 558" name="T94"/>
              <a:gd fmla="*/ 40 h 457" name="T95"/>
              <a:gd fmla="*/ 527 w 558" name="T96"/>
              <a:gd fmla="*/ 30 h 457" name="T97"/>
              <a:gd fmla="*/ 423 w 558" name="T98"/>
              <a:gd fmla="*/ 13 h 457" name="T99"/>
              <a:gd fmla="*/ 293 w 558" name="T100"/>
              <a:gd fmla="*/ 40 h 457" name="T101"/>
              <a:gd fmla="*/ 546 w 558" name="T102"/>
              <a:gd fmla="*/ 13 h 457" name="T103"/>
              <a:gd fmla="*/ 514 w 558" name="T104"/>
              <a:gd fmla="*/ 169 h 457" name="T105"/>
              <a:gd fmla="*/ 426 w 558" name="T106"/>
              <a:gd fmla="*/ 186 h 457" name="T107"/>
              <a:gd fmla="*/ 377 w 558" name="T108"/>
              <a:gd fmla="*/ 194 h 457" name="T109"/>
              <a:gd fmla="*/ 247 w 558" name="T110"/>
              <a:gd fmla="*/ 314 h 457" name="T111"/>
              <a:gd fmla="*/ 221 w 558" name="T112"/>
              <a:gd fmla="*/ 398 h 457" name="T113"/>
              <a:gd fmla="*/ 80 w 558" name="T114"/>
              <a:gd fmla="*/ 445 h 457" name="T115"/>
              <a:gd fmla="*/ 47 w 558" name="T116"/>
              <a:gd fmla="*/ 443 h 457" name="T117"/>
              <a:gd fmla="*/ 9 w 558" name="T118"/>
              <a:gd fmla="*/ 388 h 457" name="T119"/>
              <a:gd fmla="*/ 26 w 558" name="T120"/>
              <a:gd fmla="*/ 198 h 457" name="T121"/>
              <a:gd fmla="*/ 51 w 558" name="T122"/>
              <a:gd fmla="*/ 162 h 457" name="T123"/>
              <a:gd fmla="*/ 127 w 558" name="T124"/>
              <a:gd fmla="*/ 164 h 45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57" w="558">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chemeClr val="accent1"/>
          </a:solidFill>
          <a:ln w="0">
            <a:solidFill>
              <a:schemeClr val="accent1"/>
            </a:solidFill>
            <a:prstDash val="solid"/>
            <a:round/>
          </a:ln>
        </p:spPr>
        <p:txBody>
          <a:bodyPr anchor="t" anchorCtr="0" bIns="45706" compatLnSpc="1" lIns="91412" numCol="1" rIns="91412" tIns="45706" vert="horz" wrap="square">
            <a:prstTxWarp prst="textNoShape">
              <a:avLst/>
            </a:prstTxWarp>
          </a:bodyPr>
          <a:lstStyle/>
          <a:p>
            <a:endParaRPr altLang="en-US" lang="zh-CN" sz="2399"/>
          </a:p>
        </p:txBody>
      </p:sp>
      <p:sp>
        <p:nvSpPr>
          <p:cNvPr id="8" name="矩形 7"/>
          <p:cNvSpPr/>
          <p:nvPr/>
        </p:nvSpPr>
        <p:spPr>
          <a:xfrm>
            <a:off x="3696474" y="2901104"/>
            <a:ext cx="581087" cy="581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r>
              <a:rPr altLang="zh-CN" lang="en-US" sz="2799">
                <a:latin charset="-122" pitchFamily="34" typeface="微软雅黑"/>
                <a:ea charset="-122" pitchFamily="34" typeface="微软雅黑"/>
              </a:rPr>
              <a:t>1</a:t>
            </a:r>
          </a:p>
        </p:txBody>
      </p:sp>
      <p:sp>
        <p:nvSpPr>
          <p:cNvPr id="9" name="文本框 8"/>
          <p:cNvSpPr txBox="1"/>
          <p:nvPr/>
        </p:nvSpPr>
        <p:spPr>
          <a:xfrm>
            <a:off x="673071" y="3583699"/>
            <a:ext cx="2884504" cy="1042388"/>
          </a:xfrm>
          <a:prstGeom prst="rect">
            <a:avLst/>
          </a:prstGeom>
          <a:noFill/>
        </p:spPr>
        <p:txBody>
          <a:bodyPr bIns="45706" lIns="91412" rIns="91412" rtlCol="0" tIns="45706" wrap="square">
            <a:spAutoFit/>
          </a:bodyPr>
          <a:lstStyle/>
          <a:p>
            <a:pPr algn="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a:t>
            </a:r>
          </a:p>
        </p:txBody>
      </p:sp>
      <p:sp>
        <p:nvSpPr>
          <p:cNvPr id="10" name="文本框 9"/>
          <p:cNvSpPr txBox="1"/>
          <p:nvPr/>
        </p:nvSpPr>
        <p:spPr>
          <a:xfrm>
            <a:off x="673071" y="3039154"/>
            <a:ext cx="2621224" cy="457020"/>
          </a:xfrm>
          <a:prstGeom prst="rect">
            <a:avLst/>
          </a:prstGeom>
          <a:noFill/>
        </p:spPr>
        <p:txBody>
          <a:bodyPr bIns="45706" lIns="91412" rIns="91412" rtlCol="0" tIns="45706" wrap="none">
            <a:spAutoFit/>
          </a:bodyPr>
          <a:lstStyle/>
          <a:p>
            <a:r>
              <a:rPr altLang="en-US" lang="zh-CN" sz="2399">
                <a:solidFill>
                  <a:schemeClr val="accent1"/>
                </a:solidFill>
                <a:latin charset="-122" pitchFamily="34" typeface="微软雅黑"/>
                <a:ea charset="-122" pitchFamily="34" typeface="微软雅黑"/>
              </a:rPr>
              <a:t>单击此处添加标题</a:t>
            </a:r>
          </a:p>
        </p:txBody>
      </p:sp>
      <p:sp>
        <p:nvSpPr>
          <p:cNvPr id="11" name="矩形 10"/>
          <p:cNvSpPr/>
          <p:nvPr/>
        </p:nvSpPr>
        <p:spPr>
          <a:xfrm>
            <a:off x="7957023" y="2963189"/>
            <a:ext cx="581087" cy="581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r>
              <a:rPr altLang="zh-CN" lang="en-US" sz="2799">
                <a:latin charset="-122" pitchFamily="34" typeface="微软雅黑"/>
                <a:ea charset="-122" pitchFamily="34" typeface="微软雅黑"/>
              </a:rPr>
              <a:t>2</a:t>
            </a:r>
          </a:p>
        </p:txBody>
      </p:sp>
      <p:sp>
        <p:nvSpPr>
          <p:cNvPr id="12" name="文本框 11"/>
          <p:cNvSpPr txBox="1"/>
          <p:nvPr/>
        </p:nvSpPr>
        <p:spPr>
          <a:xfrm>
            <a:off x="8447537" y="3567537"/>
            <a:ext cx="3071393" cy="1042388"/>
          </a:xfrm>
          <a:prstGeom prst="rect">
            <a:avLst/>
          </a:prstGeom>
          <a:noFill/>
        </p:spPr>
        <p:txBody>
          <a:bodyPr bIns="45706" lIns="91412" rIns="91412" rtlCol="0" tIns="45706" wrap="square">
            <a:spAutoFit/>
          </a:bodyPr>
          <a:lstStyle/>
          <a:p>
            <a:pPr>
              <a:lnSpc>
                <a:spcPct val="130000"/>
              </a:lnSpc>
              <a:spcBef>
                <a:spcPct val="0"/>
              </a:spcBef>
            </a:pP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在此录入上述图表的描述说明，在此录入上述图表的综合描述说明。在此录入上述图表的描述说明，在此录入上述图表的综合描述说明。</a:t>
            </a:r>
          </a:p>
        </p:txBody>
      </p:sp>
      <p:sp>
        <p:nvSpPr>
          <p:cNvPr id="13" name="文本框 12"/>
          <p:cNvSpPr txBox="1"/>
          <p:nvPr/>
        </p:nvSpPr>
        <p:spPr>
          <a:xfrm>
            <a:off x="8538110" y="3022990"/>
            <a:ext cx="2621224" cy="457020"/>
          </a:xfrm>
          <a:prstGeom prst="rect">
            <a:avLst/>
          </a:prstGeom>
          <a:noFill/>
        </p:spPr>
        <p:txBody>
          <a:bodyPr bIns="45706" lIns="91412" rIns="91412" rtlCol="0" tIns="45706" wrap="none">
            <a:spAutoFit/>
          </a:bodyPr>
          <a:lstStyle/>
          <a:p>
            <a:r>
              <a:rPr altLang="en-US" lang="zh-CN" sz="2399">
                <a:solidFill>
                  <a:schemeClr val="accent2"/>
                </a:solidFill>
                <a:latin charset="-122" pitchFamily="34" typeface="微软雅黑"/>
                <a:ea charset="-122" pitchFamily="34" typeface="微软雅黑"/>
              </a:rPr>
              <a:t>单击此处添加标题</a:t>
            </a:r>
          </a:p>
        </p:txBody>
      </p:sp>
    </p:spTree>
    <p:extLst>
      <p:ext uri="{BB962C8B-B14F-4D97-AF65-F5344CB8AC3E}">
        <p14:creationId val="92286234"/>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60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90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900"/>
                            </p:stCondLst>
                            <p:childTnLst>
                              <p:par>
                                <p:cTn fill="hold" grpId="0" id="16" nodeType="afterEffect" presetClass="entr" presetID="12" presetSubtype="4">
                                  <p:stCondLst>
                                    <p:cond delay="0"/>
                                  </p:stCondLst>
                                  <p:childTnLst>
                                    <p:set>
                                      <p:cBhvr>
                                        <p:cTn dur="1" fill="hold" id="17">
                                          <p:stCondLst>
                                            <p:cond delay="0"/>
                                          </p:stCondLst>
                                        </p:cTn>
                                        <p:tgtEl>
                                          <p:spTgt spid="8"/>
                                        </p:tgtEl>
                                        <p:attrNameLst>
                                          <p:attrName>style.visibility</p:attrName>
                                        </p:attrNameLst>
                                      </p:cBhvr>
                                      <p:to>
                                        <p:strVal val="visible"/>
                                      </p:to>
                                    </p:set>
                                    <p:animEffect filter="slide(fromBottom)" transition="in">
                                      <p:cBhvr>
                                        <p:cTn dur="500" id="18"/>
                                        <p:tgtEl>
                                          <p:spTgt spid="8"/>
                                        </p:tgtEl>
                                      </p:cBhvr>
                                    </p:animEffect>
                                  </p:childTnLst>
                                </p:cTn>
                              </p:par>
                            </p:childTnLst>
                          </p:cTn>
                        </p:par>
                        <p:par>
                          <p:cTn fill="hold" id="19" nodeType="afterGroup">
                            <p:stCondLst>
                              <p:cond delay="2400"/>
                            </p:stCondLst>
                            <p:childTnLst>
                              <p:par>
                                <p:cTn fill="hold" grpId="0" id="20" nodeType="afterEffect" presetClass="entr" presetID="10"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childTnLst>
                                </p:cTn>
                              </p:par>
                            </p:childTnLst>
                          </p:cTn>
                        </p:par>
                        <p:par>
                          <p:cTn fill="hold" id="23" nodeType="afterGroup">
                            <p:stCondLst>
                              <p:cond delay="2900"/>
                            </p:stCondLst>
                            <p:childTnLst>
                              <p:par>
                                <p:cTn fill="hold" grpId="0" id="24" nodeType="afterEffect" presetClass="entr" presetID="2" presetSubtype="8">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additive="base">
                                        <p:cTn dur="500" fill="hold" id="26"/>
                                        <p:tgtEl>
                                          <p:spTgt spid="10"/>
                                        </p:tgtEl>
                                        <p:attrNameLst>
                                          <p:attrName>ppt_x</p:attrName>
                                        </p:attrNameLst>
                                      </p:cBhvr>
                                      <p:tavLst>
                                        <p:tav tm="0">
                                          <p:val>
                                            <p:strVal val="0-#ppt_w/2"/>
                                          </p:val>
                                        </p:tav>
                                        <p:tav tm="100000">
                                          <p:val>
                                            <p:strVal val="#ppt_x"/>
                                          </p:val>
                                        </p:tav>
                                      </p:tavLst>
                                    </p:anim>
                                    <p:anim calcmode="lin" valueType="num">
                                      <p:cBhvr additive="base">
                                        <p:cTn dur="500" fill="hold" id="27"/>
                                        <p:tgtEl>
                                          <p:spTgt spid="10"/>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400"/>
                            </p:stCondLst>
                            <p:childTnLst>
                              <p:par>
                                <p:cTn fill="hold" grpId="0" id="29" nodeType="afterEffect" presetClass="entr" presetID="12" presetSubtype="4">
                                  <p:stCondLst>
                                    <p:cond delay="0"/>
                                  </p:stCondLst>
                                  <p:childTnLst>
                                    <p:set>
                                      <p:cBhvr>
                                        <p:cTn dur="1" fill="hold" id="30">
                                          <p:stCondLst>
                                            <p:cond delay="0"/>
                                          </p:stCondLst>
                                        </p:cTn>
                                        <p:tgtEl>
                                          <p:spTgt spid="11"/>
                                        </p:tgtEl>
                                        <p:attrNameLst>
                                          <p:attrName>style.visibility</p:attrName>
                                        </p:attrNameLst>
                                      </p:cBhvr>
                                      <p:to>
                                        <p:strVal val="visible"/>
                                      </p:to>
                                    </p:set>
                                    <p:animEffect filter="slide(fromBottom)" transition="in">
                                      <p:cBhvr>
                                        <p:cTn dur="500" id="31"/>
                                        <p:tgtEl>
                                          <p:spTgt spid="11"/>
                                        </p:tgtEl>
                                      </p:cBhvr>
                                    </p:animEffect>
                                  </p:childTnLst>
                                </p:cTn>
                              </p:par>
                            </p:childTnLst>
                          </p:cTn>
                        </p:par>
                        <p:par>
                          <p:cTn fill="hold" id="32" nodeType="afterGroup">
                            <p:stCondLst>
                              <p:cond delay="3900"/>
                            </p:stCondLst>
                            <p:childTnLst>
                              <p:par>
                                <p:cTn fill="hold" grpId="0" id="33" nodeType="afterEffect" presetClass="entr" presetID="10"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500" id="35"/>
                                        <p:tgtEl>
                                          <p:spTgt spid="12"/>
                                        </p:tgtEl>
                                      </p:cBhvr>
                                    </p:animEffect>
                                  </p:childTnLst>
                                </p:cTn>
                              </p:par>
                            </p:childTnLst>
                          </p:cTn>
                        </p:par>
                        <p:par>
                          <p:cTn fill="hold" id="36" nodeType="afterGroup">
                            <p:stCondLst>
                              <p:cond delay="4400"/>
                            </p:stCondLst>
                            <p:childTnLst>
                              <p:par>
                                <p:cTn fill="hold" grpId="0" id="37" nodeType="afterEffect" presetClass="entr" presetID="2" presetSubtype="2">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500" fill="hold" id="39"/>
                                        <p:tgtEl>
                                          <p:spTgt spid="13"/>
                                        </p:tgtEl>
                                        <p:attrNameLst>
                                          <p:attrName>ppt_x</p:attrName>
                                        </p:attrNameLst>
                                      </p:cBhvr>
                                      <p:tavLst>
                                        <p:tav tm="0">
                                          <p:val>
                                            <p:strVal val="1+#ppt_w/2"/>
                                          </p:val>
                                        </p:tav>
                                        <p:tav tm="100000">
                                          <p:val>
                                            <p:strVal val="#ppt_x"/>
                                          </p:val>
                                        </p:tav>
                                      </p:tavLst>
                                    </p:anim>
                                    <p:anim calcmode="lin" valueType="num">
                                      <p:cBhvr additive="base">
                                        <p:cTn dur="500" fill="hold" id="40"/>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1"/>
          <p:cNvSpPr/>
          <p:nvPr/>
        </p:nvSpPr>
        <p:spPr>
          <a:xfrm>
            <a:off x="1918990" y="1941514"/>
            <a:ext cx="1707624"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grpSp>
        <p:nvGrpSpPr>
          <p:cNvPr id="5" name="chenying0907 4"/>
          <p:cNvGrpSpPr/>
          <p:nvPr/>
        </p:nvGrpSpPr>
        <p:grpSpPr>
          <a:xfrm>
            <a:off x="1704744" y="4284913"/>
            <a:ext cx="2055178" cy="1567417"/>
            <a:chOff x="1703388" y="3787955"/>
            <a:chExt cx="2055812" cy="1567416"/>
          </a:xfrm>
        </p:grpSpPr>
        <p:sp>
          <p:nvSpPr>
            <p:cNvPr id="6" name="文本框 5"/>
            <p:cNvSpPr txBox="1"/>
            <p:nvPr/>
          </p:nvSpPr>
          <p:spPr>
            <a:xfrm>
              <a:off x="1836739" y="3787954"/>
              <a:ext cx="1827212" cy="457048"/>
            </a:xfrm>
            <a:prstGeom prst="rect">
              <a:avLst/>
            </a:prstGeom>
            <a:noFill/>
          </p:spPr>
          <p:txBody>
            <a:bodyPr>
              <a:spAutoFit/>
            </a:bodyPr>
            <a:lstStyle/>
            <a:p>
              <a:pPr algn="ctr"/>
              <a:r>
                <a:rPr altLang="en-US" b="1" lang="zh-CN" sz="2399">
                  <a:solidFill>
                    <a:schemeClr val="accent2"/>
                  </a:solidFill>
                  <a:latin charset="-122" pitchFamily="34" typeface="微软雅黑"/>
                  <a:ea charset="-122" pitchFamily="34" typeface="微软雅黑"/>
                </a:rPr>
                <a:t>添加标题</a:t>
              </a:r>
            </a:p>
          </p:txBody>
        </p:sp>
        <p:sp>
          <p:nvSpPr>
            <p:cNvPr id="7" name="文本框 86"/>
            <p:cNvSpPr txBox="1">
              <a:spLocks noChangeArrowheads="1"/>
            </p:cNvSpPr>
            <p:nvPr/>
          </p:nvSpPr>
          <p:spPr bwMode="auto">
            <a:xfrm>
              <a:off x="1703388" y="4524374"/>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a:t>
              </a:r>
            </a:p>
          </p:txBody>
        </p:sp>
      </p:grpSp>
      <p:sp>
        <p:nvSpPr>
          <p:cNvPr id="8" name="任意多边形 7"/>
          <p:cNvSpPr/>
          <p:nvPr/>
        </p:nvSpPr>
        <p:spPr>
          <a:xfrm>
            <a:off x="2233218" y="2894014"/>
            <a:ext cx="1079167" cy="1746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9" name="文本框 88"/>
          <p:cNvSpPr txBox="1">
            <a:spLocks noChangeArrowheads="1"/>
          </p:cNvSpPr>
          <p:nvPr/>
        </p:nvSpPr>
        <p:spPr bwMode="auto">
          <a:xfrm>
            <a:off x="2080865" y="2894014"/>
            <a:ext cx="1382287" cy="416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a:spAutoFit/>
          </a:bodyPr>
          <a:lstStyle/>
          <a:p>
            <a:pPr algn="ctr"/>
            <a:r>
              <a:rPr altLang="zh-CN" b="1" lang="en-US" sz="2133">
                <a:solidFill>
                  <a:schemeClr val="tx1">
                    <a:lumMod val="75000"/>
                    <a:lumOff val="25000"/>
                  </a:schemeClr>
                </a:solidFill>
                <a:latin charset="-122" pitchFamily="34" typeface="微软雅黑"/>
                <a:ea charset="-122" pitchFamily="34" typeface="微软雅黑"/>
                <a:cs charset="-122" panose="03000509000000000000" pitchFamily="65" typeface="方正静蕾简体"/>
              </a:rPr>
              <a:t>Step 1</a:t>
            </a:r>
          </a:p>
        </p:txBody>
      </p:sp>
      <p:grpSp>
        <p:nvGrpSpPr>
          <p:cNvPr id="10" name="chenying0907 90"/>
          <p:cNvGrpSpPr/>
          <p:nvPr/>
        </p:nvGrpSpPr>
        <p:grpSpPr>
          <a:xfrm>
            <a:off x="2539511" y="2195513"/>
            <a:ext cx="385644" cy="611187"/>
            <a:chOff x="5844088" y="2600655"/>
            <a:chExt cx="385904" cy="611158"/>
          </a:xfrm>
        </p:grpSpPr>
        <p:grpSp>
          <p:nvGrpSpPr>
            <p:cNvPr id="11" name="chenying0907 91"/>
            <p:cNvGrpSpPr/>
            <p:nvPr/>
          </p:nvGrpSpPr>
          <p:grpSpPr>
            <a:xfrm rot="8489641">
              <a:off x="6013992" y="2653092"/>
              <a:ext cx="216000" cy="558721"/>
              <a:chOff x="6011031" y="2540000"/>
              <a:chExt cx="242182" cy="626447"/>
            </a:xfrm>
          </p:grpSpPr>
          <p:sp>
            <p:nvSpPr>
              <p:cNvPr id="13" name="任意多边形 12"/>
              <p:cNvSpPr/>
              <p:nvPr/>
            </p:nvSpPr>
            <p:spPr>
              <a:xfrm>
                <a:off x="6019303" y="2543519"/>
                <a:ext cx="217230" cy="201123"/>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14" name="任意多边形 13"/>
              <p:cNvSpPr/>
              <p:nvPr/>
            </p:nvSpPr>
            <p:spPr>
              <a:xfrm>
                <a:off x="6011261" y="2721930"/>
                <a:ext cx="242158" cy="444961"/>
              </a:xfrm>
              <a:custGeom>
                <a:gdLst>
                  <a:gd fmla="*/ 12700 w 215900" name="connsiteX0"/>
                  <a:gd fmla="*/ 12700 h 444500" name="connsiteY0"/>
                  <a:gd fmla="*/ 0 w 215900" name="connsiteX1"/>
                  <a:gd fmla="*/ 444500 h 444500" name="connsiteY1"/>
                  <a:gd fmla="*/ 215900 w 215900" name="connsiteX2"/>
                  <a:gd fmla="*/ 419100 h 444500" name="connsiteY2"/>
                  <a:gd fmla="*/ 215900 w 215900" name="connsiteX3"/>
                  <a:gd fmla="*/ 0 h 444500" name="connsiteY3"/>
                  <a:gd fmla="*/ 215900 w 215900" name="connsiteX4"/>
                  <a:gd fmla="*/ 0 h 444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44500" w="215900">
                    <a:moveTo>
                      <a:pt x="12700" y="12700"/>
                    </a:moveTo>
                    <a:lnTo>
                      <a:pt x="0" y="444500"/>
                    </a:lnTo>
                    <a:lnTo>
                      <a:pt x="215900" y="419100"/>
                    </a:lnTo>
                    <a:lnTo>
                      <a:pt x="215900" y="0"/>
                    </a:lnTo>
                    <a:lnTo>
                      <a:pt x="215900" y="0"/>
                    </a:ln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15" name="任意多边形 14"/>
              <p:cNvSpPr/>
              <p:nvPr/>
            </p:nvSpPr>
            <p:spPr>
              <a:xfrm>
                <a:off x="6100764" y="2573365"/>
                <a:ext cx="64101" cy="60515"/>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sp>
          <p:nvSpPr>
            <p:cNvPr id="12" name="任意多边形 11"/>
            <p:cNvSpPr/>
            <p:nvPr/>
          </p:nvSpPr>
          <p:spPr>
            <a:xfrm>
              <a:off x="5844088" y="2600655"/>
              <a:ext cx="182629" cy="195253"/>
            </a:xfrm>
            <a:custGeom>
              <a:gdLst>
                <a:gd fmla="*/ 43090 w 153621" name="connsiteX0"/>
                <a:gd fmla="*/ 162601 h 162601" name="connsiteY0"/>
                <a:gd fmla="*/ 2896 w 153621" name="connsiteX1"/>
                <a:gd fmla="*/ 102311 h 162601" name="connsiteY1"/>
                <a:gd fmla="*/ 113428 w 153621" name="connsiteX2"/>
                <a:gd fmla="*/ 1828 h 162601" name="connsiteY2"/>
                <a:gd fmla="*/ 153621 w 153621" name="connsiteX3"/>
                <a:gd fmla="*/ 47045 h 162601" name="connsiteY3"/>
                <a:gd fmla="*/ 41489 w 152020" name="connsiteX0-1"/>
                <a:gd fmla="*/ 158991 h 158991" name="connsiteY0-2"/>
                <a:gd fmla="*/ 1295 w 152020" name="connsiteX1-3"/>
                <a:gd fmla="*/ 98701 h 158991" name="connsiteY1-4"/>
                <a:gd fmla="*/ 82359 w 152020" name="connsiteX2-5"/>
                <a:gd fmla="*/ 2042 h 158991" name="connsiteY2-6"/>
                <a:gd fmla="*/ 152020 w 152020" name="connsiteX3-7"/>
                <a:gd fmla="*/ 43435 h 158991" name="connsiteY3-8"/>
                <a:gd fmla="*/ 41916 w 152447" name="connsiteX0-9"/>
                <a:gd fmla="*/ 148552 h 148552" name="connsiteY0-10"/>
                <a:gd fmla="*/ 1722 w 152447" name="connsiteX1-11"/>
                <a:gd fmla="*/ 88262 h 148552" name="connsiteY1-12"/>
                <a:gd fmla="*/ 91205 w 152447" name="connsiteX2-13"/>
                <a:gd fmla="*/ 3075 h 148552" name="connsiteY2-14"/>
                <a:gd fmla="*/ 152447 w 152447" name="connsiteX3-15"/>
                <a:gd fmla="*/ 32996 h 148552" name="connsiteY3-16"/>
              </a:gdLst>
              <a:cxnLst>
                <a:cxn ang="0">
                  <a:pos x="connsiteX0-9" y="connsiteY0-10"/>
                </a:cxn>
                <a:cxn ang="0">
                  <a:pos x="connsiteX1-11" y="connsiteY1-12"/>
                </a:cxn>
                <a:cxn ang="0">
                  <a:pos x="connsiteX2-13" y="connsiteY2-14"/>
                </a:cxn>
                <a:cxn ang="0">
                  <a:pos x="connsiteX3-15" y="connsiteY3-16"/>
                </a:cxn>
              </a:cxnLst>
              <a:rect b="b" l="l" r="r" t="t"/>
              <a:pathLst>
                <a:path h="148552" w="152447">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grpSp>
        <p:nvGrpSpPr>
          <p:cNvPr id="16" name="chenying0907 98"/>
          <p:cNvGrpSpPr/>
          <p:nvPr/>
        </p:nvGrpSpPr>
        <p:grpSpPr>
          <a:xfrm>
            <a:off x="8947858" y="2292350"/>
            <a:ext cx="474516" cy="431800"/>
            <a:chOff x="7002966" y="4415883"/>
            <a:chExt cx="507443" cy="461687"/>
          </a:xfrm>
        </p:grpSpPr>
        <p:grpSp>
          <p:nvGrpSpPr>
            <p:cNvPr id="17" name="chenying0907 99"/>
            <p:cNvGrpSpPr/>
            <p:nvPr/>
          </p:nvGrpSpPr>
          <p:grpSpPr>
            <a:xfrm>
              <a:off x="7002966" y="4415883"/>
              <a:ext cx="507443" cy="461687"/>
              <a:chOff x="7002966" y="4415883"/>
              <a:chExt cx="602999" cy="548627"/>
            </a:xfrm>
          </p:grpSpPr>
          <p:sp>
            <p:nvSpPr>
              <p:cNvPr id="22" name="任意多边形 21"/>
              <p:cNvSpPr/>
              <p:nvPr/>
            </p:nvSpPr>
            <p:spPr>
              <a:xfrm>
                <a:off x="7002966" y="4415883"/>
                <a:ext cx="602999" cy="548627"/>
              </a:xfrm>
              <a:custGeom>
                <a:gdLst>
                  <a:gd fmla="*/ 0 w 602999" name="connsiteX0"/>
                  <a:gd fmla="*/ 22302 h 548627" name="connsiteY0"/>
                  <a:gd fmla="*/ 11151 w 602999" name="connsiteX1"/>
                  <a:gd fmla="*/ 546410 h 548627" name="connsiteY1"/>
                  <a:gd fmla="*/ 412595 w 602999" name="connsiteX2"/>
                  <a:gd fmla="*/ 535258 h 548627" name="connsiteY2"/>
                  <a:gd fmla="*/ 591014 w 602999" name="connsiteX3"/>
                  <a:gd fmla="*/ 401444 h 548627" name="connsiteY3"/>
                  <a:gd fmla="*/ 568712 w 602999" name="connsiteX4"/>
                  <a:gd fmla="*/ 0 h 548627" name="connsiteY4"/>
                  <a:gd fmla="*/ 0 w 602999" name="connsiteX5"/>
                  <a:gd fmla="*/ 22302 h 54862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48627" w="602999">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cap="rnd" w="254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23" name="任意多边形 22"/>
              <p:cNvSpPr/>
              <p:nvPr/>
            </p:nvSpPr>
            <p:spPr>
              <a:xfrm>
                <a:off x="7396226" y="4776929"/>
                <a:ext cx="201672" cy="165395"/>
              </a:xfrm>
              <a:custGeom>
                <a:gdLst>
                  <a:gd fmla="*/ 0 w 238298" name="connsiteX0"/>
                  <a:gd fmla="*/ 227214 h 227214" name="connsiteY0"/>
                  <a:gd fmla="*/ 60960 w 238298" name="connsiteX1"/>
                  <a:gd fmla="*/ 77585 h 227214" name="connsiteY1"/>
                  <a:gd fmla="*/ 44334 w 238298" name="connsiteX2"/>
                  <a:gd fmla="*/ 0 h 227214" name="connsiteY2"/>
                  <a:gd fmla="*/ 155170 w 238298" name="connsiteX3"/>
                  <a:gd fmla="*/ 27709 h 227214" name="connsiteY3"/>
                  <a:gd fmla="*/ 238298 w 238298" name="connsiteX4"/>
                  <a:gd fmla="*/ 0 h 227214" name="connsiteY4"/>
                  <a:gd fmla="*/ 0 w 238298" name="connsiteX0-1"/>
                  <a:gd fmla="*/ 227214 h 227214" name="connsiteY0-2"/>
                  <a:gd fmla="*/ 38793 w 238298" name="connsiteX1-3"/>
                  <a:gd fmla="*/ 99752 h 227214" name="connsiteY1-4"/>
                  <a:gd fmla="*/ 44334 w 238298" name="connsiteX2-5"/>
                  <a:gd fmla="*/ 0 h 227214" name="connsiteY2-6"/>
                  <a:gd fmla="*/ 155170 w 238298" name="connsiteX3-7"/>
                  <a:gd fmla="*/ 27709 h 227214" name="connsiteY3-8"/>
                  <a:gd fmla="*/ 238298 w 238298" name="connsiteX4-9"/>
                  <a:gd fmla="*/ 0 h 227214" name="connsiteY4-10"/>
                  <a:gd fmla="*/ 0 w 238298" name="connsiteX0-11"/>
                  <a:gd fmla="*/ 227214 h 227214" name="connsiteY0-12"/>
                  <a:gd fmla="*/ 38793 w 238298" name="connsiteX1-13"/>
                  <a:gd fmla="*/ 99752 h 227214" name="connsiteY1-14"/>
                  <a:gd fmla="*/ 44334 w 238298" name="connsiteX2-15"/>
                  <a:gd fmla="*/ 0 h 227214" name="connsiteY2-16"/>
                  <a:gd fmla="*/ 160712 w 238298" name="connsiteX3-17"/>
                  <a:gd fmla="*/ 16625 h 227214" name="connsiteY3-18"/>
                  <a:gd fmla="*/ 238298 w 238298" name="connsiteX4-19"/>
                  <a:gd fmla="*/ 0 h 227214"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227213" w="238298">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cap="rnd" w="254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sp>
          <p:nvSpPr>
            <p:cNvPr id="18" name="任意多边形 17"/>
            <p:cNvSpPr/>
            <p:nvPr/>
          </p:nvSpPr>
          <p:spPr>
            <a:xfrm>
              <a:off x="7077640" y="4605989"/>
              <a:ext cx="363187"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19" name="任意多边形 18"/>
            <p:cNvSpPr/>
            <p:nvPr/>
          </p:nvSpPr>
          <p:spPr>
            <a:xfrm>
              <a:off x="7074246" y="4517726"/>
              <a:ext cx="364884"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20" name="任意多边形 19"/>
            <p:cNvSpPr/>
            <p:nvPr/>
          </p:nvSpPr>
          <p:spPr>
            <a:xfrm>
              <a:off x="7089519" y="4685767"/>
              <a:ext cx="363187"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21" name="任意多边形 20"/>
            <p:cNvSpPr/>
            <p:nvPr/>
          </p:nvSpPr>
          <p:spPr>
            <a:xfrm>
              <a:off x="7081034" y="4767241"/>
              <a:ext cx="246084" cy="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grpSp>
        <p:nvGrpSpPr>
          <p:cNvPr id="24" name="chenying0907 110"/>
          <p:cNvGrpSpPr/>
          <p:nvPr/>
        </p:nvGrpSpPr>
        <p:grpSpPr>
          <a:xfrm>
            <a:off x="5707183" y="2178050"/>
            <a:ext cx="557040" cy="498475"/>
            <a:chOff x="4577745" y="4336117"/>
            <a:chExt cx="557229" cy="497597"/>
          </a:xfrm>
        </p:grpSpPr>
        <p:sp>
          <p:nvSpPr>
            <p:cNvPr id="25" name="任意多边形 24"/>
            <p:cNvSpPr/>
            <p:nvPr/>
          </p:nvSpPr>
          <p:spPr>
            <a:xfrm>
              <a:off x="4577745" y="4393166"/>
              <a:ext cx="557229" cy="440548"/>
            </a:xfrm>
            <a:custGeom>
              <a:gdLst>
                <a:gd fmla="*/ 14510 w 533941" name="connsiteX0"/>
                <a:gd fmla="*/ 334613 h 439545" name="connsiteY0"/>
                <a:gd fmla="*/ 33171 w 533941" name="connsiteX1"/>
                <a:gd fmla="*/ 415479 h 439545" name="connsiteY1"/>
                <a:gd fmla="*/ 219783 w 533941" name="connsiteX2"/>
                <a:gd fmla="*/ 415479 h 439545" name="connsiteY2"/>
                <a:gd fmla="*/ 505922 w 533941" name="connsiteX3"/>
                <a:gd fmla="*/ 135560 h 439545" name="connsiteY3"/>
                <a:gd fmla="*/ 487261 w 533941" name="connsiteX4"/>
                <a:gd fmla="*/ 4932 h 439545" name="connsiteY4"/>
                <a:gd fmla="*/ 188681 w 533941" name="connsiteX5"/>
                <a:gd fmla="*/ 297291 h 439545" name="connsiteY5"/>
                <a:gd fmla="*/ 14510 w 533941" name="connsiteX6"/>
                <a:gd fmla="*/ 334613 h 439545" name="connsiteY6"/>
                <a:gd fmla="*/ 11897 w 542181" name="connsiteX0-1"/>
                <a:gd fmla="*/ 307480 h 440817" name="connsiteY0-2"/>
                <a:gd fmla="*/ 41411 w 542181" name="connsiteX1-3"/>
                <a:gd fmla="*/ 415479 h 440817" name="connsiteY1-4"/>
                <a:gd fmla="*/ 228023 w 542181" name="connsiteX2-5"/>
                <a:gd fmla="*/ 415479 h 440817" name="connsiteY2-6"/>
                <a:gd fmla="*/ 514162 w 542181" name="connsiteX3-7"/>
                <a:gd fmla="*/ 135560 h 440817" name="connsiteY3-8"/>
                <a:gd fmla="*/ 495501 w 542181" name="connsiteX4-9"/>
                <a:gd fmla="*/ 4932 h 440817" name="connsiteY4-10"/>
                <a:gd fmla="*/ 196921 w 542181" name="connsiteX5-11"/>
                <a:gd fmla="*/ 297291 h 440817" name="connsiteY5-12"/>
                <a:gd fmla="*/ 11897 w 542181" name="connsiteX6-13"/>
                <a:gd fmla="*/ 307480 h 440817" name="connsiteY6-14"/>
                <a:gd fmla="*/ 26945 w 557229" name="connsiteX0-15"/>
                <a:gd fmla="*/ 307480 h 440817" name="connsiteY0-16"/>
                <a:gd fmla="*/ 23898 w 557229" name="connsiteX1-17"/>
                <a:gd fmla="*/ 415479 h 440817" name="connsiteY1-18"/>
                <a:gd fmla="*/ 243071 w 557229" name="connsiteX2-19"/>
                <a:gd fmla="*/ 415479 h 440817" name="connsiteY2-20"/>
                <a:gd fmla="*/ 529210 w 557229" name="connsiteX3-21"/>
                <a:gd fmla="*/ 135560 h 440817" name="connsiteY3-22"/>
                <a:gd fmla="*/ 510549 w 557229" name="connsiteX4-23"/>
                <a:gd fmla="*/ 4932 h 440817" name="connsiteY4-24"/>
                <a:gd fmla="*/ 211969 w 557229" name="connsiteX5-25"/>
                <a:gd fmla="*/ 297291 h 440817" name="connsiteY5-26"/>
                <a:gd fmla="*/ 26945 w 557229" name="connsiteX6-27"/>
                <a:gd fmla="*/ 307480 h 440817" name="connsiteY6-28"/>
              </a:gd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b="b" l="l" r="r" t="t"/>
              <a:pathLst>
                <a:path h="440817" w="557229">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26" name="任意多边形 25"/>
            <p:cNvSpPr/>
            <p:nvPr/>
          </p:nvSpPr>
          <p:spPr>
            <a:xfrm>
              <a:off x="4611083" y="4336117"/>
              <a:ext cx="514366" cy="483335"/>
            </a:xfrm>
            <a:custGeom>
              <a:gdLst>
                <a:gd fmla="*/ 198035 w 502835" name="connsiteX0"/>
                <a:gd fmla="*/ 493056 h 493056" name="connsiteY0"/>
                <a:gd fmla="*/ 123390 w 502835" name="connsiteX1"/>
                <a:gd fmla="*/ 368648 h 493056" name="connsiteY1"/>
                <a:gd fmla="*/ 5203 w 502835" name="connsiteX2"/>
                <a:gd fmla="*/ 393529 h 493056" name="connsiteY2"/>
                <a:gd fmla="*/ 310003 w 502835" name="connsiteX3"/>
                <a:gd fmla="*/ 32746 h 493056" name="connsiteY3"/>
                <a:gd fmla="*/ 502835 w 502835" name="connsiteX4"/>
                <a:gd fmla="*/ 38966 h 493056" name="connsiteY4"/>
                <a:gd fmla="*/ 205934 w 510734" name="connsiteX0-1"/>
                <a:gd fmla="*/ 491889 h 491889" name="connsiteY0-2"/>
                <a:gd fmla="*/ 131289 w 510734" name="connsiteX1-3"/>
                <a:gd fmla="*/ 367481 h 491889" name="connsiteY1-4"/>
                <a:gd fmla="*/ 4962 w 510734" name="connsiteX2-5"/>
                <a:gd fmla="*/ 376082 h 491889" name="connsiteY2-6"/>
                <a:gd fmla="*/ 317902 w 510734" name="connsiteX3-7"/>
                <a:gd fmla="*/ 31579 h 491889" name="connsiteY3-8"/>
                <a:gd fmla="*/ 510734 w 510734" name="connsiteX4-9"/>
                <a:gd fmla="*/ 37799 h 491889" name="connsiteY4-10"/>
                <a:gd fmla="*/ 205532 w 510332" name="connsiteX0-11"/>
                <a:gd fmla="*/ 491889 h 491889" name="connsiteY0-12"/>
                <a:gd fmla="*/ 136314 w 510332" name="connsiteX1-13"/>
                <a:gd fmla="*/ 383761 h 491889" name="connsiteY1-14"/>
                <a:gd fmla="*/ 4560 w 510332" name="connsiteX2-15"/>
                <a:gd fmla="*/ 376082 h 491889" name="connsiteY2-16"/>
                <a:gd fmla="*/ 317500 w 510332" name="connsiteX3-17"/>
                <a:gd fmla="*/ 31579 h 491889" name="connsiteY3-18"/>
                <a:gd fmla="*/ 510332 w 510332" name="connsiteX4-19"/>
                <a:gd fmla="*/ 37799 h 491889" name="connsiteY4-20"/>
                <a:gd fmla="*/ 159192 w 510119" name="connsiteX0-21"/>
                <a:gd fmla="*/ 489175 h 489175" name="connsiteY0-22"/>
                <a:gd fmla="*/ 136101 w 510119" name="connsiteX1-23"/>
                <a:gd fmla="*/ 383761 h 489175" name="connsiteY1-24"/>
                <a:gd fmla="*/ 4347 w 510119" name="connsiteX2-25"/>
                <a:gd fmla="*/ 376082 h 489175" name="connsiteY2-26"/>
                <a:gd fmla="*/ 317287 w 510119" name="connsiteX3-27"/>
                <a:gd fmla="*/ 31579 h 489175" name="connsiteY3-28"/>
                <a:gd fmla="*/ 510119 w 510119" name="connsiteX4-29"/>
                <a:gd fmla="*/ 37799 h 489175" name="connsiteY4-30"/>
                <a:gd fmla="*/ 159192 w 510119" name="connsiteX0-31"/>
                <a:gd fmla="*/ 489175 h 489175" name="connsiteY0-32"/>
                <a:gd fmla="*/ 136101 w 510119" name="connsiteX1-33"/>
                <a:gd fmla="*/ 383761 h 489175" name="connsiteY1-34"/>
                <a:gd fmla="*/ 4347 w 510119" name="connsiteX2-35"/>
                <a:gd fmla="*/ 376082 h 489175" name="connsiteY2-36"/>
                <a:gd fmla="*/ 317287 w 510119" name="connsiteX3-37"/>
                <a:gd fmla="*/ 31579 h 489175" name="connsiteY3-38"/>
                <a:gd fmla="*/ 510119 w 510119" name="connsiteX4-39"/>
                <a:gd fmla="*/ 37799 h 489175" name="connsiteY4-40"/>
                <a:gd fmla="*/ 151016 w 510083" name="connsiteX0-41"/>
                <a:gd fmla="*/ 483748 h 483748" name="connsiteY0-42"/>
                <a:gd fmla="*/ 136065 w 510083" name="connsiteX1-43"/>
                <a:gd fmla="*/ 383761 h 483748" name="connsiteY1-44"/>
                <a:gd fmla="*/ 4311 w 510083" name="connsiteX2-45"/>
                <a:gd fmla="*/ 376082 h 483748" name="connsiteY2-46"/>
                <a:gd fmla="*/ 317251 w 510083" name="connsiteX3-47"/>
                <a:gd fmla="*/ 31579 h 483748" name="connsiteY3-48"/>
                <a:gd fmla="*/ 510083 w 510083" name="connsiteX4-49"/>
                <a:gd fmla="*/ 37799 h 483748" name="connsiteY4-50"/>
                <a:gd fmla="*/ 150514 w 509581" name="connsiteX0-51"/>
                <a:gd fmla="*/ 483748 h 483748" name="connsiteY0-52"/>
                <a:gd fmla="*/ 135563 w 509581" name="connsiteX1-53"/>
                <a:gd fmla="*/ 383761 h 483748" name="connsiteY1-54"/>
                <a:gd fmla="*/ 3809 w 509581" name="connsiteX2-55"/>
                <a:gd fmla="*/ 376082 h 483748" name="connsiteY2-56"/>
                <a:gd fmla="*/ 316749 w 509581" name="connsiteX3-57"/>
                <a:gd fmla="*/ 31579 h 483748" name="connsiteY3-58"/>
                <a:gd fmla="*/ 509581 w 509581" name="connsiteX4-59"/>
                <a:gd fmla="*/ 37799 h 483748" name="connsiteY4-60"/>
                <a:gd fmla="*/ 146758 w 505825" name="connsiteX0-61"/>
                <a:gd fmla="*/ 483748 h 483748" name="connsiteY0-62"/>
                <a:gd fmla="*/ 131807 w 505825" name="connsiteX1-63"/>
                <a:gd fmla="*/ 383761 h 483748" name="connsiteY1-64"/>
                <a:gd fmla="*/ 53 w 505825" name="connsiteX2-65"/>
                <a:gd fmla="*/ 376082 h 483748" name="connsiteY2-66"/>
                <a:gd fmla="*/ 312993 w 505825" name="connsiteX3-67"/>
                <a:gd fmla="*/ 31579 h 483748" name="connsiteY3-68"/>
                <a:gd fmla="*/ 505825 w 505825" name="connsiteX4-69"/>
                <a:gd fmla="*/ 37799 h 483748" name="connsiteY4-70"/>
                <a:gd fmla="*/ 154904 w 513971" name="connsiteX0-71"/>
                <a:gd fmla="*/ 482779 h 482779" name="connsiteY0-72"/>
                <a:gd fmla="*/ 139953 w 513971" name="connsiteX1-73"/>
                <a:gd fmla="*/ 382792 h 482779" name="connsiteY1-74"/>
                <a:gd fmla="*/ 59 w 513971" name="connsiteX2-75"/>
                <a:gd fmla="*/ 361546 h 482779" name="connsiteY2-76"/>
                <a:gd fmla="*/ 321139 w 513971" name="connsiteX3-77"/>
                <a:gd fmla="*/ 30610 h 482779" name="connsiteY3-78"/>
                <a:gd fmla="*/ 513971 w 513971" name="connsiteX4-79"/>
                <a:gd fmla="*/ 36830 h 482779" name="connsiteY4-80"/>
                <a:gd fmla="*/ 154895 w 513962" name="connsiteX0-81"/>
                <a:gd fmla="*/ 482779 h 482779" name="connsiteY0-82"/>
                <a:gd fmla="*/ 139944 w 513962" name="connsiteX1-83"/>
                <a:gd fmla="*/ 382792 h 482779" name="connsiteY1-84"/>
                <a:gd fmla="*/ 50 w 513962" name="connsiteX2-85"/>
                <a:gd fmla="*/ 361546 h 482779" name="connsiteY2-86"/>
                <a:gd fmla="*/ 321130 w 513962" name="connsiteX3-87"/>
                <a:gd fmla="*/ 30610 h 482779" name="connsiteY3-88"/>
                <a:gd fmla="*/ 513962 w 513962" name="connsiteX4-89"/>
                <a:gd fmla="*/ 36830 h 482779" name="connsiteY4-90"/>
              </a:gdLst>
              <a:cxnLst>
                <a:cxn ang="0">
                  <a:pos x="connsiteX0-81" y="connsiteY0-82"/>
                </a:cxn>
                <a:cxn ang="0">
                  <a:pos x="connsiteX1-83" y="connsiteY1-84"/>
                </a:cxn>
                <a:cxn ang="0">
                  <a:pos x="connsiteX2-85" y="connsiteY2-86"/>
                </a:cxn>
                <a:cxn ang="0">
                  <a:pos x="connsiteX3-87" y="connsiteY3-88"/>
                </a:cxn>
                <a:cxn ang="0">
                  <a:pos x="connsiteX4-89" y="connsiteY4-90"/>
                </a:cxn>
              </a:cxnLst>
              <a:rect b="b" l="l" r="r" t="t"/>
              <a:pathLst>
                <a:path h="482778" w="513962">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sp>
        <p:nvSpPr>
          <p:cNvPr id="27" name="椭圆 31"/>
          <p:cNvSpPr/>
          <p:nvPr/>
        </p:nvSpPr>
        <p:spPr>
          <a:xfrm>
            <a:off x="5151729" y="1941514"/>
            <a:ext cx="1707624"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28" name="任意多边形 27"/>
          <p:cNvSpPr/>
          <p:nvPr/>
        </p:nvSpPr>
        <p:spPr>
          <a:xfrm>
            <a:off x="5465959" y="2894014"/>
            <a:ext cx="1080753" cy="1746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29" name="文本框 145"/>
          <p:cNvSpPr txBox="1">
            <a:spLocks noChangeArrowheads="1"/>
          </p:cNvSpPr>
          <p:nvPr/>
        </p:nvSpPr>
        <p:spPr bwMode="auto">
          <a:xfrm>
            <a:off x="5314398" y="2930525"/>
            <a:ext cx="1382287" cy="416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a:spAutoFit/>
          </a:bodyPr>
          <a:lstStyle/>
          <a:p>
            <a:pPr algn="ctr"/>
            <a:r>
              <a:rPr altLang="zh-CN" b="1" lang="en-US" sz="2133">
                <a:solidFill>
                  <a:schemeClr val="tx1">
                    <a:lumMod val="75000"/>
                    <a:lumOff val="25000"/>
                  </a:schemeClr>
                </a:solidFill>
                <a:latin charset="-122" pitchFamily="34" typeface="微软雅黑"/>
                <a:ea charset="-122" pitchFamily="34" typeface="微软雅黑"/>
                <a:cs charset="-122" panose="03000509000000000000" pitchFamily="65" typeface="方正静蕾简体"/>
              </a:rPr>
              <a:t>Step 2</a:t>
            </a:r>
          </a:p>
        </p:txBody>
      </p:sp>
      <p:sp>
        <p:nvSpPr>
          <p:cNvPr id="30" name="椭圆 31"/>
          <p:cNvSpPr/>
          <p:nvPr/>
        </p:nvSpPr>
        <p:spPr>
          <a:xfrm>
            <a:off x="8332098" y="1941514"/>
            <a:ext cx="1706036"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chemeClr val="accent4"/>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31" name="任意多边形 30"/>
          <p:cNvSpPr/>
          <p:nvPr/>
        </p:nvSpPr>
        <p:spPr>
          <a:xfrm>
            <a:off x="8644739" y="2894014"/>
            <a:ext cx="1080754" cy="1746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32" name="文本框 157"/>
          <p:cNvSpPr txBox="1">
            <a:spLocks noChangeArrowheads="1"/>
          </p:cNvSpPr>
          <p:nvPr/>
        </p:nvSpPr>
        <p:spPr bwMode="auto">
          <a:xfrm>
            <a:off x="8493972" y="2912521"/>
            <a:ext cx="1382285" cy="416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a:spAutoFit/>
          </a:bodyPr>
          <a:lstStyle/>
          <a:p>
            <a:pPr algn="ctr"/>
            <a:r>
              <a:rPr altLang="zh-CN" b="1" lang="en-US" sz="2133">
                <a:solidFill>
                  <a:schemeClr val="tx1">
                    <a:lumMod val="75000"/>
                    <a:lumOff val="25000"/>
                  </a:schemeClr>
                </a:solidFill>
                <a:latin charset="-122" pitchFamily="34" typeface="微软雅黑"/>
                <a:ea charset="-122" pitchFamily="34" typeface="微软雅黑"/>
                <a:cs charset="-122" panose="03000509000000000000" pitchFamily="65" typeface="方正静蕾简体"/>
              </a:rPr>
              <a:t>Step 3</a:t>
            </a:r>
          </a:p>
        </p:txBody>
      </p:sp>
      <p:grpSp>
        <p:nvGrpSpPr>
          <p:cNvPr id="33" name="chenying0907 12"/>
          <p:cNvGrpSpPr/>
          <p:nvPr/>
        </p:nvGrpSpPr>
        <p:grpSpPr>
          <a:xfrm>
            <a:off x="4096367" y="2633663"/>
            <a:ext cx="564976" cy="482600"/>
            <a:chOff x="4349506" y="3098800"/>
            <a:chExt cx="565617" cy="482600"/>
          </a:xfrm>
        </p:grpSpPr>
        <p:sp>
          <p:nvSpPr>
            <p:cNvPr id="34" name="任意多边形 33"/>
            <p:cNvSpPr/>
            <p:nvPr/>
          </p:nvSpPr>
          <p:spPr>
            <a:xfrm>
              <a:off x="4349506" y="3224212"/>
              <a:ext cx="459167" cy="635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35" name="任意多边形 34"/>
            <p:cNvSpPr/>
            <p:nvPr/>
          </p:nvSpPr>
          <p:spPr>
            <a:xfrm>
              <a:off x="4349506" y="3395662"/>
              <a:ext cx="459167" cy="1111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36" name="任意多边形 35"/>
            <p:cNvSpPr/>
            <p:nvPr/>
          </p:nvSpPr>
          <p:spPr>
            <a:xfrm>
              <a:off x="4622782" y="3098800"/>
              <a:ext cx="292341" cy="482600"/>
            </a:xfrm>
            <a:custGeom>
              <a:gdLst>
                <a:gd fmla="*/ 0 w 292323" name="connsiteX0"/>
                <a:gd fmla="*/ 0 h 482600" name="connsiteY0"/>
                <a:gd fmla="*/ 292100 w 292323" name="connsiteX1"/>
                <a:gd fmla="*/ 215900 h 482600" name="connsiteY1"/>
                <a:gd fmla="*/ 38100 w 292323" name="connsiteX2"/>
                <a:gd fmla="*/ 482600 h 482600" name="connsiteY2"/>
                <a:gd fmla="*/ 0 w 292323" name="connsiteX0-1"/>
                <a:gd fmla="*/ 0 h 482600" name="connsiteY0-2"/>
                <a:gd fmla="*/ 292100 w 292323" name="connsiteX1-3"/>
                <a:gd fmla="*/ 215900 h 482600" name="connsiteY1-4"/>
                <a:gd fmla="*/ 38100 w 292323" name="connsiteX2-5"/>
                <a:gd fmla="*/ 482600 h 482600" name="connsiteY2-6"/>
              </a:gdLst>
              <a:cxnLst>
                <a:cxn ang="0">
                  <a:pos x="connsiteX0-1" y="connsiteY0-2"/>
                </a:cxn>
                <a:cxn ang="0">
                  <a:pos x="connsiteX1-3" y="connsiteY1-4"/>
                </a:cxn>
                <a:cxn ang="0">
                  <a:pos x="connsiteX2-5" y="connsiteY2-6"/>
                </a:cxn>
              </a:cxnLst>
              <a:rect b="b" l="l" r="r" t="t"/>
              <a:pathLst>
                <a:path h="482600" w="292323">
                  <a:moveTo>
                    <a:pt x="0" y="0"/>
                  </a:moveTo>
                  <a:cubicBezTo>
                    <a:pt x="142875" y="67733"/>
                    <a:pt x="285750" y="135467"/>
                    <a:pt x="292100" y="215900"/>
                  </a:cubicBezTo>
                  <a:cubicBezTo>
                    <a:pt x="298450" y="296333"/>
                    <a:pt x="168275" y="389466"/>
                    <a:pt x="38100" y="482600"/>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grpSp>
        <p:nvGrpSpPr>
          <p:cNvPr id="37" name="chenying0907 166"/>
          <p:cNvGrpSpPr/>
          <p:nvPr/>
        </p:nvGrpSpPr>
        <p:grpSpPr>
          <a:xfrm>
            <a:off x="7311651" y="2633663"/>
            <a:ext cx="564976" cy="482600"/>
            <a:chOff x="4349506" y="3098800"/>
            <a:chExt cx="565617" cy="482600"/>
          </a:xfrm>
        </p:grpSpPr>
        <p:sp>
          <p:nvSpPr>
            <p:cNvPr id="38" name="任意多边形 37"/>
            <p:cNvSpPr/>
            <p:nvPr/>
          </p:nvSpPr>
          <p:spPr>
            <a:xfrm>
              <a:off x="4349506" y="3224212"/>
              <a:ext cx="459167" cy="635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39" name="任意多边形 38"/>
            <p:cNvSpPr/>
            <p:nvPr/>
          </p:nvSpPr>
          <p:spPr>
            <a:xfrm>
              <a:off x="4349506" y="3395662"/>
              <a:ext cx="459167" cy="1111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40" name="任意多边形 39"/>
            <p:cNvSpPr/>
            <p:nvPr/>
          </p:nvSpPr>
          <p:spPr>
            <a:xfrm>
              <a:off x="4622782" y="3098800"/>
              <a:ext cx="292341" cy="482600"/>
            </a:xfrm>
            <a:custGeom>
              <a:gdLst>
                <a:gd fmla="*/ 0 w 292323" name="connsiteX0"/>
                <a:gd fmla="*/ 0 h 482600" name="connsiteY0"/>
                <a:gd fmla="*/ 292100 w 292323" name="connsiteX1"/>
                <a:gd fmla="*/ 215900 h 482600" name="connsiteY1"/>
                <a:gd fmla="*/ 38100 w 292323" name="connsiteX2"/>
                <a:gd fmla="*/ 482600 h 482600" name="connsiteY2"/>
                <a:gd fmla="*/ 0 w 292323" name="connsiteX0-1"/>
                <a:gd fmla="*/ 0 h 482600" name="connsiteY0-2"/>
                <a:gd fmla="*/ 292100 w 292323" name="connsiteX1-3"/>
                <a:gd fmla="*/ 215900 h 482600" name="connsiteY1-4"/>
                <a:gd fmla="*/ 38100 w 292323" name="connsiteX2-5"/>
                <a:gd fmla="*/ 482600 h 482600" name="connsiteY2-6"/>
              </a:gdLst>
              <a:cxnLst>
                <a:cxn ang="0">
                  <a:pos x="connsiteX0-1" y="connsiteY0-2"/>
                </a:cxn>
                <a:cxn ang="0">
                  <a:pos x="connsiteX1-3" y="connsiteY1-4"/>
                </a:cxn>
                <a:cxn ang="0">
                  <a:pos x="connsiteX2-5" y="connsiteY2-6"/>
                </a:cxn>
              </a:cxnLst>
              <a:rect b="b" l="l" r="r" t="t"/>
              <a:pathLst>
                <a:path h="482600" w="292323">
                  <a:moveTo>
                    <a:pt x="0" y="0"/>
                  </a:moveTo>
                  <a:cubicBezTo>
                    <a:pt x="142875" y="67733"/>
                    <a:pt x="285750" y="135467"/>
                    <a:pt x="292100" y="215900"/>
                  </a:cubicBezTo>
                  <a:cubicBezTo>
                    <a:pt x="298450" y="296333"/>
                    <a:pt x="168275" y="389466"/>
                    <a:pt x="38100" y="482600"/>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grpSp>
        <p:nvGrpSpPr>
          <p:cNvPr id="41" name="chenying0907 40"/>
          <p:cNvGrpSpPr/>
          <p:nvPr/>
        </p:nvGrpSpPr>
        <p:grpSpPr>
          <a:xfrm>
            <a:off x="5072379" y="4284913"/>
            <a:ext cx="2055178" cy="1567417"/>
            <a:chOff x="5072063" y="3787955"/>
            <a:chExt cx="2055812" cy="1567416"/>
          </a:xfrm>
        </p:grpSpPr>
        <p:sp>
          <p:nvSpPr>
            <p:cNvPr id="42" name="文本框 41"/>
            <p:cNvSpPr txBox="1"/>
            <p:nvPr/>
          </p:nvSpPr>
          <p:spPr>
            <a:xfrm>
              <a:off x="5072063" y="3787954"/>
              <a:ext cx="1827212" cy="457048"/>
            </a:xfrm>
            <a:prstGeom prst="rect">
              <a:avLst/>
            </a:prstGeom>
            <a:noFill/>
          </p:spPr>
          <p:txBody>
            <a:bodyPr>
              <a:spAutoFit/>
            </a:bodyPr>
            <a:lstStyle/>
            <a:p>
              <a:pPr algn="ctr"/>
              <a:r>
                <a:rPr altLang="en-US" b="1" lang="zh-CN" sz="2399">
                  <a:solidFill>
                    <a:schemeClr val="accent2"/>
                  </a:solidFill>
                  <a:latin charset="-122" pitchFamily="34" typeface="微软雅黑"/>
                  <a:ea charset="-122" pitchFamily="34" typeface="微软雅黑"/>
                </a:rPr>
                <a:t>添加标题</a:t>
              </a:r>
            </a:p>
          </p:txBody>
        </p:sp>
        <p:sp>
          <p:nvSpPr>
            <p:cNvPr id="43" name="文本框 86"/>
            <p:cNvSpPr txBox="1">
              <a:spLocks noChangeArrowheads="1"/>
            </p:cNvSpPr>
            <p:nvPr/>
          </p:nvSpPr>
          <p:spPr bwMode="auto">
            <a:xfrm>
              <a:off x="5072063" y="4524374"/>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a:t>
              </a:r>
            </a:p>
          </p:txBody>
        </p:sp>
      </p:grpSp>
      <p:grpSp>
        <p:nvGrpSpPr>
          <p:cNvPr id="44" name="chenying0907 43"/>
          <p:cNvGrpSpPr/>
          <p:nvPr/>
        </p:nvGrpSpPr>
        <p:grpSpPr>
          <a:xfrm>
            <a:off x="8171016" y="4284912"/>
            <a:ext cx="2055178" cy="1573717"/>
            <a:chOff x="8171656" y="3787955"/>
            <a:chExt cx="2055812" cy="1573717"/>
          </a:xfrm>
        </p:grpSpPr>
        <p:sp>
          <p:nvSpPr>
            <p:cNvPr id="45" name="文本框 44"/>
            <p:cNvSpPr txBox="1"/>
            <p:nvPr/>
          </p:nvSpPr>
          <p:spPr>
            <a:xfrm>
              <a:off x="8251824" y="3787954"/>
              <a:ext cx="1827213" cy="457048"/>
            </a:xfrm>
            <a:prstGeom prst="rect">
              <a:avLst/>
            </a:prstGeom>
            <a:noFill/>
          </p:spPr>
          <p:txBody>
            <a:bodyPr>
              <a:spAutoFit/>
            </a:bodyPr>
            <a:lstStyle/>
            <a:p>
              <a:pPr algn="ctr"/>
              <a:r>
                <a:rPr altLang="en-US" b="1" lang="zh-CN" sz="2399">
                  <a:solidFill>
                    <a:schemeClr val="accent4"/>
                  </a:solidFill>
                  <a:latin charset="-122" pitchFamily="34" typeface="微软雅黑"/>
                  <a:ea charset="-122" pitchFamily="34" typeface="微软雅黑"/>
                </a:rPr>
                <a:t>添加标题</a:t>
              </a:r>
            </a:p>
          </p:txBody>
        </p:sp>
        <p:sp>
          <p:nvSpPr>
            <p:cNvPr id="46" name="文本框 86"/>
            <p:cNvSpPr txBox="1">
              <a:spLocks noChangeArrowheads="1"/>
            </p:cNvSpPr>
            <p:nvPr/>
          </p:nvSpPr>
          <p:spPr bwMode="auto">
            <a:xfrm>
              <a:off x="8171656" y="4530675"/>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200">
                  <a:solidFill>
                    <a:schemeClr val="tx1">
                      <a:lumMod val="50000"/>
                      <a:lumOff val="50000"/>
                    </a:schemeClr>
                  </a:solidFill>
                  <a:latin charset="-122" pitchFamily="34" typeface="微软雅黑"/>
                  <a:ea charset="-122" pitchFamily="34" typeface="微软雅黑"/>
                  <a:sym charset="-122" pitchFamily="34" typeface="微软雅黑"/>
                </a:rPr>
                <a:t>在此录入上述图表的描述说明，在此录入上述图表的综合描述说明。在此录入上述图表的描述说明.</a:t>
              </a:r>
            </a:p>
          </p:txBody>
        </p:sp>
      </p:grpSp>
    </p:spTree>
    <p:extLst>
      <p:ext uri="{BB962C8B-B14F-4D97-AF65-F5344CB8AC3E}">
        <p14:creationId val="2235245903"/>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grpId="1" id="9" nodeType="afterEffect" presetClass="emph" presetID="8" presetSubtype="0">
                                  <p:stCondLst>
                                    <p:cond delay="0"/>
                                  </p:stCondLst>
                                  <p:childTnLst>
                                    <p:animRot by="21600000">
                                      <p:cBhvr>
                                        <p:cTn dur="1000" fill="hold" id="10"/>
                                        <p:tgtEl>
                                          <p:spTgt spid="4"/>
                                        </p:tgtEl>
                                        <p:attrNameLst>
                                          <p:attrName>r</p:attrName>
                                        </p:attrNameLst>
                                      </p:cBhvr>
                                    </p:animRot>
                                  </p:childTnLst>
                                </p:cTn>
                              </p:par>
                            </p:childTnLst>
                          </p:cTn>
                        </p:par>
                        <p:par>
                          <p:cTn fill="hold" id="11" nodeType="afterGroup">
                            <p:stCondLst>
                              <p:cond delay="1500"/>
                            </p:stCondLst>
                            <p:childTnLst>
                              <p:par>
                                <p:cTn fill="hold" id="12" nodeType="afterEffect" presetClass="entr" presetID="22" presetSubtype="8">
                                  <p:stCondLst>
                                    <p:cond delay="0"/>
                                  </p:stCondLst>
                                  <p:childTnLst>
                                    <p:set>
                                      <p:cBhvr>
                                        <p:cTn dur="1" fill="hold" id="13">
                                          <p:stCondLst>
                                            <p:cond delay="0"/>
                                          </p:stCondLst>
                                        </p:cTn>
                                        <p:tgtEl>
                                          <p:spTgt spid="33"/>
                                        </p:tgtEl>
                                        <p:attrNameLst>
                                          <p:attrName>style.visibility</p:attrName>
                                        </p:attrNameLst>
                                      </p:cBhvr>
                                      <p:to>
                                        <p:strVal val="visible"/>
                                      </p:to>
                                    </p:set>
                                    <p:animEffect filter="wipe(left)" transition="in">
                                      <p:cBhvr>
                                        <p:cTn dur="500" id="14"/>
                                        <p:tgtEl>
                                          <p:spTgt spid="33"/>
                                        </p:tgtEl>
                                      </p:cBhvr>
                                    </p:animEffect>
                                  </p:childTnLst>
                                </p:cTn>
                              </p:par>
                            </p:childTnLst>
                          </p:cTn>
                        </p:par>
                        <p:par>
                          <p:cTn fill="hold" id="15" nodeType="afterGroup">
                            <p:stCondLst>
                              <p:cond delay="2000"/>
                            </p:stCondLst>
                            <p:childTnLst>
                              <p:par>
                                <p:cTn fill="hold" grpId="0" id="16" nodeType="afterEffect" presetClass="entr" presetID="10" presetSubtype="0">
                                  <p:stCondLst>
                                    <p:cond delay="0"/>
                                  </p:stCondLst>
                                  <p:childTnLst>
                                    <p:set>
                                      <p:cBhvr>
                                        <p:cTn dur="1" fill="hold" id="17">
                                          <p:stCondLst>
                                            <p:cond delay="0"/>
                                          </p:stCondLst>
                                        </p:cTn>
                                        <p:tgtEl>
                                          <p:spTgt spid="27"/>
                                        </p:tgtEl>
                                        <p:attrNameLst>
                                          <p:attrName>style.visibility</p:attrName>
                                        </p:attrNameLst>
                                      </p:cBhvr>
                                      <p:to>
                                        <p:strVal val="visible"/>
                                      </p:to>
                                    </p:set>
                                    <p:animEffect filter="fade" transition="in">
                                      <p:cBhvr>
                                        <p:cTn dur="500" id="18"/>
                                        <p:tgtEl>
                                          <p:spTgt spid="27"/>
                                        </p:tgtEl>
                                      </p:cBhvr>
                                    </p:animEffect>
                                  </p:childTnLst>
                                </p:cTn>
                              </p:par>
                            </p:childTnLst>
                          </p:cTn>
                        </p:par>
                        <p:par>
                          <p:cTn fill="hold" id="19" nodeType="afterGroup">
                            <p:stCondLst>
                              <p:cond delay="2500"/>
                            </p:stCondLst>
                            <p:childTnLst>
                              <p:par>
                                <p:cTn fill="hold" grpId="1" id="20" nodeType="afterEffect" presetClass="emph" presetID="8" presetSubtype="0">
                                  <p:stCondLst>
                                    <p:cond delay="0"/>
                                  </p:stCondLst>
                                  <p:childTnLst>
                                    <p:animRot by="21600000">
                                      <p:cBhvr>
                                        <p:cTn dur="1000" fill="hold" id="21"/>
                                        <p:tgtEl>
                                          <p:spTgt spid="27"/>
                                        </p:tgtEl>
                                        <p:attrNameLst>
                                          <p:attrName>r</p:attrName>
                                        </p:attrNameLst>
                                      </p:cBhvr>
                                    </p:animRot>
                                  </p:childTnLst>
                                </p:cTn>
                              </p:par>
                            </p:childTnLst>
                          </p:cTn>
                        </p:par>
                        <p:par>
                          <p:cTn fill="hold" id="22" nodeType="afterGroup">
                            <p:stCondLst>
                              <p:cond delay="3500"/>
                            </p:stCondLst>
                            <p:childTnLst>
                              <p:par>
                                <p:cTn fill="hold" id="23" nodeType="afterEffect" presetClass="entr" presetID="22" presetSubtype="8">
                                  <p:stCondLst>
                                    <p:cond delay="0"/>
                                  </p:stCondLst>
                                  <p:childTnLst>
                                    <p:set>
                                      <p:cBhvr>
                                        <p:cTn dur="1" fill="hold" id="24">
                                          <p:stCondLst>
                                            <p:cond delay="0"/>
                                          </p:stCondLst>
                                        </p:cTn>
                                        <p:tgtEl>
                                          <p:spTgt spid="37"/>
                                        </p:tgtEl>
                                        <p:attrNameLst>
                                          <p:attrName>style.visibility</p:attrName>
                                        </p:attrNameLst>
                                      </p:cBhvr>
                                      <p:to>
                                        <p:strVal val="visible"/>
                                      </p:to>
                                    </p:set>
                                    <p:animEffect filter="wipe(left)" transition="in">
                                      <p:cBhvr>
                                        <p:cTn dur="500" id="25"/>
                                        <p:tgtEl>
                                          <p:spTgt spid="37"/>
                                        </p:tgtEl>
                                      </p:cBhvr>
                                    </p:animEffect>
                                  </p:childTnLst>
                                </p:cTn>
                              </p:par>
                            </p:childTnLst>
                          </p:cTn>
                        </p:par>
                        <p:par>
                          <p:cTn fill="hold" id="26" nodeType="afterGroup">
                            <p:stCondLst>
                              <p:cond delay="4000"/>
                            </p:stCondLst>
                            <p:childTnLst>
                              <p:par>
                                <p:cTn fill="hold" grpId="0" id="27" nodeType="afterEffect" presetClass="entr" presetID="10" presetSubtype="0">
                                  <p:stCondLst>
                                    <p:cond delay="0"/>
                                  </p:stCondLst>
                                  <p:childTnLst>
                                    <p:set>
                                      <p:cBhvr>
                                        <p:cTn dur="1" fill="hold" id="28">
                                          <p:stCondLst>
                                            <p:cond delay="0"/>
                                          </p:stCondLst>
                                        </p:cTn>
                                        <p:tgtEl>
                                          <p:spTgt spid="30"/>
                                        </p:tgtEl>
                                        <p:attrNameLst>
                                          <p:attrName>style.visibility</p:attrName>
                                        </p:attrNameLst>
                                      </p:cBhvr>
                                      <p:to>
                                        <p:strVal val="visible"/>
                                      </p:to>
                                    </p:set>
                                    <p:animEffect filter="fade" transition="in">
                                      <p:cBhvr>
                                        <p:cTn dur="500" id="29"/>
                                        <p:tgtEl>
                                          <p:spTgt spid="30"/>
                                        </p:tgtEl>
                                      </p:cBhvr>
                                    </p:animEffect>
                                  </p:childTnLst>
                                </p:cTn>
                              </p:par>
                            </p:childTnLst>
                          </p:cTn>
                        </p:par>
                        <p:par>
                          <p:cTn fill="hold" id="30" nodeType="afterGroup">
                            <p:stCondLst>
                              <p:cond delay="4500"/>
                            </p:stCondLst>
                            <p:childTnLst>
                              <p:par>
                                <p:cTn fill="hold" grpId="1" id="31" nodeType="afterEffect" presetClass="emph" presetID="8" presetSubtype="0">
                                  <p:stCondLst>
                                    <p:cond delay="0"/>
                                  </p:stCondLst>
                                  <p:childTnLst>
                                    <p:animRot by="21600000">
                                      <p:cBhvr>
                                        <p:cTn dur="1000" fill="hold" id="32"/>
                                        <p:tgtEl>
                                          <p:spTgt spid="30"/>
                                        </p:tgtEl>
                                        <p:attrNameLst>
                                          <p:attrName>r</p:attrName>
                                        </p:attrNameLst>
                                      </p:cBhvr>
                                    </p:animRot>
                                  </p:childTnLst>
                                </p:cTn>
                              </p:par>
                            </p:childTnLst>
                          </p:cTn>
                        </p:par>
                        <p:par>
                          <p:cTn fill="hold" id="33" nodeType="afterGroup">
                            <p:stCondLst>
                              <p:cond delay="5500"/>
                            </p:stCondLst>
                            <p:childTnLst>
                              <p:par>
                                <p:cTn fill="hold" grpId="0" id="34" nodeType="afterEffect" presetClass="entr" presetID="16" presetSubtype="37">
                                  <p:stCondLst>
                                    <p:cond delay="0"/>
                                  </p:stCondLst>
                                  <p:childTnLst>
                                    <p:set>
                                      <p:cBhvr>
                                        <p:cTn dur="1" fill="hold" id="35">
                                          <p:stCondLst>
                                            <p:cond delay="0"/>
                                          </p:stCondLst>
                                        </p:cTn>
                                        <p:tgtEl>
                                          <p:spTgt spid="8"/>
                                        </p:tgtEl>
                                        <p:attrNameLst>
                                          <p:attrName>style.visibility</p:attrName>
                                        </p:attrNameLst>
                                      </p:cBhvr>
                                      <p:to>
                                        <p:strVal val="visible"/>
                                      </p:to>
                                    </p:set>
                                    <p:animEffect filter="barn(outVertical)" transition="in">
                                      <p:cBhvr>
                                        <p:cTn dur="500" id="36"/>
                                        <p:tgtEl>
                                          <p:spTgt spid="8"/>
                                        </p:tgtEl>
                                      </p:cBhvr>
                                    </p:animEffect>
                                  </p:childTnLst>
                                </p:cTn>
                              </p:par>
                            </p:childTnLst>
                          </p:cTn>
                        </p:par>
                        <p:par>
                          <p:cTn fill="hold" id="37" nodeType="afterGroup">
                            <p:stCondLst>
                              <p:cond delay="6000"/>
                            </p:stCondLst>
                            <p:childTnLst>
                              <p:par>
                                <p:cTn fill="hold" id="38" nodeType="afterEffect" presetClass="entr" presetID="47" presetSubtype="0">
                                  <p:stCondLst>
                                    <p:cond delay="0"/>
                                  </p:stCondLst>
                                  <p:childTnLst>
                                    <p:set>
                                      <p:cBhvr>
                                        <p:cTn dur="1" fill="hold" id="39">
                                          <p:stCondLst>
                                            <p:cond delay="0"/>
                                          </p:stCondLst>
                                        </p:cTn>
                                        <p:tgtEl>
                                          <p:spTgt spid="10"/>
                                        </p:tgtEl>
                                        <p:attrNameLst>
                                          <p:attrName>style.visibility</p:attrName>
                                        </p:attrNameLst>
                                      </p:cBhvr>
                                      <p:to>
                                        <p:strVal val="visible"/>
                                      </p:to>
                                    </p:set>
                                    <p:animEffect filter="fade" transition="in">
                                      <p:cBhvr>
                                        <p:cTn dur="350" id="40"/>
                                        <p:tgtEl>
                                          <p:spTgt spid="10"/>
                                        </p:tgtEl>
                                      </p:cBhvr>
                                    </p:animEffect>
                                    <p:anim calcmode="lin" valueType="num">
                                      <p:cBhvr>
                                        <p:cTn dur="350" fill="hold" id="41"/>
                                        <p:tgtEl>
                                          <p:spTgt spid="10"/>
                                        </p:tgtEl>
                                        <p:attrNameLst>
                                          <p:attrName>ppt_x</p:attrName>
                                        </p:attrNameLst>
                                      </p:cBhvr>
                                      <p:tavLst>
                                        <p:tav tm="0">
                                          <p:val>
                                            <p:strVal val="#ppt_x"/>
                                          </p:val>
                                        </p:tav>
                                        <p:tav tm="100000">
                                          <p:val>
                                            <p:strVal val="#ppt_x"/>
                                          </p:val>
                                        </p:tav>
                                      </p:tavLst>
                                    </p:anim>
                                    <p:anim calcmode="lin" valueType="num">
                                      <p:cBhvr>
                                        <p:cTn dur="350" fill="hold" id="42"/>
                                        <p:tgtEl>
                                          <p:spTgt spid="10"/>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6350"/>
                            </p:stCondLst>
                            <p:childTnLst>
                              <p:par>
                                <p:cTn fill="hold" grpId="0" id="44" nodeType="afterEffect" presetClass="entr" presetID="42" presetSubtype="0">
                                  <p:stCondLst>
                                    <p:cond delay="0"/>
                                  </p:stCondLst>
                                  <p:childTnLst>
                                    <p:set>
                                      <p:cBhvr>
                                        <p:cTn dur="1" fill="hold" id="45">
                                          <p:stCondLst>
                                            <p:cond delay="0"/>
                                          </p:stCondLst>
                                        </p:cTn>
                                        <p:tgtEl>
                                          <p:spTgt spid="9"/>
                                        </p:tgtEl>
                                        <p:attrNameLst>
                                          <p:attrName>style.visibility</p:attrName>
                                        </p:attrNameLst>
                                      </p:cBhvr>
                                      <p:to>
                                        <p:strVal val="visible"/>
                                      </p:to>
                                    </p:set>
                                    <p:animEffect filter="fade" transition="in">
                                      <p:cBhvr>
                                        <p:cTn dur="350" id="46"/>
                                        <p:tgtEl>
                                          <p:spTgt spid="9"/>
                                        </p:tgtEl>
                                      </p:cBhvr>
                                    </p:animEffect>
                                    <p:anim calcmode="lin" valueType="num">
                                      <p:cBhvr>
                                        <p:cTn dur="350" fill="hold" id="47"/>
                                        <p:tgtEl>
                                          <p:spTgt spid="9"/>
                                        </p:tgtEl>
                                        <p:attrNameLst>
                                          <p:attrName>ppt_x</p:attrName>
                                        </p:attrNameLst>
                                      </p:cBhvr>
                                      <p:tavLst>
                                        <p:tav tm="0">
                                          <p:val>
                                            <p:strVal val="#ppt_x"/>
                                          </p:val>
                                        </p:tav>
                                        <p:tav tm="100000">
                                          <p:val>
                                            <p:strVal val="#ppt_x"/>
                                          </p:val>
                                        </p:tav>
                                      </p:tavLst>
                                    </p:anim>
                                    <p:anim calcmode="lin" valueType="num">
                                      <p:cBhvr>
                                        <p:cTn dur="350" fill="hold" id="48"/>
                                        <p:tgtEl>
                                          <p:spTgt spid="9"/>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6700"/>
                            </p:stCondLst>
                            <p:childTnLst>
                              <p:par>
                                <p:cTn fill="hold" id="50" nodeType="afterEffect" presetClass="entr" presetID="42" presetSubtype="0">
                                  <p:stCondLst>
                                    <p:cond delay="0"/>
                                  </p:stCondLst>
                                  <p:childTnLst>
                                    <p:set>
                                      <p:cBhvr>
                                        <p:cTn dur="1" fill="hold" id="51">
                                          <p:stCondLst>
                                            <p:cond delay="0"/>
                                          </p:stCondLst>
                                        </p:cTn>
                                        <p:tgtEl>
                                          <p:spTgt spid="5"/>
                                        </p:tgtEl>
                                        <p:attrNameLst>
                                          <p:attrName>style.visibility</p:attrName>
                                        </p:attrNameLst>
                                      </p:cBhvr>
                                      <p:to>
                                        <p:strVal val="visible"/>
                                      </p:to>
                                    </p:set>
                                    <p:animEffect filter="fade" transition="in">
                                      <p:cBhvr>
                                        <p:cTn dur="750" id="52"/>
                                        <p:tgtEl>
                                          <p:spTgt spid="5"/>
                                        </p:tgtEl>
                                      </p:cBhvr>
                                    </p:animEffect>
                                    <p:anim calcmode="lin" valueType="num">
                                      <p:cBhvr>
                                        <p:cTn dur="750" fill="hold" id="53"/>
                                        <p:tgtEl>
                                          <p:spTgt spid="5"/>
                                        </p:tgtEl>
                                        <p:attrNameLst>
                                          <p:attrName>ppt_x</p:attrName>
                                        </p:attrNameLst>
                                      </p:cBhvr>
                                      <p:tavLst>
                                        <p:tav tm="0">
                                          <p:val>
                                            <p:strVal val="#ppt_x"/>
                                          </p:val>
                                        </p:tav>
                                        <p:tav tm="100000">
                                          <p:val>
                                            <p:strVal val="#ppt_x"/>
                                          </p:val>
                                        </p:tav>
                                      </p:tavLst>
                                    </p:anim>
                                    <p:anim calcmode="lin" valueType="num">
                                      <p:cBhvr>
                                        <p:cTn dur="750" fill="hold" id="54"/>
                                        <p:tgtEl>
                                          <p:spTgt spid="5"/>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7450"/>
                            </p:stCondLst>
                            <p:childTnLst>
                              <p:par>
                                <p:cTn fill="hold" grpId="0" id="56" nodeType="afterEffect" presetClass="entr" presetID="16" presetSubtype="37">
                                  <p:stCondLst>
                                    <p:cond delay="0"/>
                                  </p:stCondLst>
                                  <p:childTnLst>
                                    <p:set>
                                      <p:cBhvr>
                                        <p:cTn dur="1" fill="hold" id="57">
                                          <p:stCondLst>
                                            <p:cond delay="0"/>
                                          </p:stCondLst>
                                        </p:cTn>
                                        <p:tgtEl>
                                          <p:spTgt spid="28"/>
                                        </p:tgtEl>
                                        <p:attrNameLst>
                                          <p:attrName>style.visibility</p:attrName>
                                        </p:attrNameLst>
                                      </p:cBhvr>
                                      <p:to>
                                        <p:strVal val="visible"/>
                                      </p:to>
                                    </p:set>
                                    <p:animEffect filter="barn(outVertical)" transition="in">
                                      <p:cBhvr>
                                        <p:cTn dur="500" id="58"/>
                                        <p:tgtEl>
                                          <p:spTgt spid="28"/>
                                        </p:tgtEl>
                                      </p:cBhvr>
                                    </p:animEffect>
                                  </p:childTnLst>
                                </p:cTn>
                              </p:par>
                            </p:childTnLst>
                          </p:cTn>
                        </p:par>
                        <p:par>
                          <p:cTn fill="hold" id="59" nodeType="afterGroup">
                            <p:stCondLst>
                              <p:cond delay="7950"/>
                            </p:stCondLst>
                            <p:childTnLst>
                              <p:par>
                                <p:cTn fill="hold" id="60" nodeType="afterEffect" presetClass="entr" presetID="47" presetSubtype="0">
                                  <p:stCondLst>
                                    <p:cond delay="0"/>
                                  </p:stCondLst>
                                  <p:childTnLst>
                                    <p:set>
                                      <p:cBhvr>
                                        <p:cTn dur="1" fill="hold" id="61">
                                          <p:stCondLst>
                                            <p:cond delay="0"/>
                                          </p:stCondLst>
                                        </p:cTn>
                                        <p:tgtEl>
                                          <p:spTgt spid="24"/>
                                        </p:tgtEl>
                                        <p:attrNameLst>
                                          <p:attrName>style.visibility</p:attrName>
                                        </p:attrNameLst>
                                      </p:cBhvr>
                                      <p:to>
                                        <p:strVal val="visible"/>
                                      </p:to>
                                    </p:set>
                                    <p:animEffect filter="fade" transition="in">
                                      <p:cBhvr>
                                        <p:cTn dur="350" id="62"/>
                                        <p:tgtEl>
                                          <p:spTgt spid="24"/>
                                        </p:tgtEl>
                                      </p:cBhvr>
                                    </p:animEffect>
                                    <p:anim calcmode="lin" valueType="num">
                                      <p:cBhvr>
                                        <p:cTn dur="350" fill="hold" id="63"/>
                                        <p:tgtEl>
                                          <p:spTgt spid="24"/>
                                        </p:tgtEl>
                                        <p:attrNameLst>
                                          <p:attrName>ppt_x</p:attrName>
                                        </p:attrNameLst>
                                      </p:cBhvr>
                                      <p:tavLst>
                                        <p:tav tm="0">
                                          <p:val>
                                            <p:strVal val="#ppt_x"/>
                                          </p:val>
                                        </p:tav>
                                        <p:tav tm="100000">
                                          <p:val>
                                            <p:strVal val="#ppt_x"/>
                                          </p:val>
                                        </p:tav>
                                      </p:tavLst>
                                    </p:anim>
                                    <p:anim calcmode="lin" valueType="num">
                                      <p:cBhvr>
                                        <p:cTn dur="350" fill="hold" id="64"/>
                                        <p:tgtEl>
                                          <p:spTgt spid="24"/>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8300"/>
                            </p:stCondLst>
                            <p:childTnLst>
                              <p:par>
                                <p:cTn fill="hold" grpId="0" id="66" nodeType="afterEffect" presetClass="entr" presetID="42" presetSubtype="0">
                                  <p:stCondLst>
                                    <p:cond delay="0"/>
                                  </p:stCondLst>
                                  <p:childTnLst>
                                    <p:set>
                                      <p:cBhvr>
                                        <p:cTn dur="1" fill="hold" id="67">
                                          <p:stCondLst>
                                            <p:cond delay="0"/>
                                          </p:stCondLst>
                                        </p:cTn>
                                        <p:tgtEl>
                                          <p:spTgt spid="29"/>
                                        </p:tgtEl>
                                        <p:attrNameLst>
                                          <p:attrName>style.visibility</p:attrName>
                                        </p:attrNameLst>
                                      </p:cBhvr>
                                      <p:to>
                                        <p:strVal val="visible"/>
                                      </p:to>
                                    </p:set>
                                    <p:animEffect filter="fade" transition="in">
                                      <p:cBhvr>
                                        <p:cTn dur="350" id="68"/>
                                        <p:tgtEl>
                                          <p:spTgt spid="29"/>
                                        </p:tgtEl>
                                      </p:cBhvr>
                                    </p:animEffect>
                                    <p:anim calcmode="lin" valueType="num">
                                      <p:cBhvr>
                                        <p:cTn dur="350" fill="hold" id="69"/>
                                        <p:tgtEl>
                                          <p:spTgt spid="29"/>
                                        </p:tgtEl>
                                        <p:attrNameLst>
                                          <p:attrName>ppt_x</p:attrName>
                                        </p:attrNameLst>
                                      </p:cBhvr>
                                      <p:tavLst>
                                        <p:tav tm="0">
                                          <p:val>
                                            <p:strVal val="#ppt_x"/>
                                          </p:val>
                                        </p:tav>
                                        <p:tav tm="100000">
                                          <p:val>
                                            <p:strVal val="#ppt_x"/>
                                          </p:val>
                                        </p:tav>
                                      </p:tavLst>
                                    </p:anim>
                                    <p:anim calcmode="lin" valueType="num">
                                      <p:cBhvr>
                                        <p:cTn dur="350" fill="hold" id="70"/>
                                        <p:tgtEl>
                                          <p:spTgt spid="29"/>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8650"/>
                            </p:stCondLst>
                            <p:childTnLst>
                              <p:par>
                                <p:cTn fill="hold" id="72" nodeType="afterEffect" presetClass="entr" presetID="42" presetSubtype="0">
                                  <p:stCondLst>
                                    <p:cond delay="0"/>
                                  </p:stCondLst>
                                  <p:childTnLst>
                                    <p:set>
                                      <p:cBhvr>
                                        <p:cTn dur="1" fill="hold" id="73">
                                          <p:stCondLst>
                                            <p:cond delay="0"/>
                                          </p:stCondLst>
                                        </p:cTn>
                                        <p:tgtEl>
                                          <p:spTgt spid="41"/>
                                        </p:tgtEl>
                                        <p:attrNameLst>
                                          <p:attrName>style.visibility</p:attrName>
                                        </p:attrNameLst>
                                      </p:cBhvr>
                                      <p:to>
                                        <p:strVal val="visible"/>
                                      </p:to>
                                    </p:set>
                                    <p:animEffect filter="fade" transition="in">
                                      <p:cBhvr>
                                        <p:cTn dur="750" id="74"/>
                                        <p:tgtEl>
                                          <p:spTgt spid="41"/>
                                        </p:tgtEl>
                                      </p:cBhvr>
                                    </p:animEffect>
                                    <p:anim calcmode="lin" valueType="num">
                                      <p:cBhvr>
                                        <p:cTn dur="750" fill="hold" id="75"/>
                                        <p:tgtEl>
                                          <p:spTgt spid="41"/>
                                        </p:tgtEl>
                                        <p:attrNameLst>
                                          <p:attrName>ppt_x</p:attrName>
                                        </p:attrNameLst>
                                      </p:cBhvr>
                                      <p:tavLst>
                                        <p:tav tm="0">
                                          <p:val>
                                            <p:strVal val="#ppt_x"/>
                                          </p:val>
                                        </p:tav>
                                        <p:tav tm="100000">
                                          <p:val>
                                            <p:strVal val="#ppt_x"/>
                                          </p:val>
                                        </p:tav>
                                      </p:tavLst>
                                    </p:anim>
                                    <p:anim calcmode="lin" valueType="num">
                                      <p:cBhvr>
                                        <p:cTn dur="750" fill="hold" id="76"/>
                                        <p:tgtEl>
                                          <p:spTgt spid="41"/>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9400"/>
                            </p:stCondLst>
                            <p:childTnLst>
                              <p:par>
                                <p:cTn fill="hold" grpId="0" id="78" nodeType="afterEffect" presetClass="entr" presetID="16" presetSubtype="37">
                                  <p:stCondLst>
                                    <p:cond delay="0"/>
                                  </p:stCondLst>
                                  <p:childTnLst>
                                    <p:set>
                                      <p:cBhvr>
                                        <p:cTn dur="1" fill="hold" id="79">
                                          <p:stCondLst>
                                            <p:cond delay="0"/>
                                          </p:stCondLst>
                                        </p:cTn>
                                        <p:tgtEl>
                                          <p:spTgt spid="31"/>
                                        </p:tgtEl>
                                        <p:attrNameLst>
                                          <p:attrName>style.visibility</p:attrName>
                                        </p:attrNameLst>
                                      </p:cBhvr>
                                      <p:to>
                                        <p:strVal val="visible"/>
                                      </p:to>
                                    </p:set>
                                    <p:animEffect filter="barn(outVertical)" transition="in">
                                      <p:cBhvr>
                                        <p:cTn dur="500" id="80"/>
                                        <p:tgtEl>
                                          <p:spTgt spid="31"/>
                                        </p:tgtEl>
                                      </p:cBhvr>
                                    </p:animEffect>
                                  </p:childTnLst>
                                </p:cTn>
                              </p:par>
                            </p:childTnLst>
                          </p:cTn>
                        </p:par>
                        <p:par>
                          <p:cTn fill="hold" id="81" nodeType="afterGroup">
                            <p:stCondLst>
                              <p:cond delay="9900"/>
                            </p:stCondLst>
                            <p:childTnLst>
                              <p:par>
                                <p:cTn fill="hold" id="82" nodeType="afterEffect" presetClass="entr" presetID="47" presetSubtype="0">
                                  <p:stCondLst>
                                    <p:cond delay="0"/>
                                  </p:stCondLst>
                                  <p:childTnLst>
                                    <p:set>
                                      <p:cBhvr>
                                        <p:cTn dur="1" fill="hold" id="83">
                                          <p:stCondLst>
                                            <p:cond delay="0"/>
                                          </p:stCondLst>
                                        </p:cTn>
                                        <p:tgtEl>
                                          <p:spTgt spid="16"/>
                                        </p:tgtEl>
                                        <p:attrNameLst>
                                          <p:attrName>style.visibility</p:attrName>
                                        </p:attrNameLst>
                                      </p:cBhvr>
                                      <p:to>
                                        <p:strVal val="visible"/>
                                      </p:to>
                                    </p:set>
                                    <p:animEffect filter="fade" transition="in">
                                      <p:cBhvr>
                                        <p:cTn dur="350" id="84"/>
                                        <p:tgtEl>
                                          <p:spTgt spid="16"/>
                                        </p:tgtEl>
                                      </p:cBhvr>
                                    </p:animEffect>
                                    <p:anim calcmode="lin" valueType="num">
                                      <p:cBhvr>
                                        <p:cTn dur="350" fill="hold" id="85"/>
                                        <p:tgtEl>
                                          <p:spTgt spid="16"/>
                                        </p:tgtEl>
                                        <p:attrNameLst>
                                          <p:attrName>ppt_x</p:attrName>
                                        </p:attrNameLst>
                                      </p:cBhvr>
                                      <p:tavLst>
                                        <p:tav tm="0">
                                          <p:val>
                                            <p:strVal val="#ppt_x"/>
                                          </p:val>
                                        </p:tav>
                                        <p:tav tm="100000">
                                          <p:val>
                                            <p:strVal val="#ppt_x"/>
                                          </p:val>
                                        </p:tav>
                                      </p:tavLst>
                                    </p:anim>
                                    <p:anim calcmode="lin" valueType="num">
                                      <p:cBhvr>
                                        <p:cTn dur="350" fill="hold" id="86"/>
                                        <p:tgtEl>
                                          <p:spTgt spid="16"/>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10250"/>
                            </p:stCondLst>
                            <p:childTnLst>
                              <p:par>
                                <p:cTn fill="hold" grpId="0" id="88" nodeType="afterEffect" presetClass="entr" presetID="42" presetSubtype="0">
                                  <p:stCondLst>
                                    <p:cond delay="0"/>
                                  </p:stCondLst>
                                  <p:childTnLst>
                                    <p:set>
                                      <p:cBhvr>
                                        <p:cTn dur="1" fill="hold" id="89">
                                          <p:stCondLst>
                                            <p:cond delay="0"/>
                                          </p:stCondLst>
                                        </p:cTn>
                                        <p:tgtEl>
                                          <p:spTgt spid="32"/>
                                        </p:tgtEl>
                                        <p:attrNameLst>
                                          <p:attrName>style.visibility</p:attrName>
                                        </p:attrNameLst>
                                      </p:cBhvr>
                                      <p:to>
                                        <p:strVal val="visible"/>
                                      </p:to>
                                    </p:set>
                                    <p:animEffect filter="fade" transition="in">
                                      <p:cBhvr>
                                        <p:cTn dur="350" id="90"/>
                                        <p:tgtEl>
                                          <p:spTgt spid="32"/>
                                        </p:tgtEl>
                                      </p:cBhvr>
                                    </p:animEffect>
                                    <p:anim calcmode="lin" valueType="num">
                                      <p:cBhvr>
                                        <p:cTn dur="350" fill="hold" id="91"/>
                                        <p:tgtEl>
                                          <p:spTgt spid="32"/>
                                        </p:tgtEl>
                                        <p:attrNameLst>
                                          <p:attrName>ppt_x</p:attrName>
                                        </p:attrNameLst>
                                      </p:cBhvr>
                                      <p:tavLst>
                                        <p:tav tm="0">
                                          <p:val>
                                            <p:strVal val="#ppt_x"/>
                                          </p:val>
                                        </p:tav>
                                        <p:tav tm="100000">
                                          <p:val>
                                            <p:strVal val="#ppt_x"/>
                                          </p:val>
                                        </p:tav>
                                      </p:tavLst>
                                    </p:anim>
                                    <p:anim calcmode="lin" valueType="num">
                                      <p:cBhvr>
                                        <p:cTn dur="350" fill="hold" id="92"/>
                                        <p:tgtEl>
                                          <p:spTgt spid="32"/>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10600"/>
                            </p:stCondLst>
                            <p:childTnLst>
                              <p:par>
                                <p:cTn fill="hold" id="94" nodeType="afterEffect" presetClass="entr" presetID="42" presetSubtype="0">
                                  <p:stCondLst>
                                    <p:cond delay="0"/>
                                  </p:stCondLst>
                                  <p:childTnLst>
                                    <p:set>
                                      <p:cBhvr>
                                        <p:cTn dur="1" fill="hold" id="95">
                                          <p:stCondLst>
                                            <p:cond delay="0"/>
                                          </p:stCondLst>
                                        </p:cTn>
                                        <p:tgtEl>
                                          <p:spTgt spid="44"/>
                                        </p:tgtEl>
                                        <p:attrNameLst>
                                          <p:attrName>style.visibility</p:attrName>
                                        </p:attrNameLst>
                                      </p:cBhvr>
                                      <p:to>
                                        <p:strVal val="visible"/>
                                      </p:to>
                                    </p:set>
                                    <p:animEffect filter="fade" transition="in">
                                      <p:cBhvr>
                                        <p:cTn dur="750" id="96"/>
                                        <p:tgtEl>
                                          <p:spTgt spid="44"/>
                                        </p:tgtEl>
                                      </p:cBhvr>
                                    </p:animEffect>
                                    <p:anim calcmode="lin" valueType="num">
                                      <p:cBhvr>
                                        <p:cTn dur="750" fill="hold" id="97"/>
                                        <p:tgtEl>
                                          <p:spTgt spid="44"/>
                                        </p:tgtEl>
                                        <p:attrNameLst>
                                          <p:attrName>ppt_x</p:attrName>
                                        </p:attrNameLst>
                                      </p:cBhvr>
                                      <p:tavLst>
                                        <p:tav tm="0">
                                          <p:val>
                                            <p:strVal val="#ppt_x"/>
                                          </p:val>
                                        </p:tav>
                                        <p:tav tm="100000">
                                          <p:val>
                                            <p:strVal val="#ppt_x"/>
                                          </p:val>
                                        </p:tav>
                                      </p:tavLst>
                                    </p:anim>
                                    <p:anim calcmode="lin" valueType="num">
                                      <p:cBhvr>
                                        <p:cTn dur="750" fill="hold" id="98"/>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8"/>
      <p:bldP grpId="0" spid="9"/>
      <p:bldP grpId="0" spid="27"/>
      <p:bldP grpId="1" spid="27"/>
      <p:bldP grpId="0" spid="28"/>
      <p:bldP grpId="0" spid="29"/>
      <p:bldP grpId="0" spid="30"/>
      <p:bldP grpId="1" spid="30"/>
      <p:bldP grpId="0" spid="31"/>
      <p:bldP grpId="0" spid="3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B3D11173-5A78-4B7F-8950-0B5AFF0E0CD5}"/>
              </a:ext>
            </a:extLst>
          </p:cNvPr>
          <p:cNvPicPr>
            <a:picLocks noChangeAspect="1"/>
          </p:cNvPicPr>
          <p:nvPr/>
        </p:nvPicPr>
        <p:blipFill>
          <a:blip r:embed="rId2">
            <a:duotone>
              <a:schemeClr val="accent2">
                <a:shade val="45000"/>
                <a:satMod val="135000"/>
              </a:schemeClr>
              <a:prstClr val="white"/>
            </a:duotone>
            <a:extLst>
              <a:ext uri="{28A0092B-C50C-407E-A947-70E740481C1C}">
                <a14:useLocalDpi val="0"/>
              </a:ext>
            </a:extLst>
          </a:blip>
          <a:stretch>
            <a:fillRect/>
          </a:stretch>
        </p:blipFill>
        <p:spPr>
          <a:xfrm flipH="1">
            <a:off x="933407" y="2068219"/>
            <a:ext cx="4500421" cy="2337758"/>
          </a:xfrm>
          <a:prstGeom prst="rect">
            <a:avLst/>
          </a:prstGeom>
        </p:spPr>
      </p:pic>
      <p:sp>
        <p:nvSpPr>
          <p:cNvPr id="5" name="Freeform 34">
            <a:extLst>
              <a:ext uri="{FF2B5EF4-FFF2-40B4-BE49-F238E27FC236}">
                <a16:creationId xmlns:a16="http://schemas.microsoft.com/office/drawing/2014/main" id="{A7D2DF09-10A1-4C90-9528-14408B118F33}"/>
              </a:ext>
            </a:extLst>
          </p:cNvPr>
          <p:cNvSpPr>
            <a:spLocks noEditPoints="1"/>
          </p:cNvSpPr>
          <p:nvPr/>
        </p:nvSpPr>
        <p:spPr bwMode="auto">
          <a:xfrm>
            <a:off x="10889674" y="3778953"/>
            <a:ext cx="813742" cy="471144"/>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6" name="任意多边形 8">
            <a:extLst>
              <a:ext uri="{FF2B5EF4-FFF2-40B4-BE49-F238E27FC236}">
                <a16:creationId xmlns:a16="http://schemas.microsoft.com/office/drawing/2014/main" id="{9301FB9D-4F53-4B68-8275-EFC7F436AA0F}"/>
              </a:ext>
            </a:extLst>
          </p:cNvPr>
          <p:cNvSpPr/>
          <p:nvPr/>
        </p:nvSpPr>
        <p:spPr>
          <a:xfrm>
            <a:off x="5317687" y="3736357"/>
            <a:ext cx="5761532" cy="459993"/>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2760D2FF-EB49-414D-A389-1A01D43AAB6C}"/>
              </a:ext>
            </a:extLst>
          </p:cNvPr>
          <p:cNvSpPr txBox="1"/>
          <p:nvPr/>
        </p:nvSpPr>
        <p:spPr>
          <a:xfrm flipH="1">
            <a:off x="7269383" y="2949864"/>
            <a:ext cx="3327742" cy="701040"/>
          </a:xfrm>
          <a:prstGeom prst="rect">
            <a:avLst/>
          </a:prstGeom>
          <a:noFill/>
        </p:spPr>
        <p:txBody>
          <a:bodyPr rtlCol="0" wrap="square">
            <a:spAutoFit/>
          </a:bodyPr>
          <a:lstStyle/>
          <a:p>
            <a:pPr algn="dist"/>
            <a:r>
              <a:rPr altLang="en-US" lang="zh-CN" smtClean="0" spc="300" sz="4000">
                <a:solidFill>
                  <a:schemeClr val="accent1"/>
                </a:solidFill>
                <a:latin typeface="+mn-ea"/>
              </a:rPr>
              <a:t>添加标题</a:t>
            </a:r>
          </a:p>
        </p:txBody>
      </p:sp>
      <p:grpSp>
        <p:nvGrpSpPr>
          <p:cNvPr id="8" name="组合 7">
            <a:extLst>
              <a:ext uri="{FF2B5EF4-FFF2-40B4-BE49-F238E27FC236}">
                <a16:creationId xmlns:a16="http://schemas.microsoft.com/office/drawing/2014/main" id="{484FEFD9-C053-48AC-8330-FA3BB65BC4A0}"/>
              </a:ext>
            </a:extLst>
          </p:cNvPr>
          <p:cNvGrpSpPr/>
          <p:nvPr/>
        </p:nvGrpSpPr>
        <p:grpSpPr>
          <a:xfrm>
            <a:off x="6016268" y="2883155"/>
            <a:ext cx="841304" cy="841304"/>
            <a:chOff x="6016268" y="2883155"/>
            <a:chExt cx="841304" cy="841304"/>
          </a:xfrm>
        </p:grpSpPr>
        <p:sp>
          <p:nvSpPr>
            <p:cNvPr id="9" name="椭圆 8">
              <a:extLst>
                <a:ext uri="{FF2B5EF4-FFF2-40B4-BE49-F238E27FC236}">
                  <a16:creationId xmlns:a16="http://schemas.microsoft.com/office/drawing/2014/main" id="{11330C72-DF87-4149-BD6D-8A5C9002ED0E}"/>
                </a:ext>
              </a:extLst>
            </p:cNvPr>
            <p:cNvSpPr/>
            <p:nvPr/>
          </p:nvSpPr>
          <p:spPr>
            <a:xfrm>
              <a:off x="6016268" y="2883155"/>
              <a:ext cx="841304" cy="841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B603ED37-8143-44E5-A7AC-8E20FBF5C099}"/>
                </a:ext>
              </a:extLst>
            </p:cNvPr>
            <p:cNvSpPr txBox="1"/>
            <p:nvPr/>
          </p:nvSpPr>
          <p:spPr>
            <a:xfrm flipH="1">
              <a:off x="6058026" y="2940820"/>
              <a:ext cx="786099" cy="701040"/>
            </a:xfrm>
            <a:prstGeom prst="rect">
              <a:avLst/>
            </a:prstGeom>
            <a:noFill/>
          </p:spPr>
          <p:txBody>
            <a:bodyPr rtlCol="0" wrap="square">
              <a:spAutoFit/>
            </a:bodyPr>
            <a:lstStyle/>
            <a:p>
              <a:pPr algn="ctr"/>
              <a:r>
                <a:rPr altLang="zh-CN" b="1" lang="en-US" sz="4000">
                  <a:solidFill>
                    <a:srgbClr val="F9F9F9"/>
                  </a:solidFill>
                  <a:latin charset="-122" panose="02010600030101010101" pitchFamily="2" typeface="等线"/>
                  <a:ea charset="-122" panose="02010600030101010101" pitchFamily="2" typeface="等线"/>
                </a:rPr>
                <a:t>2</a:t>
              </a:r>
            </a:p>
          </p:txBody>
        </p:sp>
      </p:grpSp>
      <p:sp>
        <p:nvSpPr>
          <p:cNvPr id="11" name="文本框 10">
            <a:extLst>
              <a:ext uri="{FF2B5EF4-FFF2-40B4-BE49-F238E27FC236}">
                <a16:creationId xmlns:a16="http://schemas.microsoft.com/office/drawing/2014/main" id="{F7D5FC68-E1A8-4F0D-96BD-4DD2C0112D6F}"/>
              </a:ext>
            </a:extLst>
          </p:cNvPr>
          <p:cNvSpPr txBox="1"/>
          <p:nvPr/>
        </p:nvSpPr>
        <p:spPr>
          <a:xfrm>
            <a:off x="1726083" y="2529212"/>
            <a:ext cx="2262505" cy="701040"/>
          </a:xfrm>
          <a:prstGeom prst="rect">
            <a:avLst/>
          </a:prstGeom>
          <a:noFill/>
        </p:spPr>
        <p:txBody>
          <a:bodyPr rtlCol="0" wrap="none">
            <a:spAutoFit/>
          </a:bodyPr>
          <a:lstStyle/>
          <a:p>
            <a:r>
              <a:rPr altLang="zh-CN" b="1" lang="en-US" sz="4000">
                <a:solidFill>
                  <a:schemeClr val="accent1"/>
                </a:solidFill>
                <a:latin charset="-122" panose="02010600030101010101" pitchFamily="2" typeface="等线"/>
                <a:ea charset="-122" panose="02010600030101010101" pitchFamily="2" typeface="等线"/>
              </a:rPr>
              <a:t>PART  02</a:t>
            </a:r>
          </a:p>
        </p:txBody>
      </p:sp>
    </p:spTree>
    <p:extLst>
      <p:ext uri="{BB962C8B-B14F-4D97-AF65-F5344CB8AC3E}">
        <p14:creationId val="80358923"/>
      </p:ext>
    </p:extLst>
  </p:cSld>
  <p:clrMapOvr>
    <a:masterClrMapping/>
  </p:clrMapOvr>
  <mc:AlternateContent>
    <mc:Choice Requires="p14">
      <p:transition p14:dur="125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11"/>
                                        </p:tgtEl>
                                        <p:attrNameLst>
                                          <p:attrName>style.visibility</p:attrName>
                                        </p:attrNameLst>
                                      </p:cBhvr>
                                      <p:to>
                                        <p:strVal val="visible"/>
                                      </p:to>
                                    </p:set>
                                    <p:animEffect filter="barn(outVertical)"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0-#ppt_w/2"/>
                                          </p:val>
                                        </p:tav>
                                        <p:tav tm="100000">
                                          <p:val>
                                            <p:strVal val="#ppt_x"/>
                                          </p:val>
                                        </p:tav>
                                      </p:tavLst>
                                    </p:anim>
                                    <p:anim calcmode="lin" valueType="num">
                                      <p:cBhvr additive="base">
                                        <p:cTn dur="1000" fill="hold" id="12"/>
                                        <p:tgtEl>
                                          <p:spTgt spid="5"/>
                                        </p:tgtEl>
                                        <p:attrNameLst>
                                          <p:attrName>ppt_y</p:attrName>
                                        </p:attrNameLst>
                                      </p:cBhvr>
                                      <p:tavLst>
                                        <p:tav tm="0">
                                          <p:val>
                                            <p:strVal val="#ppt_y"/>
                                          </p:val>
                                        </p:tav>
                                        <p:tav tm="100000">
                                          <p:val>
                                            <p:strVal val="#ppt_y"/>
                                          </p:val>
                                        </p:tav>
                                      </p:tavLst>
                                    </p:anim>
                                  </p:childTnLst>
                                </p:cTn>
                              </p:par>
                              <p:par>
                                <p:cTn fill="hold" grpId="0" id="13" nodeType="withEffect" presetClass="entr" presetID="22" presetSubtype="8">
                                  <p:stCondLst>
                                    <p:cond delay="500"/>
                                  </p:stCondLst>
                                  <p:childTnLst>
                                    <p:set>
                                      <p:cBhvr>
                                        <p:cTn dur="1" fill="hold" id="14">
                                          <p:stCondLst>
                                            <p:cond delay="0"/>
                                          </p:stCondLst>
                                        </p:cTn>
                                        <p:tgtEl>
                                          <p:spTgt spid="6"/>
                                        </p:tgtEl>
                                        <p:attrNameLst>
                                          <p:attrName>style.visibility</p:attrName>
                                        </p:attrNameLst>
                                      </p:cBhvr>
                                      <p:to>
                                        <p:strVal val="visible"/>
                                      </p:to>
                                    </p:set>
                                    <p:animEffect filter="wipe(left)"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p:cTn dur="500" fill="hold" id="19"/>
                                        <p:tgtEl>
                                          <p:spTgt spid="8"/>
                                        </p:tgtEl>
                                        <p:attrNameLst>
                                          <p:attrName>ppt_w</p:attrName>
                                        </p:attrNameLst>
                                      </p:cBhvr>
                                      <p:tavLst>
                                        <p:tav tm="0">
                                          <p:val>
                                            <p:fltVal val="0"/>
                                          </p:val>
                                        </p:tav>
                                        <p:tav tm="100000">
                                          <p:val>
                                            <p:strVal val="#ppt_w"/>
                                          </p:val>
                                        </p:tav>
                                      </p:tavLst>
                                    </p:anim>
                                    <p:anim calcmode="lin" valueType="num">
                                      <p:cBhvr>
                                        <p:cTn dur="500" fill="hold" id="20"/>
                                        <p:tgtEl>
                                          <p:spTgt spid="8"/>
                                        </p:tgtEl>
                                        <p:attrNameLst>
                                          <p:attrName>ppt_h</p:attrName>
                                        </p:attrNameLst>
                                      </p:cBhvr>
                                      <p:tavLst>
                                        <p:tav tm="0">
                                          <p:val>
                                            <p:fltVal val="0"/>
                                          </p:val>
                                        </p:tav>
                                        <p:tav tm="100000">
                                          <p:val>
                                            <p:strVal val="#ppt_h"/>
                                          </p:val>
                                        </p:tav>
                                      </p:tavLst>
                                    </p:anim>
                                    <p:animEffect filter="fade" transition="in">
                                      <p:cBhvr>
                                        <p:cTn dur="500" id="21"/>
                                        <p:tgtEl>
                                          <p:spTgt spid="8"/>
                                        </p:tgtEl>
                                      </p:cBhvr>
                                    </p:animEffect>
                                  </p:childTnLst>
                                </p:cTn>
                              </p:par>
                            </p:childTnLst>
                          </p:cTn>
                        </p:par>
                        <p:par>
                          <p:cTn fill="hold" id="22" nodeType="afterGroup">
                            <p:stCondLst>
                              <p:cond delay="2000"/>
                            </p:stCondLst>
                            <p:childTnLst>
                              <p:par>
                                <p:cTn fill="hold" grpId="0" id="23" nodeType="afterEffect" presetClass="entr" presetID="16" presetSubtype="37">
                                  <p:stCondLst>
                                    <p:cond delay="0"/>
                                  </p:stCondLst>
                                  <p:childTnLst>
                                    <p:set>
                                      <p:cBhvr>
                                        <p:cTn dur="1" fill="hold" id="24">
                                          <p:stCondLst>
                                            <p:cond delay="0"/>
                                          </p:stCondLst>
                                        </p:cTn>
                                        <p:tgtEl>
                                          <p:spTgt spid="7"/>
                                        </p:tgtEl>
                                        <p:attrNameLst>
                                          <p:attrName>style.visibility</p:attrName>
                                        </p:attrNameLst>
                                      </p:cBhvr>
                                      <p:to>
                                        <p:strVal val="visible"/>
                                      </p:to>
                                    </p:set>
                                    <p:animEffect filter="barn(outVertical)" transition="in">
                                      <p:cBhvr>
                                        <p:cTn dur="500" id="2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
          <p:cNvGrpSpPr>
            <a:grpSpLocks noChangeAspect="1"/>
          </p:cNvGrpSpPr>
          <p:nvPr/>
        </p:nvGrpSpPr>
        <p:grpSpPr>
          <a:xfrm>
            <a:off x="9701594" y="3859394"/>
            <a:ext cx="1901346" cy="2292169"/>
            <a:chOff x="3388" y="1644"/>
            <a:chExt cx="938" cy="1037"/>
          </a:xfrm>
          <a:solidFill>
            <a:schemeClr val="accent2"/>
          </a:solidFill>
        </p:grpSpPr>
        <p:sp>
          <p:nvSpPr>
            <p:cNvPr id="22" name="Freeform 5"/>
            <p:cNvSpPr/>
            <p:nvPr/>
          </p:nvSpPr>
          <p:spPr bwMode="auto">
            <a:xfrm>
              <a:off x="3702" y="1708"/>
              <a:ext cx="624" cy="485"/>
            </a:xfrm>
            <a:custGeom>
              <a:gdLst>
                <a:gd fmla="*/ 94 w 262" name="T0"/>
                <a:gd fmla="*/ 17 h 204" name="T1"/>
                <a:gd fmla="*/ 28 w 262" name="T2"/>
                <a:gd fmla="*/ 137 h 204" name="T3"/>
                <a:gd fmla="*/ 101 w 262" name="T4"/>
                <a:gd fmla="*/ 186 h 204" name="T5"/>
                <a:gd fmla="*/ 195 w 262" name="T6"/>
                <a:gd fmla="*/ 189 h 204" name="T7"/>
                <a:gd fmla="*/ 233 w 262" name="T8"/>
                <a:gd fmla="*/ 45 h 204" name="T9"/>
                <a:gd fmla="*/ 156 w 262" name="T10"/>
                <a:gd fmla="*/ 3 h 204" name="T11"/>
                <a:gd fmla="*/ 71 w 262" name="T12"/>
                <a:gd fmla="*/ 30 h 204" name="T13"/>
                <a:gd fmla="*/ 73 w 262" name="T14"/>
                <a:gd fmla="*/ 36 h 204" name="T15"/>
                <a:gd fmla="*/ 212 w 262" name="T16"/>
                <a:gd fmla="*/ 34 h 204" name="T17"/>
                <a:gd fmla="*/ 198 w 262" name="T18"/>
                <a:gd fmla="*/ 179 h 204" name="T19"/>
                <a:gd fmla="*/ 117 w 262" name="T20"/>
                <a:gd fmla="*/ 183 h 204" name="T21"/>
                <a:gd fmla="*/ 51 w 262" name="T22"/>
                <a:gd fmla="*/ 154 h 204" name="T23"/>
                <a:gd fmla="*/ 31 w 262" name="T24"/>
                <a:gd fmla="*/ 79 h 204" name="T25"/>
                <a:gd fmla="*/ 94 w 262" name="T26"/>
                <a:gd fmla="*/ 24 h 204" name="T27"/>
                <a:gd fmla="*/ 94 w 262" name="T28"/>
                <a:gd fmla="*/ 17 h 20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04" w="262">
                  <a:moveTo>
                    <a:pt x="94" y="17"/>
                  </a:moveTo>
                  <a:cubicBezTo>
                    <a:pt x="49" y="37"/>
                    <a:pt x="0" y="83"/>
                    <a:pt x="28" y="137"/>
                  </a:cubicBezTo>
                  <a:cubicBezTo>
                    <a:pt x="43" y="166"/>
                    <a:pt x="72" y="178"/>
                    <a:pt x="101" y="186"/>
                  </a:cubicBezTo>
                  <a:cubicBezTo>
                    <a:pt x="133" y="195"/>
                    <a:pt x="163" y="204"/>
                    <a:pt x="195" y="189"/>
                  </a:cubicBezTo>
                  <a:cubicBezTo>
                    <a:pt x="246" y="164"/>
                    <a:pt x="262" y="91"/>
                    <a:pt x="233" y="45"/>
                  </a:cubicBezTo>
                  <a:cubicBezTo>
                    <a:pt x="216" y="19"/>
                    <a:pt x="186" y="6"/>
                    <a:pt x="156" y="3"/>
                  </a:cubicBezTo>
                  <a:cubicBezTo>
                    <a:pt x="124" y="0"/>
                    <a:pt x="97" y="12"/>
                    <a:pt x="71" y="30"/>
                  </a:cubicBezTo>
                  <a:cubicBezTo>
                    <a:pt x="68" y="32"/>
                    <a:pt x="69" y="39"/>
                    <a:pt x="73" y="36"/>
                  </a:cubicBezTo>
                  <a:cubicBezTo>
                    <a:pt x="116" y="6"/>
                    <a:pt x="170" y="0"/>
                    <a:pt x="212" y="34"/>
                  </a:cubicBezTo>
                  <a:cubicBezTo>
                    <a:pt x="260" y="72"/>
                    <a:pt x="245" y="147"/>
                    <a:pt x="198" y="179"/>
                  </a:cubicBezTo>
                  <a:cubicBezTo>
                    <a:pt x="174" y="196"/>
                    <a:pt x="143" y="191"/>
                    <a:pt x="117" y="183"/>
                  </a:cubicBezTo>
                  <a:cubicBezTo>
                    <a:pt x="94" y="177"/>
                    <a:pt x="70" y="169"/>
                    <a:pt x="51" y="154"/>
                  </a:cubicBezTo>
                  <a:cubicBezTo>
                    <a:pt x="29" y="137"/>
                    <a:pt x="22" y="105"/>
                    <a:pt x="31" y="79"/>
                  </a:cubicBezTo>
                  <a:cubicBezTo>
                    <a:pt x="41" y="51"/>
                    <a:pt x="70" y="35"/>
                    <a:pt x="94" y="24"/>
                  </a:cubicBezTo>
                  <a:cubicBezTo>
                    <a:pt x="98" y="22"/>
                    <a:pt x="99" y="15"/>
                    <a:pt x="94" y="1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3" name="Freeform 6"/>
            <p:cNvSpPr/>
            <p:nvPr/>
          </p:nvSpPr>
          <p:spPr bwMode="auto">
            <a:xfrm>
              <a:off x="3728" y="2115"/>
              <a:ext cx="345" cy="340"/>
            </a:xfrm>
            <a:custGeom>
              <a:gdLst>
                <a:gd fmla="*/ 63 w 145" name="T0"/>
                <a:gd fmla="*/ 4 h 143" name="T1"/>
                <a:gd fmla="*/ 8 w 145" name="T2"/>
                <a:gd fmla="*/ 88 h 143" name="T3"/>
                <a:gd fmla="*/ 52 w 145" name="T4"/>
                <a:gd fmla="*/ 139 h 143" name="T5"/>
                <a:gd fmla="*/ 120 w 145" name="T6"/>
                <a:gd fmla="*/ 111 h 143" name="T7"/>
                <a:gd fmla="*/ 143 w 145" name="T8"/>
                <a:gd fmla="*/ 24 h 143" name="T9"/>
                <a:gd fmla="*/ 137 w 145" name="T10"/>
                <a:gd fmla="*/ 25 h 143" name="T11"/>
                <a:gd fmla="*/ 128 w 145" name="T12"/>
                <a:gd fmla="*/ 82 h 143" name="T13"/>
                <a:gd fmla="*/ 66 w 145" name="T14"/>
                <a:gd fmla="*/ 132 h 143" name="T15"/>
                <a:gd fmla="*/ 31 w 145" name="T16"/>
                <a:gd fmla="*/ 122 h 143" name="T17"/>
                <a:gd fmla="*/ 26 w 145" name="T18"/>
                <a:gd fmla="*/ 64 h 143" name="T19"/>
                <a:gd fmla="*/ 68 w 145" name="T20"/>
                <a:gd fmla="*/ 8 h 143" name="T21"/>
                <a:gd fmla="*/ 63 w 145" name="T22"/>
                <a:gd fmla="*/ 4 h 1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3" w="145">
                  <a:moveTo>
                    <a:pt x="63" y="4"/>
                  </a:moveTo>
                  <a:cubicBezTo>
                    <a:pt x="43" y="30"/>
                    <a:pt x="18" y="56"/>
                    <a:pt x="8" y="88"/>
                  </a:cubicBezTo>
                  <a:cubicBezTo>
                    <a:pt x="0" y="116"/>
                    <a:pt x="29" y="135"/>
                    <a:pt x="52" y="139"/>
                  </a:cubicBezTo>
                  <a:cubicBezTo>
                    <a:pt x="78" y="143"/>
                    <a:pt x="104" y="130"/>
                    <a:pt x="120" y="111"/>
                  </a:cubicBezTo>
                  <a:cubicBezTo>
                    <a:pt x="142" y="87"/>
                    <a:pt x="135" y="53"/>
                    <a:pt x="143" y="24"/>
                  </a:cubicBezTo>
                  <a:cubicBezTo>
                    <a:pt x="145" y="19"/>
                    <a:pt x="138" y="21"/>
                    <a:pt x="137" y="25"/>
                  </a:cubicBezTo>
                  <a:cubicBezTo>
                    <a:pt x="131" y="43"/>
                    <a:pt x="133" y="63"/>
                    <a:pt x="128" y="82"/>
                  </a:cubicBezTo>
                  <a:cubicBezTo>
                    <a:pt x="122" y="112"/>
                    <a:pt x="94" y="130"/>
                    <a:pt x="66" y="132"/>
                  </a:cubicBezTo>
                  <a:cubicBezTo>
                    <a:pt x="53" y="133"/>
                    <a:pt x="41" y="129"/>
                    <a:pt x="31" y="122"/>
                  </a:cubicBezTo>
                  <a:cubicBezTo>
                    <a:pt x="8" y="108"/>
                    <a:pt x="14" y="83"/>
                    <a:pt x="26" y="64"/>
                  </a:cubicBezTo>
                  <a:cubicBezTo>
                    <a:pt x="38" y="44"/>
                    <a:pt x="53" y="26"/>
                    <a:pt x="68" y="8"/>
                  </a:cubicBezTo>
                  <a:cubicBezTo>
                    <a:pt x="72" y="4"/>
                    <a:pt x="67" y="0"/>
                    <a:pt x="63" y="4"/>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4" name="Freeform 7"/>
            <p:cNvSpPr/>
            <p:nvPr/>
          </p:nvSpPr>
          <p:spPr bwMode="auto">
            <a:xfrm>
              <a:off x="3766" y="2429"/>
              <a:ext cx="176" cy="243"/>
            </a:xfrm>
            <a:custGeom>
              <a:gdLst>
                <a:gd fmla="*/ 23 w 74" name="T0"/>
                <a:gd fmla="*/ 7 h 102" name="T1"/>
                <a:gd fmla="*/ 35 w 74" name="T2"/>
                <a:gd fmla="*/ 43 h 102" name="T3"/>
                <a:gd fmla="*/ 52 w 74" name="T4"/>
                <a:gd fmla="*/ 75 h 102" name="T5"/>
                <a:gd fmla="*/ 55 w 74" name="T6"/>
                <a:gd fmla="*/ 68 h 102" name="T7"/>
                <a:gd fmla="*/ 10 w 74" name="T8"/>
                <a:gd fmla="*/ 80 h 102" name="T9"/>
                <a:gd fmla="*/ 22 w 74" name="T10"/>
                <a:gd fmla="*/ 99 h 102" name="T11"/>
                <a:gd fmla="*/ 66 w 74" name="T12"/>
                <a:gd fmla="*/ 84 h 102" name="T13"/>
                <a:gd fmla="*/ 51 w 74" name="T14"/>
                <a:gd fmla="*/ 65 h 102" name="T15"/>
                <a:gd fmla="*/ 49 w 74" name="T16"/>
                <a:gd fmla="*/ 72 h 102" name="T17"/>
                <a:gd fmla="*/ 51 w 74" name="T18"/>
                <a:gd fmla="*/ 87 h 102" name="T19"/>
                <a:gd fmla="*/ 35 w 74" name="T20"/>
                <a:gd fmla="*/ 92 h 102" name="T21"/>
                <a:gd fmla="*/ 30 w 74" name="T22"/>
                <a:gd fmla="*/ 92 h 102" name="T23"/>
                <a:gd fmla="*/ 19 w 74" name="T24"/>
                <a:gd fmla="*/ 82 h 102" name="T25"/>
                <a:gd fmla="*/ 54 w 74" name="T26"/>
                <a:gd fmla="*/ 76 h 102" name="T27"/>
                <a:gd fmla="*/ 57 w 74" name="T28"/>
                <a:gd fmla="*/ 69 h 102" name="T29"/>
                <a:gd fmla="*/ 28 w 74" name="T30"/>
                <a:gd fmla="*/ 2 h 102" name="T31"/>
                <a:gd fmla="*/ 25 w 74" name="T32"/>
                <a:gd fmla="*/ 0 h 102" name="T33"/>
                <a:gd fmla="*/ 24 w 74" name="T34"/>
                <a:gd fmla="*/ 0 h 102" name="T35"/>
                <a:gd fmla="*/ 23 w 74" name="T36"/>
                <a:gd fmla="*/ 7 h 10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2" w="74">
                  <a:moveTo>
                    <a:pt x="23" y="7"/>
                  </a:moveTo>
                  <a:cubicBezTo>
                    <a:pt x="22" y="7"/>
                    <a:pt x="34" y="40"/>
                    <a:pt x="35" y="43"/>
                  </a:cubicBezTo>
                  <a:cubicBezTo>
                    <a:pt x="40" y="54"/>
                    <a:pt x="46" y="64"/>
                    <a:pt x="52" y="75"/>
                  </a:cubicBezTo>
                  <a:cubicBezTo>
                    <a:pt x="53" y="73"/>
                    <a:pt x="54" y="70"/>
                    <a:pt x="55" y="68"/>
                  </a:cubicBezTo>
                  <a:cubicBezTo>
                    <a:pt x="42" y="69"/>
                    <a:pt x="20" y="70"/>
                    <a:pt x="10" y="80"/>
                  </a:cubicBezTo>
                  <a:cubicBezTo>
                    <a:pt x="0" y="90"/>
                    <a:pt x="15" y="97"/>
                    <a:pt x="22" y="99"/>
                  </a:cubicBezTo>
                  <a:cubicBezTo>
                    <a:pt x="35" y="102"/>
                    <a:pt x="58" y="95"/>
                    <a:pt x="66" y="84"/>
                  </a:cubicBezTo>
                  <a:cubicBezTo>
                    <a:pt x="74" y="72"/>
                    <a:pt x="60" y="65"/>
                    <a:pt x="51" y="65"/>
                  </a:cubicBezTo>
                  <a:cubicBezTo>
                    <a:pt x="47" y="65"/>
                    <a:pt x="45" y="72"/>
                    <a:pt x="49" y="72"/>
                  </a:cubicBezTo>
                  <a:cubicBezTo>
                    <a:pt x="50" y="77"/>
                    <a:pt x="50" y="82"/>
                    <a:pt x="51" y="87"/>
                  </a:cubicBezTo>
                  <a:cubicBezTo>
                    <a:pt x="46" y="89"/>
                    <a:pt x="41" y="91"/>
                    <a:pt x="35" y="92"/>
                  </a:cubicBezTo>
                  <a:cubicBezTo>
                    <a:pt x="33" y="92"/>
                    <a:pt x="31" y="92"/>
                    <a:pt x="30" y="92"/>
                  </a:cubicBezTo>
                  <a:cubicBezTo>
                    <a:pt x="21" y="94"/>
                    <a:pt x="18" y="90"/>
                    <a:pt x="19" y="82"/>
                  </a:cubicBezTo>
                  <a:cubicBezTo>
                    <a:pt x="30" y="78"/>
                    <a:pt x="42" y="76"/>
                    <a:pt x="54" y="76"/>
                  </a:cubicBezTo>
                  <a:cubicBezTo>
                    <a:pt x="57" y="76"/>
                    <a:pt x="59" y="72"/>
                    <a:pt x="57" y="69"/>
                  </a:cubicBezTo>
                  <a:cubicBezTo>
                    <a:pt x="46" y="47"/>
                    <a:pt x="34" y="26"/>
                    <a:pt x="28" y="2"/>
                  </a:cubicBezTo>
                  <a:cubicBezTo>
                    <a:pt x="27" y="0"/>
                    <a:pt x="26" y="0"/>
                    <a:pt x="25" y="0"/>
                  </a:cubicBezTo>
                  <a:cubicBezTo>
                    <a:pt x="25" y="0"/>
                    <a:pt x="24" y="0"/>
                    <a:pt x="24" y="0"/>
                  </a:cubicBezTo>
                  <a:cubicBezTo>
                    <a:pt x="20" y="0"/>
                    <a:pt x="18" y="7"/>
                    <a:pt x="23" y="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6" name="Freeform 8"/>
            <p:cNvSpPr/>
            <p:nvPr/>
          </p:nvSpPr>
          <p:spPr bwMode="auto">
            <a:xfrm>
              <a:off x="3923" y="2407"/>
              <a:ext cx="222" cy="274"/>
            </a:xfrm>
            <a:custGeom>
              <a:gdLst>
                <a:gd fmla="*/ 9 w 93" name="T0"/>
                <a:gd fmla="*/ 8 h 115" name="T1"/>
                <a:gd fmla="*/ 36 w 93" name="T2"/>
                <a:gd fmla="*/ 53 h 115" name="T3"/>
                <a:gd fmla="*/ 47 w 93" name="T4"/>
                <a:gd fmla="*/ 69 h 115" name="T5"/>
                <a:gd fmla="*/ 34 w 93" name="T6"/>
                <a:gd fmla="*/ 79 h 115" name="T7"/>
                <a:gd fmla="*/ 18 w 93" name="T8"/>
                <a:gd fmla="*/ 107 h 115" name="T9"/>
                <a:gd fmla="*/ 80 w 93" name="T10"/>
                <a:gd fmla="*/ 97 h 115" name="T11"/>
                <a:gd fmla="*/ 39 w 93" name="T12"/>
                <a:gd fmla="*/ 81 h 115" name="T13"/>
                <a:gd fmla="*/ 38 w 93" name="T14"/>
                <a:gd fmla="*/ 88 h 115" name="T15"/>
                <a:gd fmla="*/ 70 w 93" name="T16"/>
                <a:gd fmla="*/ 90 h 115" name="T17"/>
                <a:gd fmla="*/ 62 w 93" name="T18"/>
                <a:gd fmla="*/ 99 h 115" name="T19"/>
                <a:gd fmla="*/ 38 w 93" name="T20"/>
                <a:gd fmla="*/ 103 h 115" name="T21"/>
                <a:gd fmla="*/ 25 w 93" name="T22"/>
                <a:gd fmla="*/ 91 h 115" name="T23"/>
                <a:gd fmla="*/ 52 w 93" name="T24"/>
                <a:gd fmla="*/ 82 h 115" name="T25"/>
                <a:gd fmla="*/ 57 w 93" name="T26"/>
                <a:gd fmla="*/ 77 h 115" name="T27"/>
                <a:gd fmla="*/ 42 w 93" name="T28"/>
                <a:gd fmla="*/ 48 h 115" name="T29"/>
                <a:gd fmla="*/ 26 w 93" name="T30"/>
                <a:gd fmla="*/ 19 h 115" name="T31"/>
                <a:gd fmla="*/ 12 w 93" name="T32"/>
                <a:gd fmla="*/ 1 h 115" name="T33"/>
                <a:gd fmla="*/ 9 w 93" name="T34"/>
                <a:gd fmla="*/ 8 h 1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5" w="93">
                  <a:moveTo>
                    <a:pt x="9" y="8"/>
                  </a:moveTo>
                  <a:cubicBezTo>
                    <a:pt x="20" y="11"/>
                    <a:pt x="30" y="43"/>
                    <a:pt x="36" y="53"/>
                  </a:cubicBezTo>
                  <a:cubicBezTo>
                    <a:pt x="39" y="59"/>
                    <a:pt x="43" y="64"/>
                    <a:pt x="47" y="69"/>
                  </a:cubicBezTo>
                  <a:cubicBezTo>
                    <a:pt x="53" y="78"/>
                    <a:pt x="40" y="77"/>
                    <a:pt x="34" y="79"/>
                  </a:cubicBezTo>
                  <a:cubicBezTo>
                    <a:pt x="24" y="82"/>
                    <a:pt x="0" y="98"/>
                    <a:pt x="18" y="107"/>
                  </a:cubicBezTo>
                  <a:cubicBezTo>
                    <a:pt x="32" y="115"/>
                    <a:pt x="70" y="111"/>
                    <a:pt x="80" y="97"/>
                  </a:cubicBezTo>
                  <a:cubicBezTo>
                    <a:pt x="93" y="79"/>
                    <a:pt x="44" y="81"/>
                    <a:pt x="39" y="81"/>
                  </a:cubicBezTo>
                  <a:cubicBezTo>
                    <a:pt x="35" y="81"/>
                    <a:pt x="33" y="88"/>
                    <a:pt x="38" y="88"/>
                  </a:cubicBezTo>
                  <a:cubicBezTo>
                    <a:pt x="48" y="88"/>
                    <a:pt x="59" y="88"/>
                    <a:pt x="70" y="90"/>
                  </a:cubicBezTo>
                  <a:cubicBezTo>
                    <a:pt x="71" y="96"/>
                    <a:pt x="68" y="99"/>
                    <a:pt x="62" y="99"/>
                  </a:cubicBezTo>
                  <a:cubicBezTo>
                    <a:pt x="55" y="102"/>
                    <a:pt x="46" y="103"/>
                    <a:pt x="38" y="103"/>
                  </a:cubicBezTo>
                  <a:cubicBezTo>
                    <a:pt x="27" y="106"/>
                    <a:pt x="23" y="102"/>
                    <a:pt x="25" y="91"/>
                  </a:cubicBezTo>
                  <a:cubicBezTo>
                    <a:pt x="34" y="86"/>
                    <a:pt x="42" y="84"/>
                    <a:pt x="52" y="82"/>
                  </a:cubicBezTo>
                  <a:cubicBezTo>
                    <a:pt x="54" y="82"/>
                    <a:pt x="56" y="79"/>
                    <a:pt x="57" y="77"/>
                  </a:cubicBezTo>
                  <a:cubicBezTo>
                    <a:pt x="60" y="69"/>
                    <a:pt x="45" y="54"/>
                    <a:pt x="42" y="48"/>
                  </a:cubicBezTo>
                  <a:cubicBezTo>
                    <a:pt x="36" y="38"/>
                    <a:pt x="31" y="29"/>
                    <a:pt x="26" y="19"/>
                  </a:cubicBezTo>
                  <a:cubicBezTo>
                    <a:pt x="22" y="12"/>
                    <a:pt x="21" y="3"/>
                    <a:pt x="12" y="1"/>
                  </a:cubicBezTo>
                  <a:cubicBezTo>
                    <a:pt x="8" y="0"/>
                    <a:pt x="5" y="7"/>
                    <a:pt x="9" y="8"/>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7" name="Freeform 9"/>
            <p:cNvSpPr/>
            <p:nvPr/>
          </p:nvSpPr>
          <p:spPr bwMode="auto">
            <a:xfrm>
              <a:off x="3557" y="1996"/>
              <a:ext cx="285" cy="219"/>
            </a:xfrm>
            <a:custGeom>
              <a:gdLst>
                <a:gd fmla="*/ 115 w 120" name="T0"/>
                <a:gd fmla="*/ 85 h 92" name="T1"/>
                <a:gd fmla="*/ 57 w 120" name="T2"/>
                <a:gd fmla="*/ 70 h 92" name="T3"/>
                <a:gd fmla="*/ 8 w 120" name="T4"/>
                <a:gd fmla="*/ 4 h 92" name="T5"/>
                <a:gd fmla="*/ 1 w 120" name="T6"/>
                <a:gd fmla="*/ 8 h 92" name="T7"/>
                <a:gd fmla="*/ 48 w 120" name="T8"/>
                <a:gd fmla="*/ 73 h 92" name="T9"/>
                <a:gd fmla="*/ 79 w 120" name="T10"/>
                <a:gd fmla="*/ 85 h 92" name="T11"/>
                <a:gd fmla="*/ 114 w 120" name="T12"/>
                <a:gd fmla="*/ 92 h 92" name="T13"/>
                <a:gd fmla="*/ 115 w 120" name="T14"/>
                <a:gd fmla="*/ 85 h 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 w="120">
                  <a:moveTo>
                    <a:pt x="115" y="85"/>
                  </a:moveTo>
                  <a:cubicBezTo>
                    <a:pt x="98" y="85"/>
                    <a:pt x="73" y="78"/>
                    <a:pt x="57" y="70"/>
                  </a:cubicBezTo>
                  <a:cubicBezTo>
                    <a:pt x="35" y="58"/>
                    <a:pt x="17" y="27"/>
                    <a:pt x="8" y="4"/>
                  </a:cubicBezTo>
                  <a:cubicBezTo>
                    <a:pt x="6" y="0"/>
                    <a:pt x="0" y="5"/>
                    <a:pt x="1" y="8"/>
                  </a:cubicBezTo>
                  <a:cubicBezTo>
                    <a:pt x="12" y="33"/>
                    <a:pt x="27" y="55"/>
                    <a:pt x="48" y="73"/>
                  </a:cubicBezTo>
                  <a:cubicBezTo>
                    <a:pt x="57" y="81"/>
                    <a:pt x="69" y="83"/>
                    <a:pt x="79" y="85"/>
                  </a:cubicBezTo>
                  <a:cubicBezTo>
                    <a:pt x="91" y="88"/>
                    <a:pt x="102" y="92"/>
                    <a:pt x="114" y="92"/>
                  </a:cubicBezTo>
                  <a:cubicBezTo>
                    <a:pt x="118" y="92"/>
                    <a:pt x="120" y="85"/>
                    <a:pt x="115" y="8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8" name="Freeform 10"/>
            <p:cNvSpPr/>
            <p:nvPr/>
          </p:nvSpPr>
          <p:spPr bwMode="auto">
            <a:xfrm>
              <a:off x="3511" y="1915"/>
              <a:ext cx="119" cy="102"/>
            </a:xfrm>
            <a:custGeom>
              <a:gdLst>
                <a:gd fmla="*/ 13 w 50" name="T0"/>
                <a:gd fmla="*/ 33 h 43" name="T1"/>
                <a:gd fmla="*/ 29 w 50" name="T2"/>
                <a:gd fmla="*/ 41 h 43" name="T3"/>
                <a:gd fmla="*/ 43 w 50" name="T4"/>
                <a:gd fmla="*/ 28 h 43" name="T5"/>
                <a:gd fmla="*/ 28 w 50" name="T6"/>
                <a:gd fmla="*/ 1 h 43" name="T7"/>
                <a:gd fmla="*/ 1 w 50" name="T8"/>
                <a:gd fmla="*/ 26 h 43" name="T9"/>
                <a:gd fmla="*/ 6 w 50" name="T10"/>
                <a:gd fmla="*/ 37 h 43" name="T11"/>
                <a:gd fmla="*/ 30 w 50" name="T12"/>
                <a:gd fmla="*/ 25 h 43" name="T13"/>
                <a:gd fmla="*/ 28 w 50" name="T14"/>
                <a:gd fmla="*/ 19 h 43" name="T15"/>
                <a:gd fmla="*/ 16 w 50" name="T16"/>
                <a:gd fmla="*/ 27 h 43" name="T17"/>
                <a:gd fmla="*/ 9 w 50" name="T18"/>
                <a:gd fmla="*/ 30 h 43" name="T19"/>
                <a:gd fmla="*/ 7 w 50" name="T20"/>
                <a:gd fmla="*/ 25 h 43" name="T21"/>
                <a:gd fmla="*/ 23 w 50" name="T22"/>
                <a:gd fmla="*/ 9 h 43" name="T23"/>
                <a:gd fmla="*/ 39 w 50" name="T24"/>
                <a:gd fmla="*/ 20 h 43" name="T25"/>
                <a:gd fmla="*/ 33 w 50" name="T26"/>
                <a:gd fmla="*/ 32 h 43" name="T27"/>
                <a:gd fmla="*/ 19 w 50" name="T28"/>
                <a:gd fmla="*/ 27 h 43" name="T29"/>
                <a:gd fmla="*/ 13 w 50" name="T30"/>
                <a:gd fmla="*/ 33 h 4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3" w="50">
                  <a:moveTo>
                    <a:pt x="13" y="33"/>
                  </a:moveTo>
                  <a:cubicBezTo>
                    <a:pt x="17" y="37"/>
                    <a:pt x="23" y="43"/>
                    <a:pt x="29" y="41"/>
                  </a:cubicBezTo>
                  <a:cubicBezTo>
                    <a:pt x="36" y="40"/>
                    <a:pt x="40" y="34"/>
                    <a:pt x="43" y="28"/>
                  </a:cubicBezTo>
                  <a:cubicBezTo>
                    <a:pt x="50" y="15"/>
                    <a:pt x="43" y="0"/>
                    <a:pt x="28" y="1"/>
                  </a:cubicBezTo>
                  <a:cubicBezTo>
                    <a:pt x="15" y="2"/>
                    <a:pt x="3" y="14"/>
                    <a:pt x="1" y="26"/>
                  </a:cubicBezTo>
                  <a:cubicBezTo>
                    <a:pt x="0" y="30"/>
                    <a:pt x="1" y="37"/>
                    <a:pt x="6" y="37"/>
                  </a:cubicBezTo>
                  <a:cubicBezTo>
                    <a:pt x="15" y="38"/>
                    <a:pt x="23" y="30"/>
                    <a:pt x="30" y="25"/>
                  </a:cubicBezTo>
                  <a:cubicBezTo>
                    <a:pt x="34" y="23"/>
                    <a:pt x="33" y="16"/>
                    <a:pt x="28" y="19"/>
                  </a:cubicBezTo>
                  <a:cubicBezTo>
                    <a:pt x="24" y="22"/>
                    <a:pt x="21" y="25"/>
                    <a:pt x="16" y="27"/>
                  </a:cubicBezTo>
                  <a:cubicBezTo>
                    <a:pt x="14" y="28"/>
                    <a:pt x="11" y="29"/>
                    <a:pt x="9" y="30"/>
                  </a:cubicBezTo>
                  <a:cubicBezTo>
                    <a:pt x="7" y="30"/>
                    <a:pt x="7" y="25"/>
                    <a:pt x="7" y="25"/>
                  </a:cubicBezTo>
                  <a:cubicBezTo>
                    <a:pt x="9" y="18"/>
                    <a:pt x="16" y="12"/>
                    <a:pt x="23" y="9"/>
                  </a:cubicBezTo>
                  <a:cubicBezTo>
                    <a:pt x="31" y="6"/>
                    <a:pt x="39" y="11"/>
                    <a:pt x="39" y="20"/>
                  </a:cubicBezTo>
                  <a:cubicBezTo>
                    <a:pt x="39" y="24"/>
                    <a:pt x="37" y="29"/>
                    <a:pt x="33" y="32"/>
                  </a:cubicBezTo>
                  <a:cubicBezTo>
                    <a:pt x="28" y="37"/>
                    <a:pt x="22" y="31"/>
                    <a:pt x="19" y="27"/>
                  </a:cubicBezTo>
                  <a:cubicBezTo>
                    <a:pt x="16" y="24"/>
                    <a:pt x="11" y="30"/>
                    <a:pt x="13" y="33"/>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9" name="Freeform 11"/>
            <p:cNvSpPr/>
            <p:nvPr/>
          </p:nvSpPr>
          <p:spPr bwMode="auto">
            <a:xfrm>
              <a:off x="3997" y="2148"/>
              <a:ext cx="269" cy="143"/>
            </a:xfrm>
            <a:custGeom>
              <a:gdLst>
                <a:gd fmla="*/ 4 w 113" name="T0"/>
                <a:gd fmla="*/ 49 h 60" name="T1"/>
                <a:gd fmla="*/ 12 w 113" name="T2"/>
                <a:gd fmla="*/ 48 h 60" name="T3"/>
                <a:gd fmla="*/ 40 w 113" name="T4"/>
                <a:gd fmla="*/ 54 h 60" name="T5"/>
                <a:gd fmla="*/ 107 w 113" name="T6"/>
                <a:gd fmla="*/ 60 h 60" name="T7"/>
                <a:gd fmla="*/ 110 w 113" name="T8"/>
                <a:gd fmla="*/ 53 h 60" name="T9"/>
                <a:gd fmla="*/ 72 w 113" name="T10"/>
                <a:gd fmla="*/ 34 h 60" name="T11"/>
                <a:gd fmla="*/ 39 w 113" name="T12"/>
                <a:gd fmla="*/ 11 h 60" name="T13"/>
                <a:gd fmla="*/ 14 w 113" name="T14"/>
                <a:gd fmla="*/ 13 h 60" name="T15"/>
                <a:gd fmla="*/ 33 w 113" name="T16"/>
                <a:gd fmla="*/ 6 h 60" name="T17"/>
                <a:gd fmla="*/ 28 w 113" name="T18"/>
                <a:gd fmla="*/ 12 h 60" name="T19"/>
                <a:gd fmla="*/ 38 w 113" name="T20"/>
                <a:gd fmla="*/ 24 h 60" name="T21"/>
                <a:gd fmla="*/ 57 w 113" name="T22"/>
                <a:gd fmla="*/ 35 h 60" name="T23"/>
                <a:gd fmla="*/ 106 w 113" name="T24"/>
                <a:gd fmla="*/ 60 h 60" name="T25"/>
                <a:gd fmla="*/ 109 w 113" name="T26"/>
                <a:gd fmla="*/ 53 h 60" name="T27"/>
                <a:gd fmla="*/ 37 w 113" name="T28"/>
                <a:gd fmla="*/ 45 h 60" name="T29"/>
                <a:gd fmla="*/ 12 w 113" name="T30"/>
                <a:gd fmla="*/ 40 h 60" name="T31"/>
                <a:gd fmla="*/ 6 w 113" name="T32"/>
                <a:gd fmla="*/ 41 h 60" name="T33"/>
                <a:gd fmla="*/ 4 w 113" name="T34"/>
                <a:gd fmla="*/ 49 h 6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0" w="113">
                  <a:moveTo>
                    <a:pt x="4" y="49"/>
                  </a:moveTo>
                  <a:cubicBezTo>
                    <a:pt x="8" y="49"/>
                    <a:pt x="7" y="47"/>
                    <a:pt x="12" y="48"/>
                  </a:cubicBezTo>
                  <a:cubicBezTo>
                    <a:pt x="21" y="50"/>
                    <a:pt x="31" y="52"/>
                    <a:pt x="40" y="54"/>
                  </a:cubicBezTo>
                  <a:cubicBezTo>
                    <a:pt x="61" y="59"/>
                    <a:pt x="86" y="60"/>
                    <a:pt x="107" y="60"/>
                  </a:cubicBezTo>
                  <a:cubicBezTo>
                    <a:pt x="110" y="60"/>
                    <a:pt x="113" y="55"/>
                    <a:pt x="110" y="53"/>
                  </a:cubicBezTo>
                  <a:cubicBezTo>
                    <a:pt x="99" y="44"/>
                    <a:pt x="85" y="41"/>
                    <a:pt x="72" y="34"/>
                  </a:cubicBezTo>
                  <a:cubicBezTo>
                    <a:pt x="61" y="29"/>
                    <a:pt x="44" y="22"/>
                    <a:pt x="39" y="11"/>
                  </a:cubicBezTo>
                  <a:cubicBezTo>
                    <a:pt x="34" y="0"/>
                    <a:pt x="18" y="1"/>
                    <a:pt x="14" y="13"/>
                  </a:cubicBezTo>
                  <a:cubicBezTo>
                    <a:pt x="4" y="43"/>
                    <a:pt x="56" y="21"/>
                    <a:pt x="33" y="6"/>
                  </a:cubicBezTo>
                  <a:cubicBezTo>
                    <a:pt x="30" y="4"/>
                    <a:pt x="25" y="10"/>
                    <a:pt x="28" y="12"/>
                  </a:cubicBezTo>
                  <a:cubicBezTo>
                    <a:pt x="33" y="16"/>
                    <a:pt x="34" y="22"/>
                    <a:pt x="38" y="24"/>
                  </a:cubicBezTo>
                  <a:cubicBezTo>
                    <a:pt x="45" y="28"/>
                    <a:pt x="51" y="31"/>
                    <a:pt x="57" y="35"/>
                  </a:cubicBezTo>
                  <a:cubicBezTo>
                    <a:pt x="72" y="44"/>
                    <a:pt x="92" y="49"/>
                    <a:pt x="106" y="60"/>
                  </a:cubicBezTo>
                  <a:cubicBezTo>
                    <a:pt x="107" y="58"/>
                    <a:pt x="108" y="55"/>
                    <a:pt x="109" y="53"/>
                  </a:cubicBezTo>
                  <a:cubicBezTo>
                    <a:pt x="86" y="52"/>
                    <a:pt x="60" y="50"/>
                    <a:pt x="37" y="45"/>
                  </a:cubicBezTo>
                  <a:cubicBezTo>
                    <a:pt x="29" y="43"/>
                    <a:pt x="20" y="42"/>
                    <a:pt x="12" y="40"/>
                  </a:cubicBezTo>
                  <a:cubicBezTo>
                    <a:pt x="10" y="40"/>
                    <a:pt x="4" y="41"/>
                    <a:pt x="6" y="41"/>
                  </a:cubicBezTo>
                  <a:cubicBezTo>
                    <a:pt x="2" y="41"/>
                    <a:pt x="0" y="49"/>
                    <a:pt x="4" y="49"/>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0" name="Freeform 12"/>
            <p:cNvSpPr/>
            <p:nvPr/>
          </p:nvSpPr>
          <p:spPr bwMode="auto">
            <a:xfrm>
              <a:off x="3588" y="1951"/>
              <a:ext cx="464" cy="216"/>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1" name="Freeform 13"/>
            <p:cNvSpPr/>
            <p:nvPr/>
          </p:nvSpPr>
          <p:spPr bwMode="auto">
            <a:xfrm>
              <a:off x="3388" y="1860"/>
              <a:ext cx="161" cy="86"/>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2" name="Freeform 14"/>
            <p:cNvSpPr/>
            <p:nvPr/>
          </p:nvSpPr>
          <p:spPr bwMode="auto">
            <a:xfrm>
              <a:off x="3583" y="1644"/>
              <a:ext cx="321" cy="290"/>
            </a:xfrm>
            <a:custGeom>
              <a:gdLst>
                <a:gd fmla="*/ 8 w 135" name="T0"/>
                <a:gd fmla="*/ 118 h 122" name="T1"/>
                <a:gd fmla="*/ 58 w 135" name="T2"/>
                <a:gd fmla="*/ 52 h 122" name="T3"/>
                <a:gd fmla="*/ 132 w 135" name="T4"/>
                <a:gd fmla="*/ 8 h 122" name="T5"/>
                <a:gd fmla="*/ 135 w 135" name="T6"/>
                <a:gd fmla="*/ 3 h 122" name="T7"/>
                <a:gd fmla="*/ 135 w 135" name="T8"/>
                <a:gd fmla="*/ 3 h 122" name="T9"/>
                <a:gd fmla="*/ 130 w 135" name="T10"/>
                <a:gd fmla="*/ 1 h 122" name="T11"/>
                <a:gd fmla="*/ 129 w 135" name="T12"/>
                <a:gd fmla="*/ 2 h 122" name="T13"/>
                <a:gd fmla="*/ 133 w 135" name="T14"/>
                <a:gd fmla="*/ 7 h 122" name="T15"/>
                <a:gd fmla="*/ 133 w 135" name="T16"/>
                <a:gd fmla="*/ 6 h 122" name="T17"/>
                <a:gd fmla="*/ 128 w 135" name="T18"/>
                <a:gd fmla="*/ 5 h 122" name="T19"/>
                <a:gd fmla="*/ 92 w 135" name="T20"/>
                <a:gd fmla="*/ 18 h 122" name="T21"/>
                <a:gd fmla="*/ 57 w 135" name="T22"/>
                <a:gd fmla="*/ 43 h 122" name="T23"/>
                <a:gd fmla="*/ 2 w 135" name="T24"/>
                <a:gd fmla="*/ 116 h 122" name="T25"/>
                <a:gd fmla="*/ 8 w 135" name="T26"/>
                <a:gd fmla="*/ 118 h 1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2" w="135">
                  <a:moveTo>
                    <a:pt x="8" y="118"/>
                  </a:moveTo>
                  <a:cubicBezTo>
                    <a:pt x="21" y="93"/>
                    <a:pt x="41" y="73"/>
                    <a:pt x="58" y="52"/>
                  </a:cubicBezTo>
                  <a:cubicBezTo>
                    <a:pt x="78" y="26"/>
                    <a:pt x="106" y="23"/>
                    <a:pt x="132" y="8"/>
                  </a:cubicBezTo>
                  <a:cubicBezTo>
                    <a:pt x="134" y="7"/>
                    <a:pt x="135" y="5"/>
                    <a:pt x="135" y="3"/>
                  </a:cubicBezTo>
                  <a:cubicBezTo>
                    <a:pt x="135" y="3"/>
                    <a:pt x="135" y="3"/>
                    <a:pt x="135" y="3"/>
                  </a:cubicBezTo>
                  <a:cubicBezTo>
                    <a:pt x="135" y="0"/>
                    <a:pt x="132" y="0"/>
                    <a:pt x="130" y="1"/>
                  </a:cubicBezTo>
                  <a:cubicBezTo>
                    <a:pt x="130" y="2"/>
                    <a:pt x="129" y="2"/>
                    <a:pt x="129" y="2"/>
                  </a:cubicBezTo>
                  <a:cubicBezTo>
                    <a:pt x="126" y="5"/>
                    <a:pt x="129" y="11"/>
                    <a:pt x="133" y="7"/>
                  </a:cubicBezTo>
                  <a:cubicBezTo>
                    <a:pt x="133" y="7"/>
                    <a:pt x="133" y="7"/>
                    <a:pt x="133" y="6"/>
                  </a:cubicBezTo>
                  <a:cubicBezTo>
                    <a:pt x="132" y="6"/>
                    <a:pt x="130" y="6"/>
                    <a:pt x="128" y="5"/>
                  </a:cubicBezTo>
                  <a:cubicBezTo>
                    <a:pt x="128" y="4"/>
                    <a:pt x="97" y="15"/>
                    <a:pt x="92" y="18"/>
                  </a:cubicBezTo>
                  <a:cubicBezTo>
                    <a:pt x="79" y="24"/>
                    <a:pt x="67" y="32"/>
                    <a:pt x="57" y="43"/>
                  </a:cubicBezTo>
                  <a:cubicBezTo>
                    <a:pt x="38" y="66"/>
                    <a:pt x="16" y="89"/>
                    <a:pt x="2" y="116"/>
                  </a:cubicBezTo>
                  <a:cubicBezTo>
                    <a:pt x="0" y="121"/>
                    <a:pt x="6" y="122"/>
                    <a:pt x="8" y="118"/>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3" name="Freeform 15"/>
            <p:cNvSpPr/>
            <p:nvPr/>
          </p:nvSpPr>
          <p:spPr bwMode="auto">
            <a:xfrm>
              <a:off x="3599" y="1658"/>
              <a:ext cx="284" cy="297"/>
            </a:xfrm>
            <a:custGeom>
              <a:gdLst>
                <a:gd fmla="*/ 7 w 119" name="T0"/>
                <a:gd fmla="*/ 122 h 125" name="T1"/>
                <a:gd fmla="*/ 33 w 119" name="T2"/>
                <a:gd fmla="*/ 80 h 125" name="T3"/>
                <a:gd fmla="*/ 65 w 119" name="T4"/>
                <a:gd fmla="*/ 38 h 125" name="T5"/>
                <a:gd fmla="*/ 114 w 119" name="T6"/>
                <a:gd fmla="*/ 9 h 125" name="T7"/>
                <a:gd fmla="*/ 114 w 119" name="T8"/>
                <a:gd fmla="*/ 2 h 125" name="T9"/>
                <a:gd fmla="*/ 42 w 119" name="T10"/>
                <a:gd fmla="*/ 57 h 125" name="T11"/>
                <a:gd fmla="*/ 20 w 119" name="T12"/>
                <a:gd fmla="*/ 90 h 125" name="T13"/>
                <a:gd fmla="*/ 3 w 119" name="T14"/>
                <a:gd fmla="*/ 117 h 125" name="T15"/>
                <a:gd fmla="*/ 7 w 119" name="T16"/>
                <a:gd fmla="*/ 122 h 1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119">
                  <a:moveTo>
                    <a:pt x="7" y="122"/>
                  </a:moveTo>
                  <a:cubicBezTo>
                    <a:pt x="18" y="110"/>
                    <a:pt x="23" y="93"/>
                    <a:pt x="33" y="80"/>
                  </a:cubicBezTo>
                  <a:cubicBezTo>
                    <a:pt x="44" y="66"/>
                    <a:pt x="52" y="51"/>
                    <a:pt x="65" y="38"/>
                  </a:cubicBezTo>
                  <a:cubicBezTo>
                    <a:pt x="78" y="25"/>
                    <a:pt x="98" y="16"/>
                    <a:pt x="114" y="9"/>
                  </a:cubicBezTo>
                  <a:cubicBezTo>
                    <a:pt x="118" y="7"/>
                    <a:pt x="119" y="0"/>
                    <a:pt x="114" y="2"/>
                  </a:cubicBezTo>
                  <a:cubicBezTo>
                    <a:pt x="85" y="15"/>
                    <a:pt x="58" y="29"/>
                    <a:pt x="42" y="57"/>
                  </a:cubicBezTo>
                  <a:cubicBezTo>
                    <a:pt x="36" y="68"/>
                    <a:pt x="26" y="78"/>
                    <a:pt x="20" y="90"/>
                  </a:cubicBezTo>
                  <a:cubicBezTo>
                    <a:pt x="15" y="98"/>
                    <a:pt x="11" y="109"/>
                    <a:pt x="3" y="117"/>
                  </a:cubicBezTo>
                  <a:cubicBezTo>
                    <a:pt x="0" y="120"/>
                    <a:pt x="3" y="125"/>
                    <a:pt x="7" y="122"/>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4" name="Freeform 16"/>
            <p:cNvSpPr/>
            <p:nvPr/>
          </p:nvSpPr>
          <p:spPr bwMode="auto">
            <a:xfrm>
              <a:off x="3457" y="1996"/>
              <a:ext cx="102" cy="323"/>
            </a:xfrm>
            <a:custGeom>
              <a:gdLst>
                <a:gd fmla="*/ 35 w 43" name="T0"/>
                <a:gd fmla="*/ 5 h 136" name="T1"/>
                <a:gd fmla="*/ 11 w 43" name="T2"/>
                <a:gd fmla="*/ 69 h 136" name="T3"/>
                <a:gd fmla="*/ 6 w 43" name="T4"/>
                <a:gd fmla="*/ 94 h 136" name="T5"/>
                <a:gd fmla="*/ 3 w 43" name="T6"/>
                <a:gd fmla="*/ 127 h 136" name="T7"/>
                <a:gd fmla="*/ 5 w 43" name="T8"/>
                <a:gd fmla="*/ 133 h 136" name="T9"/>
                <a:gd fmla="*/ 12 w 43" name="T10"/>
                <a:gd fmla="*/ 121 h 136" name="T11"/>
                <a:gd fmla="*/ 15 w 43" name="T12"/>
                <a:gd fmla="*/ 77 h 136" name="T13"/>
                <a:gd fmla="*/ 27 w 43" name="T14"/>
                <a:gd fmla="*/ 39 h 136" name="T15"/>
                <a:gd fmla="*/ 41 w 43" name="T16"/>
                <a:gd fmla="*/ 5 h 136" name="T17"/>
                <a:gd fmla="*/ 35 w 43" name="T18"/>
                <a:gd fmla="*/ 5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43">
                  <a:moveTo>
                    <a:pt x="35" y="5"/>
                  </a:moveTo>
                  <a:cubicBezTo>
                    <a:pt x="29" y="27"/>
                    <a:pt x="16" y="47"/>
                    <a:pt x="11" y="69"/>
                  </a:cubicBezTo>
                  <a:cubicBezTo>
                    <a:pt x="9" y="78"/>
                    <a:pt x="6" y="85"/>
                    <a:pt x="6" y="94"/>
                  </a:cubicBezTo>
                  <a:cubicBezTo>
                    <a:pt x="5" y="100"/>
                    <a:pt x="8" y="124"/>
                    <a:pt x="3" y="127"/>
                  </a:cubicBezTo>
                  <a:cubicBezTo>
                    <a:pt x="0" y="129"/>
                    <a:pt x="1" y="136"/>
                    <a:pt x="5" y="133"/>
                  </a:cubicBezTo>
                  <a:cubicBezTo>
                    <a:pt x="10" y="130"/>
                    <a:pt x="12" y="127"/>
                    <a:pt x="12" y="121"/>
                  </a:cubicBezTo>
                  <a:cubicBezTo>
                    <a:pt x="12" y="108"/>
                    <a:pt x="10" y="91"/>
                    <a:pt x="15" y="77"/>
                  </a:cubicBezTo>
                  <a:cubicBezTo>
                    <a:pt x="19" y="65"/>
                    <a:pt x="22" y="52"/>
                    <a:pt x="27" y="39"/>
                  </a:cubicBezTo>
                  <a:cubicBezTo>
                    <a:pt x="31" y="28"/>
                    <a:pt x="38" y="16"/>
                    <a:pt x="41" y="5"/>
                  </a:cubicBezTo>
                  <a:cubicBezTo>
                    <a:pt x="43" y="0"/>
                    <a:pt x="36" y="1"/>
                    <a:pt x="35" y="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5" name="Freeform 17"/>
            <p:cNvSpPr/>
            <p:nvPr/>
          </p:nvSpPr>
          <p:spPr bwMode="auto">
            <a:xfrm>
              <a:off x="3466" y="1996"/>
              <a:ext cx="117" cy="307"/>
            </a:xfrm>
            <a:custGeom>
              <a:gdLst>
                <a:gd fmla="*/ 41 w 49" name="T0"/>
                <a:gd fmla="*/ 4 h 129" name="T1"/>
                <a:gd fmla="*/ 14 w 49" name="T2"/>
                <a:gd fmla="*/ 76 h 129" name="T3"/>
                <a:gd fmla="*/ 1 w 49" name="T4"/>
                <a:gd fmla="*/ 123 h 129" name="T5"/>
                <a:gd fmla="*/ 7 w 49" name="T6"/>
                <a:gd fmla="*/ 124 h 129" name="T7"/>
                <a:gd fmla="*/ 19 w 49" name="T8"/>
                <a:gd fmla="*/ 80 h 129" name="T9"/>
                <a:gd fmla="*/ 28 w 49" name="T10"/>
                <a:gd fmla="*/ 49 h 129" name="T11"/>
                <a:gd fmla="*/ 47 w 49" name="T12"/>
                <a:gd fmla="*/ 5 h 129" name="T13"/>
                <a:gd fmla="*/ 41 w 49" name="T14"/>
                <a:gd fmla="*/ 4 h 1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9" w="49">
                  <a:moveTo>
                    <a:pt x="41" y="4"/>
                  </a:moveTo>
                  <a:cubicBezTo>
                    <a:pt x="31" y="28"/>
                    <a:pt x="19" y="50"/>
                    <a:pt x="14" y="76"/>
                  </a:cubicBezTo>
                  <a:cubicBezTo>
                    <a:pt x="11" y="92"/>
                    <a:pt x="6" y="107"/>
                    <a:pt x="1" y="123"/>
                  </a:cubicBezTo>
                  <a:cubicBezTo>
                    <a:pt x="0" y="128"/>
                    <a:pt x="6" y="129"/>
                    <a:pt x="7" y="124"/>
                  </a:cubicBezTo>
                  <a:cubicBezTo>
                    <a:pt x="12" y="110"/>
                    <a:pt x="15" y="95"/>
                    <a:pt x="19" y="80"/>
                  </a:cubicBezTo>
                  <a:cubicBezTo>
                    <a:pt x="23" y="70"/>
                    <a:pt x="24" y="60"/>
                    <a:pt x="28" y="49"/>
                  </a:cubicBezTo>
                  <a:cubicBezTo>
                    <a:pt x="33" y="34"/>
                    <a:pt x="41" y="20"/>
                    <a:pt x="47" y="5"/>
                  </a:cubicBezTo>
                  <a:cubicBezTo>
                    <a:pt x="49" y="1"/>
                    <a:pt x="43" y="0"/>
                    <a:pt x="41" y="4"/>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6" name="Freeform 18"/>
            <p:cNvSpPr/>
            <p:nvPr/>
          </p:nvSpPr>
          <p:spPr bwMode="auto">
            <a:xfrm>
              <a:off x="3864" y="1653"/>
              <a:ext cx="174" cy="528"/>
            </a:xfrm>
            <a:custGeom>
              <a:gdLst>
                <a:gd fmla="*/ 1 w 73" name="T0"/>
                <a:gd fmla="*/ 8 h 222" name="T1"/>
                <a:gd fmla="*/ 26 w 73" name="T2"/>
                <a:gd fmla="*/ 110 h 222" name="T3"/>
                <a:gd fmla="*/ 40 w 73" name="T4"/>
                <a:gd fmla="*/ 160 h 222" name="T5"/>
                <a:gd fmla="*/ 65 w 73" name="T6"/>
                <a:gd fmla="*/ 217 h 222" name="T7"/>
                <a:gd fmla="*/ 71 w 73" name="T8"/>
                <a:gd fmla="*/ 213 h 222" name="T9"/>
                <a:gd fmla="*/ 32 w 73" name="T10"/>
                <a:gd fmla="*/ 106 h 222" name="T11"/>
                <a:gd fmla="*/ 7 w 73" name="T12"/>
                <a:gd fmla="*/ 4 h 222" name="T13"/>
                <a:gd fmla="*/ 1 w 73" name="T14"/>
                <a:gd fmla="*/ 8 h 2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1" w="73">
                  <a:moveTo>
                    <a:pt x="1" y="8"/>
                  </a:moveTo>
                  <a:cubicBezTo>
                    <a:pt x="7" y="42"/>
                    <a:pt x="14" y="79"/>
                    <a:pt x="26" y="110"/>
                  </a:cubicBezTo>
                  <a:cubicBezTo>
                    <a:pt x="32" y="126"/>
                    <a:pt x="34" y="144"/>
                    <a:pt x="40" y="160"/>
                  </a:cubicBezTo>
                  <a:cubicBezTo>
                    <a:pt x="47" y="180"/>
                    <a:pt x="57" y="198"/>
                    <a:pt x="65" y="217"/>
                  </a:cubicBezTo>
                  <a:cubicBezTo>
                    <a:pt x="67" y="222"/>
                    <a:pt x="73" y="217"/>
                    <a:pt x="71" y="213"/>
                  </a:cubicBezTo>
                  <a:cubicBezTo>
                    <a:pt x="56" y="178"/>
                    <a:pt x="41" y="145"/>
                    <a:pt x="32" y="106"/>
                  </a:cubicBezTo>
                  <a:cubicBezTo>
                    <a:pt x="25" y="72"/>
                    <a:pt x="13" y="39"/>
                    <a:pt x="7" y="4"/>
                  </a:cubicBezTo>
                  <a:cubicBezTo>
                    <a:pt x="7" y="0"/>
                    <a:pt x="0" y="5"/>
                    <a:pt x="1" y="8"/>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7" name="Freeform 19"/>
            <p:cNvSpPr/>
            <p:nvPr/>
          </p:nvSpPr>
          <p:spPr bwMode="auto">
            <a:xfrm>
              <a:off x="3478" y="2146"/>
              <a:ext cx="569" cy="159"/>
            </a:xfrm>
            <a:custGeom>
              <a:gdLst>
                <a:gd fmla="*/ 0 w 239" name="T0"/>
                <a:gd fmla="*/ 63 h 67" name="T1"/>
                <a:gd fmla="*/ 0 w 239" name="T2"/>
                <a:gd fmla="*/ 64 h 67" name="T3"/>
                <a:gd fmla="*/ 3 w 239" name="T4"/>
                <a:gd fmla="*/ 67 h 67" name="T5"/>
                <a:gd fmla="*/ 105 w 239" name="T6"/>
                <a:gd fmla="*/ 46 h 67" name="T7"/>
                <a:gd fmla="*/ 175 w 239" name="T8"/>
                <a:gd fmla="*/ 26 h 67" name="T9"/>
                <a:gd fmla="*/ 234 w 239" name="T10"/>
                <a:gd fmla="*/ 8 h 67" name="T11"/>
                <a:gd fmla="*/ 234 w 239" name="T12"/>
                <a:gd fmla="*/ 1 h 67" name="T13"/>
                <a:gd fmla="*/ 182 w 239" name="T14"/>
                <a:gd fmla="*/ 17 h 67" name="T15"/>
                <a:gd fmla="*/ 112 w 239" name="T16"/>
                <a:gd fmla="*/ 37 h 67" name="T17"/>
                <a:gd fmla="*/ 7 w 239" name="T18"/>
                <a:gd fmla="*/ 61 h 67" name="T19"/>
                <a:gd fmla="*/ 0 w 239" name="T20"/>
                <a:gd fmla="*/ 63 h 6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7" w="239">
                  <a:moveTo>
                    <a:pt x="0" y="63"/>
                  </a:moveTo>
                  <a:cubicBezTo>
                    <a:pt x="0" y="64"/>
                    <a:pt x="0" y="64"/>
                    <a:pt x="0" y="64"/>
                  </a:cubicBezTo>
                  <a:cubicBezTo>
                    <a:pt x="0" y="65"/>
                    <a:pt x="1" y="67"/>
                    <a:pt x="3" y="67"/>
                  </a:cubicBezTo>
                  <a:cubicBezTo>
                    <a:pt x="37" y="61"/>
                    <a:pt x="72" y="54"/>
                    <a:pt x="105" y="46"/>
                  </a:cubicBezTo>
                  <a:cubicBezTo>
                    <a:pt x="128" y="40"/>
                    <a:pt x="152" y="33"/>
                    <a:pt x="175" y="26"/>
                  </a:cubicBezTo>
                  <a:cubicBezTo>
                    <a:pt x="195" y="21"/>
                    <a:pt x="214" y="14"/>
                    <a:pt x="234" y="8"/>
                  </a:cubicBezTo>
                  <a:cubicBezTo>
                    <a:pt x="238" y="8"/>
                    <a:pt x="239" y="0"/>
                    <a:pt x="234" y="1"/>
                  </a:cubicBezTo>
                  <a:cubicBezTo>
                    <a:pt x="216" y="6"/>
                    <a:pt x="199" y="12"/>
                    <a:pt x="182" y="17"/>
                  </a:cubicBezTo>
                  <a:cubicBezTo>
                    <a:pt x="159" y="24"/>
                    <a:pt x="135" y="30"/>
                    <a:pt x="112" y="37"/>
                  </a:cubicBezTo>
                  <a:cubicBezTo>
                    <a:pt x="104" y="39"/>
                    <a:pt x="7" y="54"/>
                    <a:pt x="7" y="61"/>
                  </a:cubicBezTo>
                  <a:cubicBezTo>
                    <a:pt x="7" y="56"/>
                    <a:pt x="0" y="60"/>
                    <a:pt x="0" y="63"/>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8" name="Freeform 20"/>
            <p:cNvSpPr/>
            <p:nvPr/>
          </p:nvSpPr>
          <p:spPr bwMode="auto">
            <a:xfrm>
              <a:off x="3804" y="1917"/>
              <a:ext cx="105" cy="65"/>
            </a:xfrm>
            <a:custGeom>
              <a:gdLst>
                <a:gd fmla="*/ 7 w 44" name="T0"/>
                <a:gd fmla="*/ 5 h 27" name="T1"/>
                <a:gd fmla="*/ 7 w 44" name="T2"/>
                <a:gd fmla="*/ 5 h 27" name="T3"/>
                <a:gd fmla="*/ 0 w 44" name="T4"/>
                <a:gd fmla="*/ 7 h 27" name="T5"/>
                <a:gd fmla="*/ 39 w 44" name="T6"/>
                <a:gd fmla="*/ 21 h 27" name="T7"/>
                <a:gd fmla="*/ 39 w 44" name="T8"/>
                <a:gd fmla="*/ 14 h 27" name="T9"/>
                <a:gd fmla="*/ 7 w 44" name="T10"/>
                <a:gd fmla="*/ 5 h 27" name="T11"/>
                <a:gd fmla="*/ 0 w 44" name="T12"/>
                <a:gd fmla="*/ 7 h 27" name="T13"/>
                <a:gd fmla="*/ 0 w 44" name="T14"/>
                <a:gd fmla="*/ 8 h 27" name="T15"/>
                <a:gd fmla="*/ 7 w 44" name="T16"/>
                <a:gd fmla="*/ 5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4">
                  <a:moveTo>
                    <a:pt x="7" y="5"/>
                  </a:moveTo>
                  <a:cubicBezTo>
                    <a:pt x="7" y="5"/>
                    <a:pt x="7" y="5"/>
                    <a:pt x="7" y="5"/>
                  </a:cubicBezTo>
                  <a:cubicBezTo>
                    <a:pt x="7" y="0"/>
                    <a:pt x="0" y="3"/>
                    <a:pt x="0" y="7"/>
                  </a:cubicBezTo>
                  <a:cubicBezTo>
                    <a:pt x="0" y="27"/>
                    <a:pt x="26" y="25"/>
                    <a:pt x="39" y="21"/>
                  </a:cubicBezTo>
                  <a:cubicBezTo>
                    <a:pt x="43" y="20"/>
                    <a:pt x="44" y="13"/>
                    <a:pt x="39" y="14"/>
                  </a:cubicBezTo>
                  <a:cubicBezTo>
                    <a:pt x="30" y="17"/>
                    <a:pt x="6" y="20"/>
                    <a:pt x="7" y="5"/>
                  </a:cubicBezTo>
                  <a:cubicBezTo>
                    <a:pt x="4" y="6"/>
                    <a:pt x="2" y="6"/>
                    <a:pt x="0" y="7"/>
                  </a:cubicBezTo>
                  <a:cubicBezTo>
                    <a:pt x="0" y="7"/>
                    <a:pt x="0" y="7"/>
                    <a:pt x="0" y="8"/>
                  </a:cubicBezTo>
                  <a:cubicBezTo>
                    <a:pt x="0" y="13"/>
                    <a:pt x="7" y="9"/>
                    <a:pt x="7" y="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9" name="Freeform 21"/>
            <p:cNvSpPr/>
            <p:nvPr/>
          </p:nvSpPr>
          <p:spPr bwMode="auto">
            <a:xfrm>
              <a:off x="3819" y="1865"/>
              <a:ext cx="21" cy="33"/>
            </a:xfrm>
            <a:custGeom>
              <a:gdLst>
                <a:gd fmla="*/ 8 w 9" name="T0"/>
                <a:gd fmla="*/ 5 h 14" name="T1"/>
                <a:gd fmla="*/ 8 w 9" name="T2"/>
                <a:gd fmla="*/ 5 h 14" name="T3"/>
                <a:gd fmla="*/ 7 w 9" name="T4"/>
                <a:gd fmla="*/ 7 h 14" name="T5"/>
                <a:gd fmla="*/ 9 w 9" name="T6"/>
                <a:gd fmla="*/ 4 h 14" name="T7"/>
                <a:gd fmla="*/ 4 w 9" name="T8"/>
                <a:gd fmla="*/ 1 h 14" name="T9"/>
                <a:gd fmla="*/ 0 w 9" name="T10"/>
                <a:gd fmla="*/ 11 h 14" name="T11"/>
                <a:gd fmla="*/ 3 w 9" name="T12"/>
                <a:gd fmla="*/ 13 h 14" name="T13"/>
                <a:gd fmla="*/ 7 w 9" name="T14"/>
                <a:gd fmla="*/ 10 h 14" name="T15"/>
                <a:gd fmla="*/ 7 w 9" name="T16"/>
                <a:gd fmla="*/ 10 h 14" name="T17"/>
                <a:gd fmla="*/ 8 w 9" name="T18"/>
                <a:gd fmla="*/ 9 h 14" name="T19"/>
                <a:gd fmla="*/ 9 w 9" name="T20"/>
                <a:gd fmla="*/ 5 h 14" name="T21"/>
                <a:gd fmla="*/ 3 w 9" name="T22"/>
                <a:gd fmla="*/ 6 h 14" name="T23"/>
                <a:gd fmla="*/ 3 w 9" name="T24"/>
                <a:gd fmla="*/ 5 h 14" name="T25"/>
                <a:gd fmla="*/ 3 w 9" name="T26"/>
                <a:gd fmla="*/ 6 h 14" name="T27"/>
                <a:gd fmla="*/ 1 w 9" name="T28"/>
                <a:gd fmla="*/ 8 h 14" name="T29"/>
                <a:gd fmla="*/ 8 w 9" name="T30"/>
                <a:gd fmla="*/ 8 h 14" name="T31"/>
                <a:gd fmla="*/ 8 w 9" name="T32"/>
                <a:gd fmla="*/ 9 h 14" name="T33"/>
                <a:gd fmla="*/ 8 w 9" name="T34"/>
                <a:gd fmla="*/ 8 h 14" name="T35"/>
                <a:gd fmla="*/ 9 w 9" name="T36"/>
                <a:gd fmla="*/ 5 h 14" name="T37"/>
                <a:gd fmla="*/ 7 w 9" name="T38"/>
                <a:gd fmla="*/ 2 h 14" name="T39"/>
                <a:gd fmla="*/ 3 w 9" name="T40"/>
                <a:gd fmla="*/ 6 h 14" name="T41"/>
                <a:gd fmla="*/ 2 w 9" name="T42"/>
                <a:gd fmla="*/ 7 h 14" name="T43"/>
                <a:gd fmla="*/ 4 w 9" name="T44"/>
                <a:gd fmla="*/ 4 h 14" name="T45"/>
                <a:gd fmla="*/ 1 w 9" name="T46"/>
                <a:gd fmla="*/ 9 h 14" name="T47"/>
                <a:gd fmla="*/ 7 w 9" name="T48"/>
                <a:gd fmla="*/ 8 h 14" name="T49"/>
                <a:gd fmla="*/ 7 w 9" name="T50"/>
                <a:gd fmla="*/ 7 h 14" name="T51"/>
                <a:gd fmla="*/ 7 w 9" name="T52"/>
                <a:gd fmla="*/ 6 h 14" name="T53"/>
                <a:gd fmla="*/ 6 w 9" name="T54"/>
                <a:gd fmla="*/ 7 h 14" name="T55"/>
                <a:gd fmla="*/ 2 w 9" name="T56"/>
                <a:gd fmla="*/ 4 h 14" name="T57"/>
                <a:gd fmla="*/ 2 w 9" name="T58"/>
                <a:gd fmla="*/ 5 h 14" name="T59"/>
                <a:gd fmla="*/ 3 w 9" name="T60"/>
                <a:gd fmla="*/ 3 h 14" name="T61"/>
                <a:gd fmla="*/ 1 w 9" name="T62"/>
                <a:gd fmla="*/ 6 h 14" name="T63"/>
                <a:gd fmla="*/ 4 w 9" name="T64"/>
                <a:gd fmla="*/ 9 h 14" name="T65"/>
                <a:gd fmla="*/ 8 w 9" name="T66"/>
                <a:gd fmla="*/ 5 h 1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 w="9">
                  <a:moveTo>
                    <a:pt x="8" y="5"/>
                  </a:moveTo>
                  <a:cubicBezTo>
                    <a:pt x="8" y="5"/>
                    <a:pt x="8" y="5"/>
                    <a:pt x="8" y="5"/>
                  </a:cubicBezTo>
                  <a:cubicBezTo>
                    <a:pt x="8" y="5"/>
                    <a:pt x="8" y="6"/>
                    <a:pt x="7" y="7"/>
                  </a:cubicBezTo>
                  <a:cubicBezTo>
                    <a:pt x="8" y="6"/>
                    <a:pt x="8" y="5"/>
                    <a:pt x="9" y="4"/>
                  </a:cubicBezTo>
                  <a:cubicBezTo>
                    <a:pt x="9" y="1"/>
                    <a:pt x="7" y="0"/>
                    <a:pt x="4" y="1"/>
                  </a:cubicBezTo>
                  <a:cubicBezTo>
                    <a:pt x="1" y="3"/>
                    <a:pt x="0" y="7"/>
                    <a:pt x="0" y="11"/>
                  </a:cubicBezTo>
                  <a:cubicBezTo>
                    <a:pt x="0" y="12"/>
                    <a:pt x="1" y="13"/>
                    <a:pt x="3" y="13"/>
                  </a:cubicBezTo>
                  <a:cubicBezTo>
                    <a:pt x="5" y="13"/>
                    <a:pt x="6" y="12"/>
                    <a:pt x="7" y="10"/>
                  </a:cubicBezTo>
                  <a:cubicBezTo>
                    <a:pt x="7" y="10"/>
                    <a:pt x="7" y="9"/>
                    <a:pt x="7" y="10"/>
                  </a:cubicBezTo>
                  <a:cubicBezTo>
                    <a:pt x="6" y="12"/>
                    <a:pt x="8" y="9"/>
                    <a:pt x="8" y="9"/>
                  </a:cubicBezTo>
                  <a:cubicBezTo>
                    <a:pt x="8" y="8"/>
                    <a:pt x="9" y="6"/>
                    <a:pt x="9" y="5"/>
                  </a:cubicBezTo>
                  <a:cubicBezTo>
                    <a:pt x="7" y="5"/>
                    <a:pt x="5" y="5"/>
                    <a:pt x="3" y="6"/>
                  </a:cubicBezTo>
                  <a:cubicBezTo>
                    <a:pt x="3" y="5"/>
                    <a:pt x="3" y="5"/>
                    <a:pt x="3" y="5"/>
                  </a:cubicBezTo>
                  <a:cubicBezTo>
                    <a:pt x="3" y="5"/>
                    <a:pt x="3" y="5"/>
                    <a:pt x="3" y="6"/>
                  </a:cubicBezTo>
                  <a:cubicBezTo>
                    <a:pt x="2" y="7"/>
                    <a:pt x="2" y="7"/>
                    <a:pt x="1" y="8"/>
                  </a:cubicBezTo>
                  <a:cubicBezTo>
                    <a:pt x="1" y="14"/>
                    <a:pt x="7" y="12"/>
                    <a:pt x="8" y="8"/>
                  </a:cubicBezTo>
                  <a:cubicBezTo>
                    <a:pt x="8" y="8"/>
                    <a:pt x="8" y="8"/>
                    <a:pt x="8" y="9"/>
                  </a:cubicBezTo>
                  <a:cubicBezTo>
                    <a:pt x="8" y="8"/>
                    <a:pt x="8" y="8"/>
                    <a:pt x="8" y="8"/>
                  </a:cubicBezTo>
                  <a:cubicBezTo>
                    <a:pt x="9" y="7"/>
                    <a:pt x="9" y="6"/>
                    <a:pt x="9" y="5"/>
                  </a:cubicBezTo>
                  <a:cubicBezTo>
                    <a:pt x="9" y="3"/>
                    <a:pt x="9" y="2"/>
                    <a:pt x="7" y="2"/>
                  </a:cubicBezTo>
                  <a:cubicBezTo>
                    <a:pt x="5" y="2"/>
                    <a:pt x="3" y="4"/>
                    <a:pt x="3" y="6"/>
                  </a:cubicBezTo>
                  <a:cubicBezTo>
                    <a:pt x="3" y="6"/>
                    <a:pt x="2" y="7"/>
                    <a:pt x="2" y="7"/>
                  </a:cubicBezTo>
                  <a:cubicBezTo>
                    <a:pt x="3" y="6"/>
                    <a:pt x="4" y="5"/>
                    <a:pt x="4" y="4"/>
                  </a:cubicBezTo>
                  <a:cubicBezTo>
                    <a:pt x="2" y="5"/>
                    <a:pt x="2" y="7"/>
                    <a:pt x="1" y="9"/>
                  </a:cubicBezTo>
                  <a:cubicBezTo>
                    <a:pt x="3" y="9"/>
                    <a:pt x="5" y="8"/>
                    <a:pt x="7" y="8"/>
                  </a:cubicBezTo>
                  <a:cubicBezTo>
                    <a:pt x="7" y="8"/>
                    <a:pt x="7" y="8"/>
                    <a:pt x="7" y="7"/>
                  </a:cubicBezTo>
                  <a:cubicBezTo>
                    <a:pt x="7" y="7"/>
                    <a:pt x="7" y="7"/>
                    <a:pt x="7" y="6"/>
                  </a:cubicBezTo>
                  <a:cubicBezTo>
                    <a:pt x="7" y="6"/>
                    <a:pt x="8" y="6"/>
                    <a:pt x="6" y="7"/>
                  </a:cubicBezTo>
                  <a:cubicBezTo>
                    <a:pt x="5" y="6"/>
                    <a:pt x="3" y="5"/>
                    <a:pt x="2" y="4"/>
                  </a:cubicBezTo>
                  <a:cubicBezTo>
                    <a:pt x="2" y="5"/>
                    <a:pt x="2" y="5"/>
                    <a:pt x="2" y="5"/>
                  </a:cubicBezTo>
                  <a:cubicBezTo>
                    <a:pt x="2" y="4"/>
                    <a:pt x="3" y="3"/>
                    <a:pt x="3" y="3"/>
                  </a:cubicBezTo>
                  <a:cubicBezTo>
                    <a:pt x="2" y="4"/>
                    <a:pt x="2" y="5"/>
                    <a:pt x="1" y="6"/>
                  </a:cubicBezTo>
                  <a:cubicBezTo>
                    <a:pt x="1" y="7"/>
                    <a:pt x="2" y="9"/>
                    <a:pt x="4" y="9"/>
                  </a:cubicBezTo>
                  <a:cubicBezTo>
                    <a:pt x="6" y="9"/>
                    <a:pt x="8" y="7"/>
                    <a:pt x="8" y="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40" name="Freeform 22"/>
            <p:cNvSpPr/>
            <p:nvPr/>
          </p:nvSpPr>
          <p:spPr bwMode="auto">
            <a:xfrm>
              <a:off x="3861" y="1889"/>
              <a:ext cx="53" cy="31"/>
            </a:xfrm>
            <a:custGeom>
              <a:gdLst>
                <a:gd fmla="*/ 7 w 22" name="T0"/>
                <a:gd fmla="*/ 6 h 13" name="T1"/>
                <a:gd fmla="*/ 5 w 22" name="T2"/>
                <a:gd fmla="*/ 8 h 13" name="T3"/>
                <a:gd fmla="*/ 6 w 22" name="T4"/>
                <a:gd fmla="*/ 9 h 13" name="T5"/>
                <a:gd fmla="*/ 8 w 22" name="T6"/>
                <a:gd fmla="*/ 9 h 13" name="T7"/>
                <a:gd fmla="*/ 9 w 22" name="T8"/>
                <a:gd fmla="*/ 10 h 13" name="T9"/>
                <a:gd fmla="*/ 16 w 22" name="T10"/>
                <a:gd fmla="*/ 13 h 13" name="T11"/>
                <a:gd fmla="*/ 18 w 22" name="T12"/>
                <a:gd fmla="*/ 6 h 13" name="T13"/>
                <a:gd fmla="*/ 13 w 22" name="T14"/>
                <a:gd fmla="*/ 3 h 13" name="T15"/>
                <a:gd fmla="*/ 9 w 22" name="T16"/>
                <a:gd fmla="*/ 1 h 13" name="T17"/>
                <a:gd fmla="*/ 1 w 22" name="T18"/>
                <a:gd fmla="*/ 6 h 13" name="T19"/>
                <a:gd fmla="*/ 7 w 22" name="T20"/>
                <a:gd fmla="*/ 6 h 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 w="22">
                  <a:moveTo>
                    <a:pt x="7" y="6"/>
                  </a:moveTo>
                  <a:cubicBezTo>
                    <a:pt x="4" y="7"/>
                    <a:pt x="3" y="8"/>
                    <a:pt x="5" y="8"/>
                  </a:cubicBezTo>
                  <a:cubicBezTo>
                    <a:pt x="5" y="8"/>
                    <a:pt x="6" y="9"/>
                    <a:pt x="6" y="9"/>
                  </a:cubicBezTo>
                  <a:cubicBezTo>
                    <a:pt x="7" y="9"/>
                    <a:pt x="8" y="9"/>
                    <a:pt x="8" y="9"/>
                  </a:cubicBezTo>
                  <a:cubicBezTo>
                    <a:pt x="8" y="9"/>
                    <a:pt x="9" y="10"/>
                    <a:pt x="9" y="10"/>
                  </a:cubicBezTo>
                  <a:cubicBezTo>
                    <a:pt x="12" y="11"/>
                    <a:pt x="13" y="13"/>
                    <a:pt x="16" y="13"/>
                  </a:cubicBezTo>
                  <a:cubicBezTo>
                    <a:pt x="20" y="13"/>
                    <a:pt x="22" y="6"/>
                    <a:pt x="18" y="6"/>
                  </a:cubicBezTo>
                  <a:cubicBezTo>
                    <a:pt x="16" y="5"/>
                    <a:pt x="15" y="4"/>
                    <a:pt x="13" y="3"/>
                  </a:cubicBezTo>
                  <a:cubicBezTo>
                    <a:pt x="12" y="2"/>
                    <a:pt x="11" y="2"/>
                    <a:pt x="9" y="1"/>
                  </a:cubicBezTo>
                  <a:cubicBezTo>
                    <a:pt x="5" y="0"/>
                    <a:pt x="1" y="2"/>
                    <a:pt x="1" y="6"/>
                  </a:cubicBezTo>
                  <a:cubicBezTo>
                    <a:pt x="0" y="11"/>
                    <a:pt x="7" y="10"/>
                    <a:pt x="7" y="6"/>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41" name="Freeform 23"/>
            <p:cNvSpPr/>
            <p:nvPr/>
          </p:nvSpPr>
          <p:spPr bwMode="auto">
            <a:xfrm>
              <a:off x="4021" y="2015"/>
              <a:ext cx="109" cy="59"/>
            </a:xfrm>
            <a:custGeom>
              <a:gdLst>
                <a:gd fmla="*/ 0 w 46" name="T0"/>
                <a:gd fmla="*/ 22 h 25" name="T1"/>
                <a:gd fmla="*/ 0 w 46" name="T2"/>
                <a:gd fmla="*/ 22 h 25" name="T3"/>
                <a:gd fmla="*/ 3 w 46" name="T4"/>
                <a:gd fmla="*/ 25 h 25" name="T5"/>
                <a:gd fmla="*/ 42 w 46" name="T6"/>
                <a:gd fmla="*/ 9 h 25" name="T7"/>
                <a:gd fmla="*/ 40 w 46" name="T8"/>
                <a:gd fmla="*/ 3 h 25" name="T9"/>
                <a:gd fmla="*/ 5 w 46" name="T10"/>
                <a:gd fmla="*/ 17 h 25" name="T11"/>
                <a:gd fmla="*/ 7 w 46" name="T12"/>
                <a:gd fmla="*/ 20 h 25" name="T13"/>
                <a:gd fmla="*/ 7 w 46" name="T14"/>
                <a:gd fmla="*/ 19 h 25" name="T15"/>
                <a:gd fmla="*/ 0 w 46" name="T16"/>
                <a:gd fmla="*/ 22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46">
                  <a:moveTo>
                    <a:pt x="0" y="22"/>
                  </a:moveTo>
                  <a:cubicBezTo>
                    <a:pt x="0" y="22"/>
                    <a:pt x="0" y="22"/>
                    <a:pt x="0" y="22"/>
                  </a:cubicBezTo>
                  <a:cubicBezTo>
                    <a:pt x="0" y="24"/>
                    <a:pt x="1" y="25"/>
                    <a:pt x="3" y="25"/>
                  </a:cubicBezTo>
                  <a:cubicBezTo>
                    <a:pt x="17" y="25"/>
                    <a:pt x="31" y="17"/>
                    <a:pt x="42" y="9"/>
                  </a:cubicBezTo>
                  <a:cubicBezTo>
                    <a:pt x="46" y="7"/>
                    <a:pt x="45" y="0"/>
                    <a:pt x="40" y="3"/>
                  </a:cubicBezTo>
                  <a:cubicBezTo>
                    <a:pt x="30" y="10"/>
                    <a:pt x="17" y="17"/>
                    <a:pt x="5" y="17"/>
                  </a:cubicBezTo>
                  <a:cubicBezTo>
                    <a:pt x="5" y="18"/>
                    <a:pt x="6" y="19"/>
                    <a:pt x="7" y="20"/>
                  </a:cubicBezTo>
                  <a:cubicBezTo>
                    <a:pt x="7" y="20"/>
                    <a:pt x="7" y="20"/>
                    <a:pt x="7" y="19"/>
                  </a:cubicBezTo>
                  <a:cubicBezTo>
                    <a:pt x="7" y="14"/>
                    <a:pt x="0" y="18"/>
                    <a:pt x="0" y="22"/>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42" name="Freeform 24"/>
            <p:cNvSpPr/>
            <p:nvPr/>
          </p:nvSpPr>
          <p:spPr bwMode="auto">
            <a:xfrm>
              <a:off x="4050" y="2008"/>
              <a:ext cx="121" cy="100"/>
            </a:xfrm>
            <a:custGeom>
              <a:gdLst>
                <a:gd fmla="*/ 5 w 51" name="T0"/>
                <a:gd fmla="*/ 26 h 42" name="T1"/>
                <a:gd fmla="*/ 5 w 51" name="T2"/>
                <a:gd fmla="*/ 26 h 42" name="T3"/>
                <a:gd fmla="*/ 3 w 51" name="T4"/>
                <a:gd fmla="*/ 24 h 42" name="T5"/>
                <a:gd fmla="*/ 20 w 51" name="T6"/>
                <a:gd fmla="*/ 39 h 42" name="T7"/>
                <a:gd fmla="*/ 42 w 51" name="T8"/>
                <a:gd fmla="*/ 39 h 42" name="T9"/>
                <a:gd fmla="*/ 50 w 51" name="T10"/>
                <a:gd fmla="*/ 23 h 42" name="T11"/>
                <a:gd fmla="*/ 43 w 51" name="T12"/>
                <a:gd fmla="*/ 12 h 42" name="T13"/>
                <a:gd fmla="*/ 36 w 51" name="T14"/>
                <a:gd fmla="*/ 2 h 42" name="T15"/>
                <a:gd fmla="*/ 32 w 51" name="T16"/>
                <a:gd fmla="*/ 8 h 42" name="T17"/>
                <a:gd fmla="*/ 36 w 51" name="T18"/>
                <a:gd fmla="*/ 15 h 42" name="T19"/>
                <a:gd fmla="*/ 38 w 51" name="T20"/>
                <a:gd fmla="*/ 33 h 42" name="T21"/>
                <a:gd fmla="*/ 9 w 51" name="T22"/>
                <a:gd fmla="*/ 20 h 42" name="T23"/>
                <a:gd fmla="*/ 7 w 51" name="T24"/>
                <a:gd fmla="*/ 19 h 42" name="T25"/>
                <a:gd fmla="*/ 6 w 51" name="T26"/>
                <a:gd fmla="*/ 19 h 42" name="T27"/>
                <a:gd fmla="*/ 5 w 51" name="T28"/>
                <a:gd fmla="*/ 26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51">
                  <a:moveTo>
                    <a:pt x="5" y="26"/>
                  </a:moveTo>
                  <a:cubicBezTo>
                    <a:pt x="5" y="26"/>
                    <a:pt x="5" y="26"/>
                    <a:pt x="5" y="26"/>
                  </a:cubicBezTo>
                  <a:cubicBezTo>
                    <a:pt x="5" y="26"/>
                    <a:pt x="4" y="25"/>
                    <a:pt x="3" y="24"/>
                  </a:cubicBezTo>
                  <a:cubicBezTo>
                    <a:pt x="6" y="32"/>
                    <a:pt x="12" y="37"/>
                    <a:pt x="20" y="39"/>
                  </a:cubicBezTo>
                  <a:cubicBezTo>
                    <a:pt x="25" y="41"/>
                    <a:pt x="37" y="42"/>
                    <a:pt x="42" y="39"/>
                  </a:cubicBezTo>
                  <a:cubicBezTo>
                    <a:pt x="47" y="35"/>
                    <a:pt x="51" y="29"/>
                    <a:pt x="50" y="23"/>
                  </a:cubicBezTo>
                  <a:cubicBezTo>
                    <a:pt x="49" y="18"/>
                    <a:pt x="46" y="15"/>
                    <a:pt x="43" y="12"/>
                  </a:cubicBezTo>
                  <a:cubicBezTo>
                    <a:pt x="41" y="9"/>
                    <a:pt x="39" y="4"/>
                    <a:pt x="36" y="2"/>
                  </a:cubicBezTo>
                  <a:cubicBezTo>
                    <a:pt x="33" y="0"/>
                    <a:pt x="28" y="6"/>
                    <a:pt x="32" y="8"/>
                  </a:cubicBezTo>
                  <a:cubicBezTo>
                    <a:pt x="33" y="9"/>
                    <a:pt x="35" y="14"/>
                    <a:pt x="36" y="15"/>
                  </a:cubicBezTo>
                  <a:cubicBezTo>
                    <a:pt x="39" y="19"/>
                    <a:pt x="49" y="31"/>
                    <a:pt x="38" y="33"/>
                  </a:cubicBezTo>
                  <a:cubicBezTo>
                    <a:pt x="27" y="35"/>
                    <a:pt x="14" y="31"/>
                    <a:pt x="9" y="20"/>
                  </a:cubicBezTo>
                  <a:cubicBezTo>
                    <a:pt x="9" y="19"/>
                    <a:pt x="8" y="19"/>
                    <a:pt x="7" y="19"/>
                  </a:cubicBezTo>
                  <a:cubicBezTo>
                    <a:pt x="7" y="19"/>
                    <a:pt x="7" y="19"/>
                    <a:pt x="6" y="19"/>
                  </a:cubicBezTo>
                  <a:cubicBezTo>
                    <a:pt x="3" y="19"/>
                    <a:pt x="0" y="26"/>
                    <a:pt x="5" y="26"/>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43" name="Freeform 25"/>
            <p:cNvSpPr/>
            <p:nvPr/>
          </p:nvSpPr>
          <p:spPr bwMode="auto">
            <a:xfrm>
              <a:off x="4090" y="2039"/>
              <a:ext cx="40" cy="42"/>
            </a:xfrm>
            <a:custGeom>
              <a:gdLst>
                <a:gd fmla="*/ 2 w 17" name="T0"/>
                <a:gd fmla="*/ 7 h 18" name="T1"/>
                <a:gd fmla="*/ 8 w 17" name="T2"/>
                <a:gd fmla="*/ 12 h 18" name="T3"/>
                <a:gd fmla="*/ 12 w 17" name="T4"/>
                <a:gd fmla="*/ 17 h 18" name="T5"/>
                <a:gd fmla="*/ 17 w 17" name="T6"/>
                <a:gd fmla="*/ 14 h 18" name="T7"/>
                <a:gd fmla="*/ 15 w 17" name="T8"/>
                <a:gd fmla="*/ 10 h 18" name="T9"/>
                <a:gd fmla="*/ 15 w 17" name="T10"/>
                <a:gd fmla="*/ 9 h 18" name="T11"/>
                <a:gd fmla="*/ 14 w 17" name="T12"/>
                <a:gd fmla="*/ 8 h 18" name="T13"/>
                <a:gd fmla="*/ 13 w 17" name="T14"/>
                <a:gd fmla="*/ 5 h 18" name="T15"/>
                <a:gd fmla="*/ 7 w 17" name="T16"/>
                <a:gd fmla="*/ 1 h 18" name="T17"/>
                <a:gd fmla="*/ 2 w 17" name="T18"/>
                <a:gd fmla="*/ 3 h 18" name="T19"/>
                <a:gd fmla="*/ 2 w 17" name="T20"/>
                <a:gd fmla="*/ 7 h 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 w="17">
                  <a:moveTo>
                    <a:pt x="2" y="7"/>
                  </a:moveTo>
                  <a:cubicBezTo>
                    <a:pt x="4" y="9"/>
                    <a:pt x="7" y="10"/>
                    <a:pt x="8" y="12"/>
                  </a:cubicBezTo>
                  <a:cubicBezTo>
                    <a:pt x="9" y="14"/>
                    <a:pt x="10" y="16"/>
                    <a:pt x="12" y="17"/>
                  </a:cubicBezTo>
                  <a:cubicBezTo>
                    <a:pt x="14" y="18"/>
                    <a:pt x="16" y="16"/>
                    <a:pt x="17" y="14"/>
                  </a:cubicBezTo>
                  <a:cubicBezTo>
                    <a:pt x="17" y="12"/>
                    <a:pt x="17" y="11"/>
                    <a:pt x="15" y="10"/>
                  </a:cubicBezTo>
                  <a:cubicBezTo>
                    <a:pt x="16" y="10"/>
                    <a:pt x="15" y="10"/>
                    <a:pt x="15" y="9"/>
                  </a:cubicBezTo>
                  <a:cubicBezTo>
                    <a:pt x="15" y="9"/>
                    <a:pt x="15" y="8"/>
                    <a:pt x="14" y="8"/>
                  </a:cubicBezTo>
                  <a:cubicBezTo>
                    <a:pt x="14" y="7"/>
                    <a:pt x="13" y="6"/>
                    <a:pt x="13" y="5"/>
                  </a:cubicBezTo>
                  <a:cubicBezTo>
                    <a:pt x="11" y="3"/>
                    <a:pt x="9" y="2"/>
                    <a:pt x="7" y="1"/>
                  </a:cubicBezTo>
                  <a:cubicBezTo>
                    <a:pt x="5" y="0"/>
                    <a:pt x="3" y="1"/>
                    <a:pt x="2" y="3"/>
                  </a:cubicBezTo>
                  <a:cubicBezTo>
                    <a:pt x="1" y="4"/>
                    <a:pt x="0" y="7"/>
                    <a:pt x="2" y="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grpSp>
        <p:nvGrpSpPr>
          <p:cNvPr id="3" name="组合 58"/>
          <p:cNvGrpSpPr/>
          <p:nvPr/>
        </p:nvGrpSpPr>
        <p:grpSpPr>
          <a:xfrm rot="20175544">
            <a:off x="1448883" y="2650361"/>
            <a:ext cx="1466283" cy="680333"/>
            <a:chOff x="4024313" y="3409951"/>
            <a:chExt cx="954881" cy="442913"/>
          </a:xfrm>
          <a:solidFill>
            <a:schemeClr val="accent2"/>
          </a:solidFill>
        </p:grpSpPr>
        <p:sp>
          <p:nvSpPr>
            <p:cNvPr id="60"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61"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68" name="文本框 67"/>
          <p:cNvSpPr txBox="1"/>
          <p:nvPr/>
        </p:nvSpPr>
        <p:spPr>
          <a:xfrm rot="199847">
            <a:off x="1847120" y="2526226"/>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itchFamily="34" typeface="微软雅黑"/>
                <a:ea charset="-122" pitchFamily="34" typeface="微软雅黑"/>
              </a:rPr>
              <a:t>小标题</a:t>
            </a:r>
          </a:p>
        </p:txBody>
      </p:sp>
      <p:sp>
        <p:nvSpPr>
          <p:cNvPr id="69" name="文本框 68"/>
          <p:cNvSpPr txBox="1"/>
          <p:nvPr/>
        </p:nvSpPr>
        <p:spPr>
          <a:xfrm>
            <a:off x="1427821" y="3165601"/>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itchFamily="34" typeface="微软雅黑"/>
                <a:ea charset="-122" pitchFamily="34" typeface="微软雅黑"/>
              </a:rPr>
              <a:t>请在此添加文字请在此添加文字请在此添加文字请在此添加文字请在此添加文字请在此添加文字</a:t>
            </a:r>
          </a:p>
        </p:txBody>
      </p:sp>
      <p:grpSp>
        <p:nvGrpSpPr>
          <p:cNvPr id="4" name="组合 69"/>
          <p:cNvGrpSpPr/>
          <p:nvPr/>
        </p:nvGrpSpPr>
        <p:grpSpPr>
          <a:xfrm rot="20175544">
            <a:off x="3558545" y="3347215"/>
            <a:ext cx="1466283" cy="680333"/>
            <a:chOff x="4024313" y="3409951"/>
            <a:chExt cx="954881" cy="442913"/>
          </a:xfrm>
          <a:solidFill>
            <a:schemeClr val="accent2"/>
          </a:solidFill>
        </p:grpSpPr>
        <p:sp>
          <p:nvSpPr>
            <p:cNvPr id="71"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72"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73" name="文本框 72"/>
          <p:cNvSpPr txBox="1"/>
          <p:nvPr/>
        </p:nvSpPr>
        <p:spPr>
          <a:xfrm rot="199847">
            <a:off x="4006694" y="3246084"/>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itchFamily="34" typeface="微软雅黑"/>
                <a:ea charset="-122" pitchFamily="34" typeface="微软雅黑"/>
              </a:rPr>
              <a:t>小标题</a:t>
            </a:r>
          </a:p>
        </p:txBody>
      </p:sp>
      <p:sp>
        <p:nvSpPr>
          <p:cNvPr id="74" name="文本框 73"/>
          <p:cNvSpPr txBox="1"/>
          <p:nvPr/>
        </p:nvSpPr>
        <p:spPr>
          <a:xfrm>
            <a:off x="3537484" y="3862455"/>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itchFamily="34" typeface="微软雅黑"/>
                <a:ea charset="-122" pitchFamily="34" typeface="微软雅黑"/>
              </a:rPr>
              <a:t>请在此添加文字请在此添加文字请在此添加文字请在此添加文字请在此添加文字请在此添加文字</a:t>
            </a:r>
          </a:p>
        </p:txBody>
      </p:sp>
      <p:grpSp>
        <p:nvGrpSpPr>
          <p:cNvPr id="5" name="组合 74"/>
          <p:cNvGrpSpPr/>
          <p:nvPr/>
        </p:nvGrpSpPr>
        <p:grpSpPr>
          <a:xfrm rot="20175544">
            <a:off x="5578243" y="2412272"/>
            <a:ext cx="1466283" cy="680333"/>
            <a:chOff x="4024313" y="3409951"/>
            <a:chExt cx="954881" cy="442913"/>
          </a:xfrm>
          <a:solidFill>
            <a:schemeClr val="accent2"/>
          </a:solidFill>
        </p:grpSpPr>
        <p:sp>
          <p:nvSpPr>
            <p:cNvPr id="76"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77"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78" name="文本框 77"/>
          <p:cNvSpPr txBox="1"/>
          <p:nvPr/>
        </p:nvSpPr>
        <p:spPr>
          <a:xfrm rot="199847">
            <a:off x="5960888" y="2287688"/>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itchFamily="34" typeface="微软雅黑"/>
                <a:ea charset="-122" pitchFamily="34" typeface="微软雅黑"/>
              </a:rPr>
              <a:t>小标题</a:t>
            </a:r>
          </a:p>
        </p:txBody>
      </p:sp>
      <p:sp>
        <p:nvSpPr>
          <p:cNvPr id="79" name="文本框 78"/>
          <p:cNvSpPr txBox="1"/>
          <p:nvPr/>
        </p:nvSpPr>
        <p:spPr>
          <a:xfrm>
            <a:off x="5557182" y="2927511"/>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itchFamily="34" typeface="微软雅黑"/>
                <a:ea charset="-122" pitchFamily="34" typeface="微软雅黑"/>
              </a:rPr>
              <a:t>请在此添加文字请在此添加文字请在此添加文字请在此添加文字请在此添加文字请在此添加文字</a:t>
            </a:r>
          </a:p>
        </p:txBody>
      </p:sp>
      <p:grpSp>
        <p:nvGrpSpPr>
          <p:cNvPr id="6" name="组合 79"/>
          <p:cNvGrpSpPr/>
          <p:nvPr/>
        </p:nvGrpSpPr>
        <p:grpSpPr>
          <a:xfrm rot="20175544">
            <a:off x="7643193" y="3130715"/>
            <a:ext cx="1466283" cy="680333"/>
            <a:chOff x="4024313" y="3409951"/>
            <a:chExt cx="954881" cy="442913"/>
          </a:xfrm>
          <a:solidFill>
            <a:schemeClr val="accent2"/>
          </a:solidFill>
        </p:grpSpPr>
        <p:sp>
          <p:nvSpPr>
            <p:cNvPr id="81"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82"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83" name="文本框 82"/>
          <p:cNvSpPr txBox="1"/>
          <p:nvPr/>
        </p:nvSpPr>
        <p:spPr>
          <a:xfrm rot="199847">
            <a:off x="8025840" y="3006132"/>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itchFamily="34" typeface="微软雅黑"/>
                <a:ea charset="-122" pitchFamily="34" typeface="微软雅黑"/>
              </a:rPr>
              <a:t>小标题</a:t>
            </a:r>
          </a:p>
        </p:txBody>
      </p:sp>
      <p:sp>
        <p:nvSpPr>
          <p:cNvPr id="84" name="文本框 83"/>
          <p:cNvSpPr txBox="1"/>
          <p:nvPr/>
        </p:nvSpPr>
        <p:spPr>
          <a:xfrm>
            <a:off x="7622132" y="3645955"/>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itchFamily="34" typeface="微软雅黑"/>
                <a:ea charset="-122" pitchFamily="34" typeface="微软雅黑"/>
              </a:rPr>
              <a:t>请在此添加文字请在此添加文字请在此添加文字请在此添加文字请在此添加文字请在此添加文字</a:t>
            </a:r>
          </a:p>
        </p:txBody>
      </p:sp>
    </p:spTree>
    <p:extLst>
      <p:ext uri="{BB962C8B-B14F-4D97-AF65-F5344CB8AC3E}">
        <p14:creationId val="1337109988"/>
      </p:ext>
    </p:extLst>
  </p:cSld>
  <p:clrMapOvr>
    <a:masterClrMapping/>
  </p:clrMapOvr>
  <mc:AlternateContent>
    <mc:Choice Requires="p14">
      <p:transition p14:dur="1250" spd="slow">
        <p:randomBar dir="vert"/>
      </p:transition>
    </mc:Choice>
    <mc:Fallback>
      <p:transition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3"/>
                                        </p:tgtEl>
                                        <p:attrNameLst>
                                          <p:attrName>style.visibility</p:attrName>
                                        </p:attrNameLst>
                                      </p:cBhvr>
                                      <p:to>
                                        <p:strVal val="visible"/>
                                      </p:to>
                                    </p:set>
                                    <p:animEffect filter="wipe(right)" transition="in">
                                      <p:cBhvr>
                                        <p:cTn dur="500" id="11"/>
                                        <p:tgtEl>
                                          <p:spTgt spid="3"/>
                                        </p:tgtEl>
                                      </p:cBhvr>
                                    </p:animEffect>
                                  </p:childTnLst>
                                </p:cTn>
                              </p:par>
                              <p:par>
                                <p:cTn fill="hold" grpId="0" id="12" nodeType="withEffect" presetClass="entr" presetID="12" presetSubtype="4">
                                  <p:stCondLst>
                                    <p:cond delay="600"/>
                                  </p:stCondLst>
                                  <p:childTnLst>
                                    <p:set>
                                      <p:cBhvr>
                                        <p:cTn dur="1" fill="hold" id="13">
                                          <p:stCondLst>
                                            <p:cond delay="0"/>
                                          </p:stCondLst>
                                        </p:cTn>
                                        <p:tgtEl>
                                          <p:spTgt spid="68"/>
                                        </p:tgtEl>
                                        <p:attrNameLst>
                                          <p:attrName>style.visibility</p:attrName>
                                        </p:attrNameLst>
                                      </p:cBhvr>
                                      <p:to>
                                        <p:strVal val="visible"/>
                                      </p:to>
                                    </p:set>
                                    <p:animEffect filter="slide(fromBottom)" transition="in">
                                      <p:cBhvr>
                                        <p:cTn dur="500" id="14"/>
                                        <p:tgtEl>
                                          <p:spTgt spid="68"/>
                                        </p:tgtEl>
                                      </p:cBhvr>
                                    </p:animEffect>
                                  </p:childTnLst>
                                </p:cTn>
                              </p:par>
                              <p:par>
                                <p:cTn fill="hold" grpId="0" id="15" nodeType="withEffect" presetClass="entr" presetID="12" presetSubtype="1">
                                  <p:stCondLst>
                                    <p:cond delay="900"/>
                                  </p:stCondLst>
                                  <p:childTnLst>
                                    <p:set>
                                      <p:cBhvr>
                                        <p:cTn dur="1" fill="hold" id="16">
                                          <p:stCondLst>
                                            <p:cond delay="0"/>
                                          </p:stCondLst>
                                        </p:cTn>
                                        <p:tgtEl>
                                          <p:spTgt spid="69"/>
                                        </p:tgtEl>
                                        <p:attrNameLst>
                                          <p:attrName>style.visibility</p:attrName>
                                        </p:attrNameLst>
                                      </p:cBhvr>
                                      <p:to>
                                        <p:strVal val="visible"/>
                                      </p:to>
                                    </p:set>
                                    <p:animEffect filter="slide(fromTop)" transition="in">
                                      <p:cBhvr>
                                        <p:cTn dur="500" id="17"/>
                                        <p:tgtEl>
                                          <p:spTgt spid="69"/>
                                        </p:tgtEl>
                                      </p:cBhvr>
                                    </p:animEffect>
                                  </p:childTnLst>
                                </p:cTn>
                              </p:par>
                              <p:par>
                                <p:cTn fill="hold" id="18" nodeType="withEffect" presetClass="entr" presetID="22" presetSubtype="2">
                                  <p:stCondLst>
                                    <p:cond delay="1200"/>
                                  </p:stCondLst>
                                  <p:childTnLst>
                                    <p:set>
                                      <p:cBhvr>
                                        <p:cTn dur="1" fill="hold" id="19">
                                          <p:stCondLst>
                                            <p:cond delay="0"/>
                                          </p:stCondLst>
                                        </p:cTn>
                                        <p:tgtEl>
                                          <p:spTgt spid="4"/>
                                        </p:tgtEl>
                                        <p:attrNameLst>
                                          <p:attrName>style.visibility</p:attrName>
                                        </p:attrNameLst>
                                      </p:cBhvr>
                                      <p:to>
                                        <p:strVal val="visible"/>
                                      </p:to>
                                    </p:set>
                                    <p:animEffect filter="wipe(right)" transition="in">
                                      <p:cBhvr>
                                        <p:cTn dur="500" id="20"/>
                                        <p:tgtEl>
                                          <p:spTgt spid="4"/>
                                        </p:tgtEl>
                                      </p:cBhvr>
                                    </p:animEffect>
                                  </p:childTnLst>
                                </p:cTn>
                              </p:par>
                              <p:par>
                                <p:cTn fill="hold" grpId="0" id="21" nodeType="withEffect" presetClass="entr" presetID="12" presetSubtype="4">
                                  <p:stCondLst>
                                    <p:cond delay="1500"/>
                                  </p:stCondLst>
                                  <p:childTnLst>
                                    <p:set>
                                      <p:cBhvr>
                                        <p:cTn dur="1" fill="hold" id="22">
                                          <p:stCondLst>
                                            <p:cond delay="0"/>
                                          </p:stCondLst>
                                        </p:cTn>
                                        <p:tgtEl>
                                          <p:spTgt spid="73"/>
                                        </p:tgtEl>
                                        <p:attrNameLst>
                                          <p:attrName>style.visibility</p:attrName>
                                        </p:attrNameLst>
                                      </p:cBhvr>
                                      <p:to>
                                        <p:strVal val="visible"/>
                                      </p:to>
                                    </p:set>
                                    <p:animEffect filter="slide(fromBottom)" transition="in">
                                      <p:cBhvr>
                                        <p:cTn dur="500" id="23"/>
                                        <p:tgtEl>
                                          <p:spTgt spid="73"/>
                                        </p:tgtEl>
                                      </p:cBhvr>
                                    </p:animEffect>
                                  </p:childTnLst>
                                </p:cTn>
                              </p:par>
                              <p:par>
                                <p:cTn fill="hold" grpId="0" id="24" nodeType="withEffect" presetClass="entr" presetID="12" presetSubtype="1">
                                  <p:stCondLst>
                                    <p:cond delay="1800"/>
                                  </p:stCondLst>
                                  <p:childTnLst>
                                    <p:set>
                                      <p:cBhvr>
                                        <p:cTn dur="1" fill="hold" id="25">
                                          <p:stCondLst>
                                            <p:cond delay="0"/>
                                          </p:stCondLst>
                                        </p:cTn>
                                        <p:tgtEl>
                                          <p:spTgt spid="74"/>
                                        </p:tgtEl>
                                        <p:attrNameLst>
                                          <p:attrName>style.visibility</p:attrName>
                                        </p:attrNameLst>
                                      </p:cBhvr>
                                      <p:to>
                                        <p:strVal val="visible"/>
                                      </p:to>
                                    </p:set>
                                    <p:animEffect filter="slide(fromTop)" transition="in">
                                      <p:cBhvr>
                                        <p:cTn dur="500" id="26"/>
                                        <p:tgtEl>
                                          <p:spTgt spid="74"/>
                                        </p:tgtEl>
                                      </p:cBhvr>
                                    </p:animEffect>
                                  </p:childTnLst>
                                </p:cTn>
                              </p:par>
                              <p:par>
                                <p:cTn fill="hold" id="27" nodeType="withEffect" presetClass="entr" presetID="22" presetSubtype="2">
                                  <p:stCondLst>
                                    <p:cond delay="2100"/>
                                  </p:stCondLst>
                                  <p:childTnLst>
                                    <p:set>
                                      <p:cBhvr>
                                        <p:cTn dur="1" fill="hold" id="28">
                                          <p:stCondLst>
                                            <p:cond delay="0"/>
                                          </p:stCondLst>
                                        </p:cTn>
                                        <p:tgtEl>
                                          <p:spTgt spid="5"/>
                                        </p:tgtEl>
                                        <p:attrNameLst>
                                          <p:attrName>style.visibility</p:attrName>
                                        </p:attrNameLst>
                                      </p:cBhvr>
                                      <p:to>
                                        <p:strVal val="visible"/>
                                      </p:to>
                                    </p:set>
                                    <p:animEffect filter="wipe(right)" transition="in">
                                      <p:cBhvr>
                                        <p:cTn dur="500" id="29"/>
                                        <p:tgtEl>
                                          <p:spTgt spid="5"/>
                                        </p:tgtEl>
                                      </p:cBhvr>
                                    </p:animEffect>
                                  </p:childTnLst>
                                </p:cTn>
                              </p:par>
                              <p:par>
                                <p:cTn fill="hold" grpId="0" id="30" nodeType="withEffect" presetClass="entr" presetID="12" presetSubtype="4">
                                  <p:stCondLst>
                                    <p:cond delay="2400"/>
                                  </p:stCondLst>
                                  <p:childTnLst>
                                    <p:set>
                                      <p:cBhvr>
                                        <p:cTn dur="1" fill="hold" id="31">
                                          <p:stCondLst>
                                            <p:cond delay="0"/>
                                          </p:stCondLst>
                                        </p:cTn>
                                        <p:tgtEl>
                                          <p:spTgt spid="78"/>
                                        </p:tgtEl>
                                        <p:attrNameLst>
                                          <p:attrName>style.visibility</p:attrName>
                                        </p:attrNameLst>
                                      </p:cBhvr>
                                      <p:to>
                                        <p:strVal val="visible"/>
                                      </p:to>
                                    </p:set>
                                    <p:animEffect filter="slide(fromBottom)" transition="in">
                                      <p:cBhvr>
                                        <p:cTn dur="500" id="32"/>
                                        <p:tgtEl>
                                          <p:spTgt spid="78"/>
                                        </p:tgtEl>
                                      </p:cBhvr>
                                    </p:animEffect>
                                  </p:childTnLst>
                                </p:cTn>
                              </p:par>
                              <p:par>
                                <p:cTn fill="hold" grpId="0" id="33" nodeType="withEffect" presetClass="entr" presetID="12" presetSubtype="1">
                                  <p:stCondLst>
                                    <p:cond delay="2700"/>
                                  </p:stCondLst>
                                  <p:childTnLst>
                                    <p:set>
                                      <p:cBhvr>
                                        <p:cTn dur="1" fill="hold" id="34">
                                          <p:stCondLst>
                                            <p:cond delay="0"/>
                                          </p:stCondLst>
                                        </p:cTn>
                                        <p:tgtEl>
                                          <p:spTgt spid="79"/>
                                        </p:tgtEl>
                                        <p:attrNameLst>
                                          <p:attrName>style.visibility</p:attrName>
                                        </p:attrNameLst>
                                      </p:cBhvr>
                                      <p:to>
                                        <p:strVal val="visible"/>
                                      </p:to>
                                    </p:set>
                                    <p:animEffect filter="slide(fromTop)" transition="in">
                                      <p:cBhvr>
                                        <p:cTn dur="500" id="35"/>
                                        <p:tgtEl>
                                          <p:spTgt spid="79"/>
                                        </p:tgtEl>
                                      </p:cBhvr>
                                    </p:animEffect>
                                  </p:childTnLst>
                                </p:cTn>
                              </p:par>
                              <p:par>
                                <p:cTn fill="hold" id="36" nodeType="withEffect" presetClass="entr" presetID="22" presetSubtype="2">
                                  <p:stCondLst>
                                    <p:cond delay="3000"/>
                                  </p:stCondLst>
                                  <p:childTnLst>
                                    <p:set>
                                      <p:cBhvr>
                                        <p:cTn dur="1" fill="hold" id="37">
                                          <p:stCondLst>
                                            <p:cond delay="0"/>
                                          </p:stCondLst>
                                        </p:cTn>
                                        <p:tgtEl>
                                          <p:spTgt spid="6"/>
                                        </p:tgtEl>
                                        <p:attrNameLst>
                                          <p:attrName>style.visibility</p:attrName>
                                        </p:attrNameLst>
                                      </p:cBhvr>
                                      <p:to>
                                        <p:strVal val="visible"/>
                                      </p:to>
                                    </p:set>
                                    <p:animEffect filter="wipe(right)" transition="in">
                                      <p:cBhvr>
                                        <p:cTn dur="500" id="38"/>
                                        <p:tgtEl>
                                          <p:spTgt spid="6"/>
                                        </p:tgtEl>
                                      </p:cBhvr>
                                    </p:animEffect>
                                  </p:childTnLst>
                                </p:cTn>
                              </p:par>
                              <p:par>
                                <p:cTn fill="hold" grpId="0" id="39" nodeType="withEffect" presetClass="entr" presetID="12" presetSubtype="4">
                                  <p:stCondLst>
                                    <p:cond delay="3300"/>
                                  </p:stCondLst>
                                  <p:childTnLst>
                                    <p:set>
                                      <p:cBhvr>
                                        <p:cTn dur="1" fill="hold" id="40">
                                          <p:stCondLst>
                                            <p:cond delay="0"/>
                                          </p:stCondLst>
                                        </p:cTn>
                                        <p:tgtEl>
                                          <p:spTgt spid="83"/>
                                        </p:tgtEl>
                                        <p:attrNameLst>
                                          <p:attrName>style.visibility</p:attrName>
                                        </p:attrNameLst>
                                      </p:cBhvr>
                                      <p:to>
                                        <p:strVal val="visible"/>
                                      </p:to>
                                    </p:set>
                                    <p:animEffect filter="slide(fromBottom)" transition="in">
                                      <p:cBhvr>
                                        <p:cTn dur="500" id="41"/>
                                        <p:tgtEl>
                                          <p:spTgt spid="83"/>
                                        </p:tgtEl>
                                      </p:cBhvr>
                                    </p:animEffect>
                                  </p:childTnLst>
                                </p:cTn>
                              </p:par>
                              <p:par>
                                <p:cTn fill="hold" grpId="0" id="42" nodeType="withEffect" presetClass="entr" presetID="12" presetSubtype="1">
                                  <p:stCondLst>
                                    <p:cond delay="3600"/>
                                  </p:stCondLst>
                                  <p:childTnLst>
                                    <p:set>
                                      <p:cBhvr>
                                        <p:cTn dur="1" fill="hold" id="43">
                                          <p:stCondLst>
                                            <p:cond delay="0"/>
                                          </p:stCondLst>
                                        </p:cTn>
                                        <p:tgtEl>
                                          <p:spTgt spid="84"/>
                                        </p:tgtEl>
                                        <p:attrNameLst>
                                          <p:attrName>style.visibility</p:attrName>
                                        </p:attrNameLst>
                                      </p:cBhvr>
                                      <p:to>
                                        <p:strVal val="visible"/>
                                      </p:to>
                                    </p:set>
                                    <p:animEffect filter="slide(fromTop)" transition="in">
                                      <p:cBhvr>
                                        <p:cTn dur="500" id="44"/>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8"/>
      <p:bldP grpId="0" spid="69"/>
      <p:bldP grpId="0" spid="73"/>
      <p:bldP grpId="0" spid="74"/>
      <p:bldP grpId="0" spid="78"/>
      <p:bldP grpId="0" spid="79"/>
      <p:bldP grpId="0" spid="83"/>
      <p:bldP grpId="0" spid="84"/>
    </p:bldLst>
  </p:timing>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349">
      <a:dk1>
        <a:sysClr val="windowText" lastClr="000000"/>
      </a:dk1>
      <a:lt1>
        <a:sysClr val="window" lastClr="FFFFFF"/>
      </a:lt1>
      <a:dk2>
        <a:srgbClr val="44546A"/>
      </a:dk2>
      <a:lt2>
        <a:srgbClr val="E7E6E6"/>
      </a:lt2>
      <a:accent1>
        <a:srgbClr val="3A8E3F"/>
      </a:accent1>
      <a:accent2>
        <a:srgbClr val="3A8E3F"/>
      </a:accent2>
      <a:accent3>
        <a:srgbClr val="3A8E3F"/>
      </a:accent3>
      <a:accent4>
        <a:srgbClr val="3A8E3F"/>
      </a:accent4>
      <a:accent5>
        <a:srgbClr val="3A8E3F"/>
      </a:accent5>
      <a:accent6>
        <a:srgbClr val="3A8E3F"/>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162</Paragraphs>
  <Slides>24</Slides>
  <Notes>17</Notes>
  <TotalTime>59</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24</vt:i4>
      </vt:variant>
    </vt:vector>
  </HeadingPairs>
  <TitlesOfParts>
    <vt:vector baseType="lpstr" size="39">
      <vt:lpstr>Arial</vt:lpstr>
      <vt:lpstr>等线 Light</vt:lpstr>
      <vt:lpstr>等线</vt:lpstr>
      <vt:lpstr>Calibri Light</vt:lpstr>
      <vt:lpstr>Calibri</vt:lpstr>
      <vt:lpstr>迷你简卡通</vt:lpstr>
      <vt:lpstr>Daniel Black</vt:lpstr>
      <vt:lpstr>华文隶书</vt:lpstr>
      <vt:lpstr>微软雅黑</vt:lpstr>
      <vt:lpstr>华文细黑</vt:lpstr>
      <vt:lpstr>宋体</vt:lpstr>
      <vt:lpstr>方正静蕾简体</vt:lpstr>
      <vt:lpstr>Cooper Std Black</vt:lpstr>
      <vt:lpstr>DFPShaoNvW5-GB</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2018-06-23T07:25:39Z</dcterms:created>
  <cp:lastModifiedBy>优品PPT</cp:lastModifiedBy>
  <dcterms:modified xsi:type="dcterms:W3CDTF">2021-08-20T11:07:03Z</dcterms:modified>
  <cp:revision>23</cp:revision>
  <dc:title>PowerPoint 演示文稿</dc:title>
</cp:coreProperties>
</file>