
<file path=[Content_Types].xml><?xml version="1.0" encoding="utf-8"?>
<Types xmlns="http://schemas.openxmlformats.org/package/2006/content-types">
  <Default ContentType="image/jpeg" Extension="jpeg"/>
  <Default ContentType="audio/mpeg" Extension="mp3"/>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51" r:id="rId2"/>
  </p:sldMasterIdLst>
  <p:notesMasterIdLst>
    <p:notesMasterId r:id="rId3"/>
  </p:notesMasterIdLst>
  <p:handoutMasterIdLst>
    <p:handoutMasterId r:id="rId4"/>
  </p:handoutMasterIdLst>
  <p:sldIdLst>
    <p:sldId id="3170" r:id="rId5"/>
    <p:sldId id="3172" r:id="rId6"/>
    <p:sldId id="3196" r:id="rId7"/>
    <p:sldId id="3188" r:id="rId8"/>
    <p:sldId id="3186" r:id="rId9"/>
    <p:sldId id="3193" r:id="rId10"/>
    <p:sldId id="3175" r:id="rId11"/>
    <p:sldId id="3183" r:id="rId12"/>
    <p:sldId id="3197" r:id="rId13"/>
    <p:sldId id="3187" r:id="rId14"/>
    <p:sldId id="3182" r:id="rId15"/>
    <p:sldId id="3192" r:id="rId16"/>
    <p:sldId id="3176" r:id="rId17"/>
    <p:sldId id="3198" r:id="rId18"/>
    <p:sldId id="3179" r:id="rId19"/>
    <p:sldId id="3190" r:id="rId20"/>
    <p:sldId id="3184" r:id="rId21"/>
    <p:sldId id="3191" r:id="rId22"/>
    <p:sldId id="3199" r:id="rId23"/>
    <p:sldId id="3177" r:id="rId24"/>
    <p:sldId id="3181" r:id="rId25"/>
    <p:sldId id="3185" r:id="rId26"/>
    <p:sldId id="3189" r:id="rId27"/>
    <p:sldId id="3200" r:id="rId28"/>
    <p:sldId id="3178" r:id="rId29"/>
    <p:sldId id="3195" r:id="rId30"/>
    <p:sldId id="3194" r:id="rId31"/>
    <p:sldId id="3201" r:id="rId32"/>
  </p:sldIdLst>
  <p:sldSz cx="9001125" cy="5040313"/>
  <p:notesSz cx="6858000" cy="9144000"/>
  <p:custDataLst>
    <p:tags r:id="rId33"/>
  </p:custDataLst>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anose="02010600030101010101" pitchFamily="2" charset="-122"/>
        <a:cs typeface="+mn-cs"/>
      </a:defRPr>
    </a:lvl1pPr>
    <a:lvl2pPr marL="447066" indent="-127575" algn="l" rtl="0" eaLnBrk="0" fontAlgn="base" hangingPunct="0">
      <a:spcBef>
        <a:spcPct val="0"/>
      </a:spcBef>
      <a:spcAft>
        <a:spcPct val="0"/>
      </a:spcAft>
      <a:defRPr kern="1200">
        <a:solidFill>
          <a:schemeClr val="tx1"/>
        </a:solidFill>
        <a:latin typeface="Calibri" pitchFamily="34" charset="0"/>
        <a:ea typeface="宋体" panose="02010600030101010101" pitchFamily="2" charset="-122"/>
        <a:cs typeface="+mn-cs"/>
      </a:defRPr>
    </a:lvl2pPr>
    <a:lvl3pPr marL="896351" indent="-257368" algn="l" rtl="0" eaLnBrk="0" fontAlgn="base" hangingPunct="0">
      <a:spcBef>
        <a:spcPct val="0"/>
      </a:spcBef>
      <a:spcAft>
        <a:spcPct val="0"/>
      </a:spcAft>
      <a:defRPr kern="1200">
        <a:solidFill>
          <a:schemeClr val="tx1"/>
        </a:solidFill>
        <a:latin typeface="Calibri" pitchFamily="34" charset="0"/>
        <a:ea typeface="宋体" panose="02010600030101010101" pitchFamily="2" charset="-122"/>
        <a:cs typeface="+mn-cs"/>
      </a:defRPr>
    </a:lvl3pPr>
    <a:lvl4pPr marL="1345636" indent="-387162" algn="l" rtl="0" eaLnBrk="0" fontAlgn="base" hangingPunct="0">
      <a:spcBef>
        <a:spcPct val="0"/>
      </a:spcBef>
      <a:spcAft>
        <a:spcPct val="0"/>
      </a:spcAft>
      <a:defRPr kern="1200">
        <a:solidFill>
          <a:schemeClr val="tx1"/>
        </a:solidFill>
        <a:latin typeface="Calibri" pitchFamily="34" charset="0"/>
        <a:ea typeface="宋体" panose="02010600030101010101" pitchFamily="2" charset="-122"/>
        <a:cs typeface="+mn-cs"/>
      </a:defRPr>
    </a:lvl4pPr>
    <a:lvl5pPr marL="1794920" indent="-516955" algn="l" rtl="0" eaLnBrk="0" fontAlgn="base" hangingPunct="0">
      <a:spcBef>
        <a:spcPct val="0"/>
      </a:spcBef>
      <a:spcAft>
        <a:spcPct val="0"/>
      </a:spcAft>
      <a:defRPr kern="1200">
        <a:solidFill>
          <a:schemeClr val="tx1"/>
        </a:solidFill>
        <a:latin typeface="Calibri" pitchFamily="34" charset="0"/>
        <a:ea typeface="宋体" panose="02010600030101010101" pitchFamily="2" charset="-122"/>
        <a:cs typeface="+mn-cs"/>
      </a:defRPr>
    </a:lvl5pPr>
    <a:lvl6pPr marL="1597457" algn="l" defTabSz="638983" rtl="0" eaLnBrk="1" latinLnBrk="0" hangingPunct="1">
      <a:defRPr kern="1200">
        <a:solidFill>
          <a:schemeClr val="tx1"/>
        </a:solidFill>
        <a:latin typeface="Calibri" pitchFamily="34" charset="0"/>
        <a:ea typeface="宋体" panose="02010600030101010101" pitchFamily="2" charset="-122"/>
        <a:cs typeface="+mn-cs"/>
      </a:defRPr>
    </a:lvl6pPr>
    <a:lvl7pPr marL="1916948" algn="l" defTabSz="638983" rtl="0" eaLnBrk="1" latinLnBrk="0" hangingPunct="1">
      <a:defRPr kern="1200">
        <a:solidFill>
          <a:schemeClr val="tx1"/>
        </a:solidFill>
        <a:latin typeface="Calibri" pitchFamily="34" charset="0"/>
        <a:ea typeface="宋体" panose="02010600030101010101" pitchFamily="2" charset="-122"/>
        <a:cs typeface="+mn-cs"/>
      </a:defRPr>
    </a:lvl7pPr>
    <a:lvl8pPr marL="2236440" algn="l" defTabSz="638983" rtl="0" eaLnBrk="1" latinLnBrk="0" hangingPunct="1">
      <a:defRPr kern="1200">
        <a:solidFill>
          <a:schemeClr val="tx1"/>
        </a:solidFill>
        <a:latin typeface="Calibri" pitchFamily="34" charset="0"/>
        <a:ea typeface="宋体" panose="02010600030101010101" pitchFamily="2" charset="-122"/>
        <a:cs typeface="+mn-cs"/>
      </a:defRPr>
    </a:lvl8pPr>
    <a:lvl9pPr marL="2555931" algn="l" defTabSz="638983" rtl="0" eaLnBrk="1" latinLnBrk="0" hangingPunct="1">
      <a:defRPr kern="1200">
        <a:solidFill>
          <a:schemeClr val="tx1"/>
        </a:solidFill>
        <a:latin typeface="Calibri"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9">
          <p15:clr>
            <a:srgbClr val="A4A3A4"/>
          </p15:clr>
        </p15:guide>
        <p15:guide id="2" orient="horz" pos="2915">
          <p15:clr>
            <a:srgbClr val="A4A3A4"/>
          </p15:clr>
        </p15:guide>
        <p15:guide id="3" pos="2835">
          <p15:clr>
            <a:srgbClr val="A4A3A4"/>
          </p15:clr>
        </p15:guide>
        <p15:guide id="4" pos="390">
          <p15:clr>
            <a:srgbClr val="A4A3A4"/>
          </p15:clr>
        </p15:guide>
        <p15:guide id="5" pos="5248">
          <p15:clr>
            <a:srgbClr val="A4A3A4"/>
          </p15:clr>
        </p15:guide>
        <p15:guide id="6" pos="4836">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19" autoAdjust="0"/>
    <p:restoredTop sz="95317" autoAdjust="0"/>
  </p:normalViewPr>
  <p:slideViewPr>
    <p:cSldViewPr>
      <p:cViewPr varScale="1">
        <p:scale>
          <a:sx n="116" d="100"/>
          <a:sy n="116" d="100"/>
        </p:scale>
        <p:origin x="582" y="114"/>
      </p:cViewPr>
      <p:guideLst>
        <p:guide orient="horz" pos="229"/>
        <p:guide orient="horz" pos="2915"/>
        <p:guide pos="2835"/>
        <p:guide pos="390"/>
        <p:guide pos="5248"/>
        <p:guide pos="4836"/>
      </p:guideLst>
    </p:cSldViewPr>
  </p:slideViewPr>
  <p:outlineViewPr>
    <p:cViewPr>
      <p:scale>
        <a:sx n="100" d="100"/>
        <a:sy n="100" d="100"/>
      </p:scale>
      <p:origin x="0" y="-9972"/>
    </p:cViewPr>
  </p:outlineViewPr>
  <p:notesTextViewPr>
    <p:cViewPr>
      <p:scale>
        <a:sx n="1" d="1"/>
        <a:sy n="1" d="1"/>
      </p:scale>
      <p:origin x="0" y="0"/>
    </p:cViewPr>
  </p:notesTextViewPr>
  <p:sorterViewPr showFormatting="0">
    <p:cViewPr>
      <p:scale>
        <a:sx n="50" d="100"/>
        <a:sy n="50" d="100"/>
      </p:scale>
      <p:origin x="0" y="0"/>
    </p:cViewPr>
  </p:sorterViewPr>
  <p:notesViewPr>
    <p:cSldViewPr>
      <p:cViewPr>
        <p:scale>
          <a:sx n="1" d="100"/>
          <a:sy n="1" d="100"/>
        </p:scale>
        <p:origin x="0" y="0"/>
      </p:cViewPr>
    </p:cSldViewPr>
  </p:notesViewPr>
  <p:gridSpacing cx="72006" cy="72006"/>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tags/tag6.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spPr>
            <a:solidFill>
              <a:srgbClr val="00AEEF"/>
            </a:solidFill>
            <a:ln>
              <a:noFill/>
            </a:ln>
            <a:effectLst/>
          </c:spPr>
          <c:invertIfNegative val="0"/>
          <c:dLbls>
            <c:dLbl>
              <c:idx val="0"/>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c:spPr>
                </c15:leaderLines>
              </c:ext>
            </c:extLst>
          </c:dLbls>
          <c:val>
            <c:numRef>
              <c:f>Sheet1!$B$2</c:f>
              <c:numCache>
                <c:formatCode>0%</c:formatCode>
                <c:ptCount val="1"/>
                <c:pt idx="0">
                  <c:v>0.35</c:v>
                </c:pt>
              </c:numCache>
            </c:numRef>
          </c:val>
          <c:extLs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类别 1</c:v>
                      </c:pt>
                    </c:strCache>
                  </c:strRef>
                </c15:cat>
              </c15:filteredCategoryTitle>
            </c:ext>
            <c:ext xmlns:c16="http://schemas.microsoft.com/office/drawing/2014/chart" uri="{C3380CC4-5D6E-409C-BE32-E72D297353CC}">
              <c16:uniqueId val="{00000000-E769-419C-A6A0-6831813EE750}"/>
            </c:ext>
          </c:extLst>
        </c:ser>
        <c:ser>
          <c:idx val="1"/>
          <c:order val="1"/>
          <c:spPr>
            <a:solidFill>
              <a:srgbClr val="0070C0"/>
            </a:solidFill>
            <a:ln>
              <a:noFill/>
            </a:ln>
            <a:effectLst/>
          </c:spPr>
          <c:invertIfNegative val="0"/>
          <c:dLbls>
            <c:dLbl>
              <c:idx val="0"/>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c:spPr>
                </c15:leaderLines>
              </c:ext>
            </c:extLst>
          </c:dLbls>
          <c:val>
            <c:numRef>
              <c:f>Sheet1!$C$2</c:f>
              <c:numCache>
                <c:formatCode>0%</c:formatCode>
                <c:ptCount val="1"/>
                <c:pt idx="0">
                  <c:v>0.750000000000001</c:v>
                </c:pt>
              </c:numCache>
            </c:numRef>
          </c:val>
          <c:extLs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类别 1</c:v>
                      </c:pt>
                    </c:strCache>
                  </c:strRef>
                </c15:cat>
              </c15:filteredCategoryTitle>
            </c:ext>
            <c:ext xmlns:c16="http://schemas.microsoft.com/office/drawing/2014/chart" uri="{C3380CC4-5D6E-409C-BE32-E72D297353CC}">
              <c16:uniqueId val="{00000001-E769-419C-A6A0-6831813EE750}"/>
            </c:ext>
          </c:extLst>
        </c:ser>
        <c:ser>
          <c:idx val="2"/>
          <c:order val="2"/>
          <c:spPr>
            <a:solidFill>
              <a:srgbClr val="00AEEF"/>
            </a:solidFill>
            <a:ln>
              <a:noFill/>
            </a:ln>
            <a:effectLst/>
          </c:spPr>
          <c:invertIfNegative val="0"/>
          <c:dPt>
            <c:idx val="0"/>
            <c:invertIfNegative val="0"/>
            <c:extLst>
              <c:ext xmlns:c16="http://schemas.microsoft.com/office/drawing/2014/chart" uri="{C3380CC4-5D6E-409C-BE32-E72D297353CC}">
                <c16:uniqueId val="{00000003-E769-419C-A6A0-6831813EE750}"/>
              </c:ext>
            </c:extLst>
          </c:dPt>
          <c:dLbls>
            <c:dLbl>
              <c:idx val="0"/>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c:spPr>
                </c15:leaderLines>
              </c:ext>
            </c:extLst>
          </c:dLbls>
          <c:val>
            <c:numRef>
              <c:f>Sheet1!$D$2</c:f>
              <c:numCache>
                <c:formatCode>0%</c:formatCode>
                <c:ptCount val="1"/>
                <c:pt idx="0">
                  <c:v>0.600000000000001</c:v>
                </c:pt>
              </c:numCache>
            </c:numRef>
          </c:val>
          <c:extLs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类别 1</c:v>
                      </c:pt>
                    </c:strCache>
                  </c:strRef>
                </c15:cat>
              </c15:filteredCategoryTitle>
            </c:ext>
            <c:ext xmlns:c16="http://schemas.microsoft.com/office/drawing/2014/chart" uri="{C3380CC4-5D6E-409C-BE32-E72D297353CC}">
              <c16:uniqueId val="{00000004-E769-419C-A6A0-6831813EE750}"/>
            </c:ext>
          </c:extLst>
        </c:ser>
        <c:ser>
          <c:idx val="3"/>
          <c:order val="3"/>
          <c:spPr>
            <a:solidFill>
              <a:srgbClr val="0070C0"/>
            </a:solidFill>
            <a:ln>
              <a:noFill/>
            </a:ln>
            <a:effectLst/>
          </c:spPr>
          <c:invertIfNegative val="0"/>
          <c:dLbls>
            <c:dLbl>
              <c:idx val="0"/>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c:spPr>
                </c15:leaderLines>
              </c:ext>
            </c:extLst>
          </c:dLbls>
          <c:val>
            <c:numRef>
              <c:f>Sheet1!$E$2</c:f>
              <c:numCache>
                <c:formatCode>0%</c:formatCode>
                <c:ptCount val="1"/>
                <c:pt idx="0">
                  <c:v>0.8</c:v>
                </c:pt>
              </c:numCache>
            </c:numRef>
          </c:val>
          <c:extLs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类别 1</c:v>
                      </c:pt>
                    </c:strCache>
                  </c:strRef>
                </c15:cat>
              </c15:filteredCategoryTitle>
            </c:ext>
            <c:ext xmlns:c16="http://schemas.microsoft.com/office/drawing/2014/chart" uri="{C3380CC4-5D6E-409C-BE32-E72D297353CC}">
              <c16:uniqueId val="{00000005-E769-419C-A6A0-6831813EE750}"/>
            </c:ext>
          </c:extLst>
        </c:ser>
        <c:ser>
          <c:idx val="4"/>
          <c:order val="4"/>
          <c:spPr>
            <a:solidFill>
              <a:srgbClr val="00AEEF"/>
            </a:solidFill>
            <a:ln>
              <a:noFill/>
            </a:ln>
            <a:effectLst/>
          </c:spPr>
          <c:invertIfNegative val="0"/>
          <c:dLbls>
            <c:dLbl>
              <c:idx val="0"/>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195" b="0" i="0" u="none" strike="noStrike" kern="1200" baseline="0" smtId="4294967295">
                    <a:solidFill>
                      <a:schemeClr val="bg1"/>
                    </a:solidFill>
                    <a:latin typeface="+mn-lt"/>
                    <a:ea typeface="+mn-ea"/>
                    <a:cs typeface="+mn-cs"/>
                  </a:defRPr>
                </a:pPr>
                <a:endParaRPr lang="zh-CN" sz="1195" b="0" i="0" u="none" strike="noStrike" kern="1200" baseline="0" smtId="4294967295">
                  <a:solidFill>
                    <a:schemeClr val="bg1"/>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c:spPr>
                </c15:leaderLines>
              </c:ext>
            </c:extLst>
          </c:dLbls>
          <c:val>
            <c:numRef>
              <c:f>Sheet1!$F$2</c:f>
              <c:numCache>
                <c:formatCode>0%</c:formatCode>
                <c:ptCount val="1"/>
                <c:pt idx="0">
                  <c:v>0.600000000000001</c:v>
                </c:pt>
              </c:numCache>
            </c:numRef>
          </c:val>
          <c:extLst>
            <c:ext xmlns:c15="http://schemas.microsoft.com/office/drawing/2012/chart" uri="{02D57815-91ED-43cb-92C2-25804820EDAC}">
              <c15:filteredCategoryTitle>
                <c15:cat>
                  <c:strRef>
                    <c:extLst>
                      <c:ext uri="{02D57815-91ED-43cb-92C2-25804820EDAC}">
                        <c15:formulaRef>
                          <c15:sqref>Sheet1!$A$2</c15:sqref>
                        </c15:formulaRef>
                      </c:ext>
                    </c:extLst>
                    <c:strCache>
                      <c:ptCount val="1"/>
                      <c:pt idx="0">
                        <c:v>类别 1</c:v>
                      </c:pt>
                    </c:strCache>
                  </c:strRef>
                </c15:cat>
              </c15:filteredCategoryTitle>
            </c:ext>
            <c:ext xmlns:c16="http://schemas.microsoft.com/office/drawing/2014/chart" uri="{C3380CC4-5D6E-409C-BE32-E72D297353CC}">
              <c16:uniqueId val="{00000006-E769-419C-A6A0-6831813EE750}"/>
            </c:ext>
          </c:extLst>
        </c:ser>
        <c:dLbls>
          <c:showLegendKey val="0"/>
          <c:showVal val="0"/>
          <c:showCatName val="0"/>
          <c:showSerName val="0"/>
          <c:showPercent val="0"/>
          <c:showBubbleSize val="0"/>
          <c:showLeaderLines val="0"/>
        </c:dLbls>
        <c:gapWidth val="110"/>
        <c:overlap val="-50"/>
        <c:axId val="325176304"/>
        <c:axId val="325176864"/>
      </c:barChart>
      <c:catAx>
        <c:axId val="325176304"/>
        <c:scaling>
          <c:orientation/>
        </c:scaling>
        <c:delete val="1"/>
        <c:axPos val="l"/>
        <c:numFmt formatCode="General" sourceLinked="1"/>
        <c:majorTickMark val="none"/>
        <c:minorTickMark val="none"/>
        <c:tickLblPos val="none"/>
        <c:crossAx val="325176864"/>
        <c:auto val="0"/>
        <c:lblAlgn val="ctr"/>
        <c:lblOffset/>
        <c:noMultiLvlLbl val="0"/>
      </c:catAx>
      <c:valAx>
        <c:axId val="325176864"/>
        <c:scaling>
          <c:orientation/>
        </c:scaling>
        <c:delete val="1"/>
        <c:axPos val="b"/>
        <c:numFmt formatCode="0%" sourceLinked="1"/>
        <c:majorTickMark val="none"/>
        <c:minorTickMark val="none"/>
        <c:tickLblPos val="none"/>
        <c:crossAx val="325176304"/>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spPr>
            <a:solidFill>
              <a:srgbClr val="0070C0"/>
            </a:solidFill>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0-EABA-433E-823E-0203A4146DAD}"/>
            </c:ext>
          </c:extLst>
        </c:ser>
        <c:ser>
          <c:idx val="1"/>
          <c:order val="1"/>
          <c:spPr>
            <a:solidFill>
              <a:srgbClr val="00AEEF"/>
            </a:solidFill>
          </c:spPr>
          <c:invertIfNegative val="0"/>
          <c:val>
            <c:numRef>
              <c:f>Sheet1!$C$2:$C$5</c:f>
              <c:numCache>
                <c:formatCode>General</c:formatCode>
                <c:ptCount val="4"/>
                <c:pt idx="0">
                  <c:v>2.4</c:v>
                </c:pt>
                <c:pt idx="1">
                  <c:v>4.4</c:v>
                </c:pt>
                <c:pt idx="2">
                  <c:v>1.8</c:v>
                </c:pt>
                <c:pt idx="3">
                  <c:v>2.8</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1-EABA-433E-823E-0203A4146DAD}"/>
            </c:ext>
          </c:extLst>
        </c:ser>
        <c:ser>
          <c:idx val="2"/>
          <c:order val="2"/>
          <c:spPr>
            <a:solidFill>
              <a:srgbClr val="015077"/>
            </a:solidFill>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2-EABA-433E-823E-0203A4146DAD}"/>
            </c:ext>
          </c:extLst>
        </c:ser>
        <c:dLbls>
          <c:showLegendKey val="0"/>
          <c:showVal val="0"/>
          <c:showCatName val="0"/>
          <c:showSerName val="0"/>
          <c:showPercent val="0"/>
          <c:showBubbleSize val="0"/>
          <c:showLeaderLines val="0"/>
        </c:dLbls>
        <c:gapWidth val="125"/>
        <c:overlap val="-25"/>
        <c:axId val="196445632"/>
        <c:axId val="196444512"/>
      </c:barChart>
      <c:catAx>
        <c:axId val="196445632"/>
        <c:scaling>
          <c:orientation/>
        </c:scaling>
        <c:delete val="0"/>
        <c:axPos val="b"/>
        <c:numFmt formatCode="General" sourceLinked="0"/>
        <c:majorTickMark val="none"/>
        <c:minorTickMark val="none"/>
        <c:txPr>
          <a:bodyPr rot="-60000000" spcFirstLastPara="0" vertOverflow="ellipsis" vert="horz" wrap="square" anchor="ctr" anchorCtr="1"/>
          <a:p>
            <a:pPr>
              <a:defRPr lang="zh-CN" sz="1400" b="0" i="0" u="none" strike="noStrike" kern="1200" baseline="0" smtId="4294967295">
                <a:solidFill>
                  <a:schemeClr val="tx1">
                    <a:lumMod val="85000"/>
                    <a:lumOff val="15000"/>
                  </a:schemeClr>
                </a:solidFill>
                <a:latin typeface="微软雅黑" panose="020b0503020204020204" pitchFamily="34" charset="-122"/>
                <a:ea typeface="微软雅黑" panose="020b0503020204020204" pitchFamily="34" charset="-122"/>
                <a:cs typeface="+mn-cs"/>
              </a:defRPr>
            </a:pPr>
            <a:endParaRPr lang="zh-CN" sz="1400" b="0" i="0" u="none" strike="noStrike" kern="1200" baseline="0" smtId="4294967295">
              <a:solidFill>
                <a:schemeClr val="tx1">
                  <a:lumMod val="85000"/>
                  <a:lumOff val="15000"/>
                </a:schemeClr>
              </a:solidFill>
              <a:latin typeface="微软雅黑" panose="020b0503020204020204" pitchFamily="34" charset="-122"/>
              <a:ea typeface="微软雅黑" panose="020b0503020204020204" pitchFamily="34" charset="-122"/>
              <a:cs typeface="+mn-cs"/>
            </a:endParaRPr>
          </a:p>
        </c:txPr>
        <c:crossAx val="196444512"/>
        <c:crosses val="autoZero"/>
        <c:auto val="0"/>
        <c:lblAlgn val="ctr"/>
        <c:lblOffset/>
        <c:noMultiLvlLbl val="0"/>
      </c:catAx>
      <c:valAx>
        <c:axId val="196444512"/>
        <c:scaling>
          <c:orientation/>
        </c:scaling>
        <c:delete val="0"/>
        <c:axPos val="l"/>
        <c:majorGridlines/>
        <c:numFmt formatCode="General" sourceLinked="1"/>
        <c:majorTickMark val="none"/>
        <c:minorTickMark val="none"/>
        <c:txPr>
          <a:bodyPr rot="-60000000" spcFirstLastPara="0" vertOverflow="ellipsis" vert="horz" wrap="square" anchor="ctr" anchorCtr="1"/>
          <a:p>
            <a:pPr>
              <a:defRPr lang="zh-CN" sz="1800" b="0" i="0" u="none" strike="noStrike" kern="1200" baseline="0" smtId="4294967295">
                <a:solidFill>
                  <a:schemeClr val="bg1">
                    <a:lumMod val="85000"/>
                  </a:schemeClr>
                </a:solidFill>
                <a:latin typeface="+mn-lt"/>
                <a:ea typeface="+mn-ea"/>
                <a:cs typeface="+mn-cs"/>
              </a:defRPr>
            </a:pPr>
            <a:endParaRPr lang="zh-CN" sz="1800" b="0" i="0" u="none" strike="noStrike" kern="1200" baseline="0" smtId="4294967295">
              <a:solidFill>
                <a:schemeClr val="bg1">
                  <a:lumMod val="85000"/>
                </a:schemeClr>
              </a:solidFill>
              <a:latin typeface="+mn-lt"/>
              <a:ea typeface="+mn-ea"/>
              <a:cs typeface="+mn-cs"/>
            </a:endParaRPr>
          </a:p>
        </c:txPr>
        <c:crossAx val="196445632"/>
        <c:crosses val="autoZero"/>
        <c:crossBetween val="between"/>
      </c:valAx>
      <c:spPr>
        <a:ln>
          <a:noFill/>
        </a:ln>
      </c:spPr>
    </c:plotArea>
    <c:legend>
      <c:legendPos val="b"/>
      <c:overlay val="0"/>
      <c:txPr>
        <a:bodyPr rot="0" spcFirstLastPara="0" vertOverflow="ellipsis" vert="horz" wrap="square" anchor="ctr" anchorCtr="1"/>
        <a:p>
          <a:pPr>
            <a:defRPr lang="zh-CN" sz="1400" b="0" i="0" u="none" strike="noStrike" kern="1200" baseline="0" smtId="4294967295">
              <a:solidFill>
                <a:schemeClr val="bg1">
                  <a:lumMod val="85000"/>
                </a:schemeClr>
              </a:solidFill>
              <a:latin typeface="微软雅黑" panose="020b0503020204020204" pitchFamily="34" charset="-122"/>
              <a:ea typeface="微软雅黑" panose="020b0503020204020204" pitchFamily="34" charset="-122"/>
              <a:cs typeface="+mn-cs"/>
            </a:defRPr>
          </a:pPr>
          <a:endParaRPr lang="zh-CN" sz="1400" b="0" i="0" u="none" strike="noStrike" kern="1200" baseline="0" smtId="4294967295">
            <a:solidFill>
              <a:schemeClr val="bg1">
                <a:lumMod val="85000"/>
              </a:schemeClr>
            </a:solidFill>
            <a:latin typeface="微软雅黑" panose="020b0503020204020204" pitchFamily="34" charset="-122"/>
            <a:ea typeface="微软雅黑" panose="020b0503020204020204" pitchFamily="34" charset="-122"/>
            <a:cs typeface="+mn-cs"/>
          </a:endParaRPr>
        </a:p>
      </c:txPr>
    </c:legend>
    <c:plotVisOnly val="1"/>
    <c:dispBlanksAs val="gap"/>
    <c:showDLblsOverMax val="0"/>
  </c:chart>
  <c:txPr>
    <a:bodyPr/>
    <a:p>
      <a:pPr>
        <a:defRPr lang="zh-CN" sz="1800" smtId="4294967295"/>
      </a:pPr>
      <a:endParaRPr lang="zh-CN" sz="1800" smtId="4294967295"/>
    </a:p>
  </c:txPr>
  <c:externalData r:id="rId1">
    <c:autoUpdate val="0"/>
  </c:externalData>
</c:chartSpac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noProof="1" smtClean="0"/>
            </a:lvl1pPr>
          </a:lstStyle>
          <a:p>
            <a:pPr>
              <a:defRPr/>
            </a:pPr>
            <a:fld id="{843730D4-DAA0-4961-8D66-8018B71D47DD}" type="datetimeFigureOut">
              <a:rPr lang="zh-CN" altLang="en-US"/>
              <a:pPr>
                <a:defRPr/>
              </a:pPr>
              <a:t>2017/12/13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noProof="1"/>
            </a:lvl1pPr>
          </a:lstStyle>
          <a:p>
            <a:fld id="{53CB15B2-6539-414E-885F-134AB7BAEF7A}" type="slidenum">
              <a:rPr altLang="en-US"/>
              <a:t>‹#›</a:t>
            </a:fld>
            <a:endParaRPr lang="zh-CN" altLang="en-US"/>
          </a:p>
        </p:txBody>
      </p:sp>
    </p:spTree>
    <p:extLst>
      <p:ext uri="{BB962C8B-B14F-4D97-AF65-F5344CB8AC3E}">
        <p14:creationId xmlns:p14="http://schemas.microsoft.com/office/powerpoint/2010/main" val="3152064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noProof="1"/>
            </a:lvl1pPr>
          </a:lstStyle>
          <a:p>
            <a:pPr>
              <a:defRPr/>
            </a:pPr>
            <a:fld id="{F20F0E08-FCD4-40FB-9946-C51233C97953}" type="datetimeFigureOut">
              <a:rPr lang="zh-CN" altLang="en-US"/>
              <a:pPr>
                <a:defRPr/>
              </a:pPr>
              <a:t>2017/12/13</a:t>
            </a:fld>
            <a:endParaRPr lang="zh-CN" altLang="en-US"/>
          </a:p>
        </p:txBody>
      </p:sp>
      <p:sp>
        <p:nvSpPr>
          <p:cNvPr id="2052" name="幻灯片图像占位符 3"/>
          <p:cNvSpPr>
            <a:spLocks noGrp="1" noRot="1" noChangeAspect="1" noChangeArrowheads="1"/>
          </p:cNvSpPr>
          <p:nvPr>
            <p:ph type="sldImg" idx="4294967295"/>
          </p:nvPr>
        </p:nvSpPr>
        <p:spPr bwMode="auto">
          <a:xfrm>
            <a:off x="368300" y="685800"/>
            <a:ext cx="6121400" cy="3429000"/>
          </a:xfrm>
          <a:prstGeom prst="rect">
            <a:avLst/>
          </a:prstGeom>
          <a:noFill/>
          <a:ln w="12700">
            <a:solidFill>
              <a:srgbClr val="000000"/>
            </a:solidFill>
            <a:round/>
          </a:ln>
          <a:extLst>
            <a:ext uri="{909E8E84-426E-40DD-AFC4-6F175D3DCCD1}">
              <a14:hiddenFill>
                <a:solidFill>
                  <a:srgbClr val="FFFFFF"/>
                </a:solidFill>
              </a14:hiddenFill>
            </a:ext>
          </a:extLst>
        </p:spPr>
      </p:sp>
      <p:sp>
        <p:nvSpPr>
          <p:cNvPr id="3077" name="备注占位符 4"/>
          <p:cNvSpPr>
            <a:spLocks noGrp="1" noChangeArrowheads="1"/>
          </p:cNvSpPr>
          <p:nvPr>
            <p:ph type="body" sz="quarter" idx="6"/>
          </p:nvPr>
        </p:nvSpPr>
        <p:spPr bwMode="auto">
          <a:xfrm>
            <a:off x="685800" y="4343400"/>
            <a:ext cx="5486400" cy="411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noProof="1"/>
            </a:lvl1pPr>
          </a:lstStyle>
          <a:p>
            <a:fld id="{70CA4341-F6FF-475E-A543-0194832CB00B}" type="slidenum">
              <a:rPr altLang="en-US"/>
              <a:t>‹#›</a:t>
            </a:fld>
            <a:endParaRPr lang="zh-CN" altLang="en-US"/>
          </a:p>
        </p:txBody>
      </p:sp>
    </p:spTree>
    <p:extLst>
      <p:ext uri="{BB962C8B-B14F-4D97-AF65-F5344CB8AC3E}">
        <p14:creationId val="2121857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18382" algn="l" rtl="0" eaLnBrk="0" fontAlgn="base" hangingPunct="0">
      <a:spcBef>
        <a:spcPct val="30000"/>
      </a:spcBef>
      <a:spcAft>
        <a:spcPct val="0"/>
      </a:spcAft>
      <a:defRPr sz="900" kern="1200">
        <a:solidFill>
          <a:schemeClr val="tx1"/>
        </a:solidFill>
        <a:latin typeface="+mn-lt"/>
        <a:ea typeface="+mn-ea"/>
        <a:cs typeface="+mn-cs"/>
      </a:defRPr>
    </a:lvl2pPr>
    <a:lvl3pPr marL="637874" algn="l" rtl="0" eaLnBrk="0" fontAlgn="base" hangingPunct="0">
      <a:spcBef>
        <a:spcPct val="30000"/>
      </a:spcBef>
      <a:spcAft>
        <a:spcPct val="0"/>
      </a:spcAft>
      <a:defRPr sz="900" kern="1200">
        <a:solidFill>
          <a:schemeClr val="tx1"/>
        </a:solidFill>
        <a:latin typeface="+mn-lt"/>
        <a:ea typeface="+mn-ea"/>
        <a:cs typeface="+mn-cs"/>
      </a:defRPr>
    </a:lvl3pPr>
    <a:lvl4pPr marL="957365" algn="l" rtl="0" eaLnBrk="0" fontAlgn="base" hangingPunct="0">
      <a:spcBef>
        <a:spcPct val="30000"/>
      </a:spcBef>
      <a:spcAft>
        <a:spcPct val="0"/>
      </a:spcAft>
      <a:defRPr sz="900" kern="1200">
        <a:solidFill>
          <a:schemeClr val="tx1"/>
        </a:solidFill>
        <a:latin typeface="+mn-lt"/>
        <a:ea typeface="+mn-ea"/>
        <a:cs typeface="+mn-cs"/>
      </a:defRPr>
    </a:lvl4pPr>
    <a:lvl5pPr marL="1276856" algn="l" rtl="0" eaLnBrk="0" fontAlgn="base" hangingPunct="0">
      <a:spcBef>
        <a:spcPct val="30000"/>
      </a:spcBef>
      <a:spcAft>
        <a:spcPct val="0"/>
      </a:spcAft>
      <a:defRPr sz="900" kern="1200">
        <a:solidFill>
          <a:schemeClr val="tx1"/>
        </a:solidFill>
        <a:latin typeface="+mn-lt"/>
        <a:ea typeface="+mn-ea"/>
        <a:cs typeface="+mn-cs"/>
      </a:defRPr>
    </a:lvl5pPr>
    <a:lvl6pPr marL="1597013" algn="l" defTabSz="638539" rtl="0" eaLnBrk="1" latinLnBrk="0" hangingPunct="1">
      <a:defRPr sz="900" kern="1200">
        <a:solidFill>
          <a:schemeClr val="tx1"/>
        </a:solidFill>
        <a:latin typeface="+mn-lt"/>
        <a:ea typeface="+mn-ea"/>
        <a:cs typeface="+mn-cs"/>
      </a:defRPr>
    </a:lvl6pPr>
    <a:lvl7pPr marL="1916504" algn="l" defTabSz="638539" rtl="0" eaLnBrk="1" latinLnBrk="0" hangingPunct="1">
      <a:defRPr sz="900" kern="1200">
        <a:solidFill>
          <a:schemeClr val="tx1"/>
        </a:solidFill>
        <a:latin typeface="+mn-lt"/>
        <a:ea typeface="+mn-ea"/>
        <a:cs typeface="+mn-cs"/>
      </a:defRPr>
    </a:lvl7pPr>
    <a:lvl8pPr marL="2235996" algn="l" defTabSz="638539" rtl="0" eaLnBrk="1" latinLnBrk="0" hangingPunct="1">
      <a:defRPr sz="900" kern="1200">
        <a:solidFill>
          <a:schemeClr val="tx1"/>
        </a:solidFill>
        <a:latin typeface="+mn-lt"/>
        <a:ea typeface="+mn-ea"/>
        <a:cs typeface="+mn-cs"/>
      </a:defRPr>
    </a:lvl8pPr>
    <a:lvl9pPr marL="2555487" algn="l" defTabSz="638539"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213886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378078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127187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141764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65432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627115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6276935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397768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163337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344749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638029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174654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521641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638002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076406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542041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176121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7997499"/>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852480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299226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158914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293050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310331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198953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851451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15091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283579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167628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3"/>
          <p:cNvSpPr>
            <a:spLocks noGrp="1"/>
          </p:cNvSpPr>
          <p:nvPr>
            <p:ph type="dt" sz="half" idx="10"/>
          </p:nvPr>
        </p:nvSpPr>
        <p:spPr/>
        <p:txBody>
          <a:bodyPr/>
          <a:lstStyle>
            <a:lvl1pPr>
              <a:defRPr/>
            </a:lvl1pPr>
          </a:lstStyle>
          <a:p>
            <a:pPr>
              <a:defRPr/>
            </a:pPr>
            <a:fld id="{3E156C02-6AC0-4150-BF14-3C2902387D77}" type="datetimeFigureOut">
              <a:rPr lang="zh-CN" altLang="en-US"/>
              <a:pPr>
                <a:defRPr/>
              </a:pPr>
              <a:t>2017/12/13</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287B9ED6-FA7E-4333-AD61-EE26BDBEFB97}" type="slidenum">
              <a:rPr altLang="en-US"/>
              <a:t>‹#›</a:t>
            </a:fld>
            <a:endParaRPr lang="zh-CN" altLang="en-US"/>
          </a:p>
        </p:txBody>
      </p:sp>
    </p:spTree>
    <p:extLst>
      <p:ext uri="{BB962C8B-B14F-4D97-AF65-F5344CB8AC3E}">
        <p14:creationId val="54634953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0000" y="336021"/>
            <a:ext cx="2903097" cy="1176073"/>
          </a:xfrm>
        </p:spPr>
        <p:txBody>
          <a:bodyPr anchor="b"/>
          <a:lstStyle>
            <a:lvl1pPr>
              <a:defRPr sz="2352"/>
            </a:lvl1pPr>
          </a:lstStyle>
          <a:p>
            <a:r>
              <a:rPr lang="zh-CN" altLang="en-US" smtClean="0"/>
              <a:t>单击此处编辑母版标题样式</a:t>
            </a:r>
            <a:endParaRPr lang="en-US"/>
          </a:p>
        </p:txBody>
      </p:sp>
      <p:sp>
        <p:nvSpPr>
          <p:cNvPr id="3" name="Content Placeholder 2"/>
          <p:cNvSpPr>
            <a:spLocks noGrp="1"/>
          </p:cNvSpPr>
          <p:nvPr>
            <p:ph idx="1"/>
          </p:nvPr>
        </p:nvSpPr>
        <p:spPr>
          <a:xfrm>
            <a:off x="3826650" y="725712"/>
            <a:ext cx="4556820" cy="3581889"/>
          </a:xfrm>
        </p:spPr>
        <p:txBody>
          <a:bodyPr/>
          <a:lstStyle>
            <a:lvl1pPr>
              <a:defRPr sz="2352"/>
            </a:lvl1pPr>
            <a:lvl2pPr>
              <a:defRPr sz="2058"/>
            </a:lvl2pPr>
            <a:lvl3pPr>
              <a:defRPr sz="1764"/>
            </a:lvl3pPr>
            <a:lvl4pPr>
              <a:defRPr sz="1470"/>
            </a:lvl4pPr>
            <a:lvl5pPr>
              <a:defRPr sz="1470"/>
            </a:lvl5pPr>
            <a:lvl6pPr>
              <a:defRPr sz="1470"/>
            </a:lvl6pPr>
            <a:lvl7pPr>
              <a:defRPr sz="1470"/>
            </a:lvl7pPr>
            <a:lvl8pPr>
              <a:defRPr sz="1470"/>
            </a:lvl8pPr>
            <a:lvl9pPr>
              <a:defRPr sz="147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0000" y="1512094"/>
            <a:ext cx="2903097"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43740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0000" y="336021"/>
            <a:ext cx="2903097" cy="1176073"/>
          </a:xfrm>
        </p:spPr>
        <p:txBody>
          <a:bodyPr anchor="b"/>
          <a:lstStyle>
            <a:lvl1pPr>
              <a:defRPr sz="2352"/>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26650" y="725712"/>
            <a:ext cx="4556820" cy="3581889"/>
          </a:xfrm>
        </p:spPr>
        <p:txBody>
          <a:bodyPr anchor="t"/>
          <a:lstStyle>
            <a:lvl1pPr marL="0" indent="0">
              <a:buNone/>
              <a:defRPr sz="2352"/>
            </a:lvl1pPr>
            <a:lvl2pPr marL="336042" indent="0">
              <a:buNone/>
              <a:defRPr sz="2058"/>
            </a:lvl2pPr>
            <a:lvl3pPr marL="672084" indent="0">
              <a:buNone/>
              <a:defRPr sz="1764"/>
            </a:lvl3pPr>
            <a:lvl4pPr marL="1008126" indent="0">
              <a:buNone/>
              <a:defRPr sz="1470"/>
            </a:lvl4pPr>
            <a:lvl5pPr marL="1344168" indent="0">
              <a:buNone/>
              <a:defRPr sz="1470"/>
            </a:lvl5pPr>
            <a:lvl6pPr marL="1680210" indent="0">
              <a:buNone/>
              <a:defRPr sz="1470"/>
            </a:lvl6pPr>
            <a:lvl7pPr marL="2016252" indent="0">
              <a:buNone/>
              <a:defRPr sz="1470"/>
            </a:lvl7pPr>
            <a:lvl8pPr marL="2352294" indent="0">
              <a:buNone/>
              <a:defRPr sz="1470"/>
            </a:lvl8pPr>
            <a:lvl9pPr marL="2688336" indent="0">
              <a:buNone/>
              <a:defRPr sz="1470"/>
            </a:lvl9pPr>
          </a:lstStyle>
          <a:p>
            <a:r>
              <a:rPr lang="zh-CN" altLang="en-US" smtClean="0"/>
              <a:t>单击图标添加图片</a:t>
            </a:r>
            <a:endParaRPr lang="en-US"/>
          </a:p>
        </p:txBody>
      </p:sp>
      <p:sp>
        <p:nvSpPr>
          <p:cNvPr id="4" name="Text Placeholder 3"/>
          <p:cNvSpPr>
            <a:spLocks noGrp="1"/>
          </p:cNvSpPr>
          <p:nvPr>
            <p:ph type="body" sz="half" idx="2"/>
          </p:nvPr>
        </p:nvSpPr>
        <p:spPr>
          <a:xfrm>
            <a:off x="620000" y="1512094"/>
            <a:ext cx="2903097"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992745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880535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441430" y="268350"/>
            <a:ext cx="1940868" cy="4271432"/>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18827" y="268350"/>
            <a:ext cx="5710089" cy="427143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247642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Slide">
    <p:spTree>
      <p:nvGrpSpPr>
        <p:cNvPr id="1" name=""/>
        <p:cNvGrpSpPr/>
        <p:nvPr/>
      </p:nvGrpSpPr>
      <p:grpSpPr>
        <a:xfrm>
          <a:off x="0" y="0"/>
          <a:ext cx="0" cy="0"/>
        </a:xfrm>
      </p:grpSpPr>
      <p:sp>
        <p:nvSpPr>
          <p:cNvPr id="2" name="Date Placeholder 3"/>
          <p:cNvSpPr>
            <a:spLocks noGrp="1"/>
          </p:cNvSpPr>
          <p:nvPr>
            <p:ph type="dt" sz="half" idx="10"/>
          </p:nvPr>
        </p:nvSpPr>
        <p:spPr/>
        <p:txBody>
          <a:bodyPr/>
          <a:lstStyle>
            <a:lvl1pPr>
              <a:defRPr/>
            </a:lvl1pPr>
          </a:lstStyle>
          <a:p>
            <a:pPr>
              <a:defRPr/>
            </a:pPr>
            <a:fld id="{9EE00D82-2001-449E-AD90-3BB6FC1EF930}" type="datetimeFigureOut">
              <a:rPr lang="zh-CN" altLang="en-US"/>
              <a:pPr>
                <a:defRPr/>
              </a:pPr>
              <a:t>2017/12/13</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CB47F294-569F-46BE-9414-D1C28A8AC9F5}" type="slidenum">
              <a:rPr altLang="en-US"/>
              <a:t>‹#›</a:t>
            </a:fld>
            <a:endParaRPr lang="zh-CN" altLang="en-US"/>
          </a:p>
        </p:txBody>
      </p:sp>
    </p:spTree>
    <p:extLst>
      <p:ext uri="{BB962C8B-B14F-4D97-AF65-F5344CB8AC3E}">
        <p14:creationId val="184621816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25141" y="824885"/>
            <a:ext cx="6750844" cy="1754776"/>
          </a:xfrm>
        </p:spPr>
        <p:txBody>
          <a:bodyPr anchor="b"/>
          <a:lstStyle>
            <a:lvl1pPr algn="ctr">
              <a:defRPr sz="4410"/>
            </a:lvl1pPr>
          </a:lstStyle>
          <a:p>
            <a:r>
              <a:rPr lang="zh-CN" altLang="en-US" smtClean="0"/>
              <a:t>单击此处编辑母版标题样式</a:t>
            </a:r>
            <a:endParaRPr lang="en-US"/>
          </a:p>
        </p:txBody>
      </p:sp>
      <p:sp>
        <p:nvSpPr>
          <p:cNvPr id="3" name="Subtitle 2"/>
          <p:cNvSpPr>
            <a:spLocks noGrp="1"/>
          </p:cNvSpPr>
          <p:nvPr>
            <p:ph type="subTitle" idx="1"/>
          </p:nvPr>
        </p:nvSpPr>
        <p:spPr>
          <a:xfrm>
            <a:off x="1125141" y="2647331"/>
            <a:ext cx="6750844" cy="1216909"/>
          </a:xfrm>
        </p:spPr>
        <p:txBody>
          <a:bodyPr/>
          <a:lstStyle>
            <a:lvl1pPr marL="0" indent="0" algn="ctr">
              <a:buNone/>
              <a:defRPr sz="1764"/>
            </a:lvl1pPr>
            <a:lvl2pPr marL="336042" indent="0" algn="ctr">
              <a:buNone/>
              <a:defRPr sz="1470"/>
            </a:lvl2pPr>
            <a:lvl3pPr marL="672084" indent="0" algn="ctr">
              <a:buNone/>
              <a:defRPr sz="1323"/>
            </a:lvl3pPr>
            <a:lvl4pPr marL="1008126" indent="0" algn="ctr">
              <a:buNone/>
              <a:defRPr sz="1176"/>
            </a:lvl4pPr>
            <a:lvl5pPr marL="1344168" indent="0" algn="ctr">
              <a:buNone/>
              <a:defRPr sz="1176"/>
            </a:lvl5pPr>
            <a:lvl6pPr marL="1680210" indent="0" algn="ctr">
              <a:buNone/>
              <a:defRPr sz="1176"/>
            </a:lvl6pPr>
            <a:lvl7pPr marL="2016252" indent="0" algn="ctr">
              <a:buNone/>
              <a:defRPr sz="1176"/>
            </a:lvl7pPr>
            <a:lvl8pPr marL="2352294" indent="0" algn="ctr">
              <a:buNone/>
              <a:defRPr sz="1176"/>
            </a:lvl8pPr>
            <a:lvl9pPr marL="2688336" indent="0" algn="ctr">
              <a:buNone/>
              <a:defRPr sz="1176"/>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526114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902744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14139" y="1256579"/>
            <a:ext cx="7763470" cy="2096630"/>
          </a:xfrm>
        </p:spPr>
        <p:txBody>
          <a:bodyPr anchor="b"/>
          <a:lstStyle>
            <a:lvl1pPr>
              <a:defRPr sz="441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14139" y="3373044"/>
            <a:ext cx="7763470" cy="1102568"/>
          </a:xfrm>
        </p:spPr>
        <p:txBody>
          <a:bodyPr/>
          <a:lstStyle>
            <a:lvl1pPr marL="0" indent="0">
              <a:buNone/>
              <a:defRPr sz="1764">
                <a:solidFill>
                  <a:schemeClr val="tx1">
                    <a:tint val="75000"/>
                  </a:schemeClr>
                </a:solidFill>
              </a:defRPr>
            </a:lvl1pPr>
            <a:lvl2pPr marL="336042" indent="0">
              <a:buNone/>
              <a:defRPr sz="1470">
                <a:solidFill>
                  <a:schemeClr val="tx1">
                    <a:tint val="75000"/>
                  </a:schemeClr>
                </a:solidFill>
              </a:defRPr>
            </a:lvl2pPr>
            <a:lvl3pPr marL="672084" indent="0">
              <a:buNone/>
              <a:defRPr sz="1323">
                <a:solidFill>
                  <a:schemeClr val="tx1">
                    <a:tint val="75000"/>
                  </a:schemeClr>
                </a:solidFill>
              </a:defRPr>
            </a:lvl3pPr>
            <a:lvl4pPr marL="1008126" indent="0">
              <a:buNone/>
              <a:defRPr sz="1176">
                <a:solidFill>
                  <a:schemeClr val="tx1">
                    <a:tint val="75000"/>
                  </a:schemeClr>
                </a:solidFill>
              </a:defRPr>
            </a:lvl4pPr>
            <a:lvl5pPr marL="1344168" indent="0">
              <a:buNone/>
              <a:defRPr sz="1176">
                <a:solidFill>
                  <a:schemeClr val="tx1">
                    <a:tint val="75000"/>
                  </a:schemeClr>
                </a:solidFill>
              </a:defRPr>
            </a:lvl5pPr>
            <a:lvl6pPr marL="1680210" indent="0">
              <a:buNone/>
              <a:defRPr sz="1176">
                <a:solidFill>
                  <a:schemeClr val="tx1">
                    <a:tint val="75000"/>
                  </a:schemeClr>
                </a:solidFill>
              </a:defRPr>
            </a:lvl6pPr>
            <a:lvl7pPr marL="2016252" indent="0">
              <a:buNone/>
              <a:defRPr sz="1176">
                <a:solidFill>
                  <a:schemeClr val="tx1">
                    <a:tint val="75000"/>
                  </a:schemeClr>
                </a:solidFill>
              </a:defRPr>
            </a:lvl7pPr>
            <a:lvl8pPr marL="2352294" indent="0">
              <a:buNone/>
              <a:defRPr sz="1176">
                <a:solidFill>
                  <a:schemeClr val="tx1">
                    <a:tint val="75000"/>
                  </a:schemeClr>
                </a:solidFill>
              </a:defRPr>
            </a:lvl8pPr>
            <a:lvl9pPr marL="2688336" indent="0">
              <a:buNone/>
              <a:defRPr sz="1176">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970659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18827" y="1341750"/>
            <a:ext cx="3825478" cy="31980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556820" y="1341750"/>
            <a:ext cx="3825478" cy="31980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31294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0000" y="268350"/>
            <a:ext cx="7763470" cy="974228"/>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0000" y="1235577"/>
            <a:ext cx="3807897"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smtClean="0"/>
              <a:t>单击此处编辑母版文本样式</a:t>
            </a:r>
          </a:p>
        </p:txBody>
      </p:sp>
      <p:sp>
        <p:nvSpPr>
          <p:cNvPr id="4" name="Content Placeholder 3"/>
          <p:cNvSpPr>
            <a:spLocks noGrp="1"/>
          </p:cNvSpPr>
          <p:nvPr>
            <p:ph sz="half" idx="2"/>
          </p:nvPr>
        </p:nvSpPr>
        <p:spPr>
          <a:xfrm>
            <a:off x="620000" y="1841114"/>
            <a:ext cx="3807897" cy="27080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556819" y="1235577"/>
            <a:ext cx="3826651"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smtClean="0"/>
              <a:t>单击此处编辑母版文本样式</a:t>
            </a:r>
          </a:p>
        </p:txBody>
      </p:sp>
      <p:sp>
        <p:nvSpPr>
          <p:cNvPr id="6" name="Content Placeholder 5"/>
          <p:cNvSpPr>
            <a:spLocks noGrp="1"/>
          </p:cNvSpPr>
          <p:nvPr>
            <p:ph sz="quarter" idx="4"/>
          </p:nvPr>
        </p:nvSpPr>
        <p:spPr>
          <a:xfrm>
            <a:off x="4556819" y="1841114"/>
            <a:ext cx="3826651" cy="27080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358087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2309638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2017/12/13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531345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gradFill flip="none" rotWithShape="1">
          <a:gsLst>
            <a:gs pos="0">
              <a:srgbClr val="0D2A4D"/>
            </a:gs>
            <a:gs pos="97000">
              <a:srgbClr val="000F21"/>
            </a:gs>
          </a:gsLst>
          <a:path path="circle">
            <a:fillToRect l="50000" t="50000" r="50000" b="50000"/>
          </a:path>
        </a:gradFill>
        <a:effectLst/>
      </p:bgPr>
    </p:bg>
    <p:spTree>
      <p:nvGrpSpPr>
        <p:cNvPr id="1" name=""/>
        <p:cNvGrpSpPr/>
        <p:nvPr/>
      </p:nvGrpSpPr>
      <p:grpSpPr>
        <a:xfrm>
          <a:off x="0" y="0"/>
          <a:ext cx="0" cy="0"/>
        </a:xfrm>
      </p:grpSpPr>
      <p:sp>
        <p:nvSpPr>
          <p:cNvPr id="1026" name="Title Placeholder 1"/>
          <p:cNvSpPr>
            <a:spLocks noGrp="1"/>
          </p:cNvSpPr>
          <p:nvPr>
            <p:ph type="title"/>
          </p:nvPr>
        </p:nvSpPr>
        <p:spPr bwMode="auto">
          <a:xfrm>
            <a:off x="618967" y="268832"/>
            <a:ext cx="7763193" cy="9735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63898" tIns="31949" rIns="63898" bIns="31949" numCol="1" anchor="ctr" anchorCtr="0" compatLnSpc="1">
            <a:prstTxWarp prst="textNoShape">
              <a:avLst/>
            </a:prstTxWarp>
          </a:bodyPr>
          <a:lstStyle/>
          <a:p>
            <a:pPr lvl="0"/>
            <a:r>
              <a:rPr lang="zh-CN" altLang="en-US" noProof="1"/>
              <a:t>单击此处编辑母版标题样式</a:t>
            </a:r>
            <a:endParaRPr lang="zh-CN" noProof="1"/>
          </a:p>
        </p:txBody>
      </p:sp>
      <p:sp>
        <p:nvSpPr>
          <p:cNvPr id="1027" name="Text Placeholder 2"/>
          <p:cNvSpPr>
            <a:spLocks noGrp="1"/>
          </p:cNvSpPr>
          <p:nvPr>
            <p:ph type="body" idx="1"/>
          </p:nvPr>
        </p:nvSpPr>
        <p:spPr bwMode="auto">
          <a:xfrm>
            <a:off x="618967" y="1341945"/>
            <a:ext cx="7763193" cy="31983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63898" tIns="31949" rIns="63898" bIns="31949" numCol="1" anchor="t" anchorCtr="0" compatLnSpc="1">
            <a:prstTxWarp prst="textNoShape">
              <a:avLst/>
            </a:prstTxWarp>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CN" noProof="1"/>
          </a:p>
        </p:txBody>
      </p:sp>
      <p:sp>
        <p:nvSpPr>
          <p:cNvPr id="4" name="Date Placeholder 3"/>
          <p:cNvSpPr>
            <a:spLocks noGrp="1"/>
          </p:cNvSpPr>
          <p:nvPr>
            <p:ph type="dt" sz="half" idx="2"/>
          </p:nvPr>
        </p:nvSpPr>
        <p:spPr>
          <a:xfrm>
            <a:off x="618967" y="4671915"/>
            <a:ext cx="2024698" cy="267725"/>
          </a:xfrm>
          <a:prstGeom prst="rect">
            <a:avLst/>
          </a:prstGeom>
        </p:spPr>
        <p:txBody>
          <a:bodyPr vert="horz" lIns="63898" tIns="31949" rIns="63898" bIns="31949" rtlCol="0" anchor="ctr"/>
          <a:lstStyle>
            <a:lvl1pPr algn="l" eaLnBrk="1" hangingPunct="1">
              <a:defRPr sz="900" noProof="1" smtClean="0">
                <a:solidFill>
                  <a:schemeClr val="tx1">
                    <a:tint val="75000"/>
                  </a:schemeClr>
                </a:solidFill>
              </a:defRPr>
            </a:lvl1pPr>
          </a:lstStyle>
          <a:p>
            <a:pPr>
              <a:defRPr/>
            </a:pPr>
            <a:fld id="{63A56D01-2764-4F3F-81D1-FEDBA43AD549}" type="datetimeFigureOut">
              <a:rPr lang="zh-CN" altLang="en-US"/>
              <a:pPr>
                <a:defRPr/>
              </a:pPr>
              <a:t>2017/12/13</a:t>
            </a:fld>
            <a:endParaRPr lang="zh-CN" altLang="en-US"/>
          </a:p>
        </p:txBody>
      </p:sp>
      <p:sp>
        <p:nvSpPr>
          <p:cNvPr id="5" name="Footer Placeholder 4"/>
          <p:cNvSpPr>
            <a:spLocks noGrp="1"/>
          </p:cNvSpPr>
          <p:nvPr>
            <p:ph type="ftr" sz="quarter" idx="3"/>
          </p:nvPr>
        </p:nvSpPr>
        <p:spPr>
          <a:xfrm>
            <a:off x="2981484" y="4671915"/>
            <a:ext cx="3038158" cy="267725"/>
          </a:xfrm>
          <a:prstGeom prst="rect">
            <a:avLst/>
          </a:prstGeom>
        </p:spPr>
        <p:txBody>
          <a:bodyPr vert="horz" lIns="63898" tIns="31949" rIns="63898" bIns="31949" rtlCol="0" anchor="ctr"/>
          <a:lstStyle>
            <a:lvl1pPr algn="ctr" eaLnBrk="1" hangingPunct="1">
              <a:defRPr sz="900" noProof="1">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6357462" y="4671915"/>
            <a:ext cx="2024698" cy="267725"/>
          </a:xfrm>
          <a:prstGeom prst="rect">
            <a:avLst/>
          </a:prstGeom>
        </p:spPr>
        <p:txBody>
          <a:bodyPr vert="horz" wrap="square" lIns="63898" tIns="31949" rIns="63898" bIns="31949" numCol="1" anchor="ctr" anchorCtr="0" compatLnSpc="1">
            <a:prstTxWarp prst="textNoShape">
              <a:avLst/>
            </a:prstTxWarp>
          </a:bodyPr>
          <a:lstStyle>
            <a:lvl1pPr algn="r" eaLnBrk="1" hangingPunct="1">
              <a:defRPr sz="800" noProof="1">
                <a:solidFill>
                  <a:srgbClr val="898989"/>
                </a:solidFill>
              </a:defRPr>
            </a:lvl1pPr>
          </a:lstStyle>
          <a:p>
            <a:fld id="{481A012C-3782-4128-B36B-91F05AF1EE8F}" type="slidenum">
              <a:rPr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673373"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defTabSz="673373"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2pPr>
      <a:lvl3pPr algn="l" defTabSz="673373"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3pPr>
      <a:lvl4pPr algn="l" defTabSz="673373"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4pPr>
      <a:lvl5pPr algn="l" defTabSz="673373"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5pPr>
      <a:lvl6pPr marL="319491" algn="l" defTabSz="673373"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6pPr>
      <a:lvl7pPr marL="638983" algn="l" defTabSz="673373"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7pPr>
      <a:lvl8pPr marL="958474" algn="l" defTabSz="673373"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8pPr>
      <a:lvl9pPr marL="1277965" algn="l" defTabSz="673373"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9pPr>
    </p:titleStyle>
    <p:bodyStyle>
      <a:lvl1pPr marL="168620" indent="-168620" algn="l" defTabSz="673373" rtl="0" eaLnBrk="0" fontAlgn="base" hangingPunct="0">
        <a:lnSpc>
          <a:spcPct val="90000"/>
        </a:lnSpc>
        <a:spcBef>
          <a:spcPts val="734"/>
        </a:spcBef>
        <a:spcAft>
          <a:spcPct val="0"/>
        </a:spcAft>
        <a:buFont typeface="Arial" pitchFamily="34" charset="0"/>
        <a:buChar char="•"/>
        <a:defRPr sz="2000" kern="1200">
          <a:solidFill>
            <a:schemeClr val="tx1"/>
          </a:solidFill>
          <a:latin typeface="+mn-lt"/>
          <a:ea typeface="+mn-ea"/>
          <a:cs typeface="+mn-cs"/>
        </a:defRPr>
      </a:lvl1pPr>
      <a:lvl2pPr marL="505861" indent="-168620" algn="l" defTabSz="673373" rtl="0" eaLnBrk="0" fontAlgn="base" hangingPunct="0">
        <a:lnSpc>
          <a:spcPct val="90000"/>
        </a:lnSpc>
        <a:spcBef>
          <a:spcPts val="367"/>
        </a:spcBef>
        <a:spcAft>
          <a:spcPct val="0"/>
        </a:spcAft>
        <a:buFont typeface="Arial" pitchFamily="34" charset="0"/>
        <a:buChar char="•"/>
        <a:defRPr sz="1700" kern="1200">
          <a:solidFill>
            <a:schemeClr val="tx1"/>
          </a:solidFill>
          <a:latin typeface="+mn-lt"/>
          <a:ea typeface="+mn-ea"/>
          <a:cs typeface="+mn-cs"/>
        </a:defRPr>
      </a:lvl2pPr>
      <a:lvl3pPr marL="841993" indent="-168620" algn="l" defTabSz="673373" rtl="0" eaLnBrk="0" fontAlgn="base" hangingPunct="0">
        <a:lnSpc>
          <a:spcPct val="90000"/>
        </a:lnSpc>
        <a:spcBef>
          <a:spcPts val="367"/>
        </a:spcBef>
        <a:spcAft>
          <a:spcPct val="0"/>
        </a:spcAft>
        <a:buFont typeface="Arial" pitchFamily="34" charset="0"/>
        <a:buChar char="•"/>
        <a:defRPr sz="1500" kern="1200">
          <a:solidFill>
            <a:schemeClr val="tx1"/>
          </a:solidFill>
          <a:latin typeface="+mn-lt"/>
          <a:ea typeface="+mn-ea"/>
          <a:cs typeface="+mn-cs"/>
        </a:defRPr>
      </a:lvl3pPr>
      <a:lvl4pPr marL="1179234" indent="-168620" algn="l" defTabSz="673373" rtl="0" eaLnBrk="0" fontAlgn="base" hangingPunct="0">
        <a:lnSpc>
          <a:spcPct val="90000"/>
        </a:lnSpc>
        <a:spcBef>
          <a:spcPts val="367"/>
        </a:spcBef>
        <a:spcAft>
          <a:spcPct val="0"/>
        </a:spcAft>
        <a:buFont typeface="Arial" pitchFamily="34" charset="0"/>
        <a:buChar char="•"/>
        <a:defRPr sz="1300" kern="1200">
          <a:solidFill>
            <a:schemeClr val="tx1"/>
          </a:solidFill>
          <a:latin typeface="+mn-lt"/>
          <a:ea typeface="+mn-ea"/>
          <a:cs typeface="+mn-cs"/>
        </a:defRPr>
      </a:lvl4pPr>
      <a:lvl5pPr marL="1516475" indent="-168620" algn="l" defTabSz="673373" rtl="0" eaLnBrk="0" fontAlgn="base" hangingPunct="0">
        <a:lnSpc>
          <a:spcPct val="90000"/>
        </a:lnSpc>
        <a:spcBef>
          <a:spcPts val="367"/>
        </a:spcBef>
        <a:spcAft>
          <a:spcPct val="0"/>
        </a:spcAft>
        <a:buFont typeface="Arial" pitchFamily="34" charset="0"/>
        <a:buChar char="•"/>
        <a:defRPr sz="1300" kern="1200">
          <a:solidFill>
            <a:schemeClr val="tx1"/>
          </a:solidFill>
          <a:latin typeface="+mn-lt"/>
          <a:ea typeface="+mn-ea"/>
          <a:cs typeface="+mn-cs"/>
        </a:defRPr>
      </a:lvl5pPr>
      <a:lvl6pPr marL="1853050" indent="-168620" algn="l" defTabSz="673594" rtl="0" eaLnBrk="1" latinLnBrk="0" hangingPunct="1">
        <a:lnSpc>
          <a:spcPct val="90000"/>
        </a:lnSpc>
        <a:spcBef>
          <a:spcPts val="367"/>
        </a:spcBef>
        <a:buFont typeface="Arial" pitchFamily="34" charset="0"/>
        <a:buChar char="•"/>
        <a:defRPr sz="1300" kern="1200">
          <a:solidFill>
            <a:schemeClr val="tx1"/>
          </a:solidFill>
          <a:latin typeface="+mn-lt"/>
          <a:ea typeface="+mn-ea"/>
          <a:cs typeface="+mn-cs"/>
        </a:defRPr>
      </a:lvl6pPr>
      <a:lvl7pPr marL="2190291" indent="-168620" algn="l" defTabSz="673594" rtl="0" eaLnBrk="1" latinLnBrk="0" hangingPunct="1">
        <a:lnSpc>
          <a:spcPct val="90000"/>
        </a:lnSpc>
        <a:spcBef>
          <a:spcPts val="367"/>
        </a:spcBef>
        <a:buFont typeface="Arial" pitchFamily="34" charset="0"/>
        <a:buChar char="•"/>
        <a:defRPr sz="1300" kern="1200">
          <a:solidFill>
            <a:schemeClr val="tx1"/>
          </a:solidFill>
          <a:latin typeface="+mn-lt"/>
          <a:ea typeface="+mn-ea"/>
          <a:cs typeface="+mn-cs"/>
        </a:defRPr>
      </a:lvl7pPr>
      <a:lvl8pPr marL="2527088" indent="-168620" algn="l" defTabSz="673594" rtl="0" eaLnBrk="1" latinLnBrk="0" hangingPunct="1">
        <a:lnSpc>
          <a:spcPct val="90000"/>
        </a:lnSpc>
        <a:spcBef>
          <a:spcPts val="367"/>
        </a:spcBef>
        <a:buFont typeface="Arial" pitchFamily="34" charset="0"/>
        <a:buChar char="•"/>
        <a:defRPr sz="1300" kern="1200">
          <a:solidFill>
            <a:schemeClr val="tx1"/>
          </a:solidFill>
          <a:latin typeface="+mn-lt"/>
          <a:ea typeface="+mn-ea"/>
          <a:cs typeface="+mn-cs"/>
        </a:defRPr>
      </a:lvl8pPr>
      <a:lvl9pPr marL="2863885" indent="-168620" algn="l" defTabSz="673594" rtl="0" eaLnBrk="1" latinLnBrk="0" hangingPunct="1">
        <a:lnSpc>
          <a:spcPct val="90000"/>
        </a:lnSpc>
        <a:spcBef>
          <a:spcPts val="367"/>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73594" rtl="0" eaLnBrk="1" latinLnBrk="0" hangingPunct="1">
        <a:defRPr sz="1300" kern="1200">
          <a:solidFill>
            <a:schemeClr val="tx1"/>
          </a:solidFill>
          <a:latin typeface="+mn-lt"/>
          <a:ea typeface="+mn-ea"/>
          <a:cs typeface="+mn-cs"/>
        </a:defRPr>
      </a:lvl1pPr>
      <a:lvl2pPr marL="336797" algn="l" defTabSz="673594" rtl="0" eaLnBrk="1" latinLnBrk="0" hangingPunct="1">
        <a:defRPr sz="1300" kern="1200">
          <a:solidFill>
            <a:schemeClr val="tx1"/>
          </a:solidFill>
          <a:latin typeface="+mn-lt"/>
          <a:ea typeface="+mn-ea"/>
          <a:cs typeface="+mn-cs"/>
        </a:defRPr>
      </a:lvl2pPr>
      <a:lvl3pPr marL="674038" algn="l" defTabSz="673594" rtl="0" eaLnBrk="1" latinLnBrk="0" hangingPunct="1">
        <a:defRPr sz="1300" kern="1200">
          <a:solidFill>
            <a:schemeClr val="tx1"/>
          </a:solidFill>
          <a:latin typeface="+mn-lt"/>
          <a:ea typeface="+mn-ea"/>
          <a:cs typeface="+mn-cs"/>
        </a:defRPr>
      </a:lvl3pPr>
      <a:lvl4pPr marL="1010835" algn="l" defTabSz="673594" rtl="0" eaLnBrk="1" latinLnBrk="0" hangingPunct="1">
        <a:defRPr sz="1300" kern="1200">
          <a:solidFill>
            <a:schemeClr val="tx1"/>
          </a:solidFill>
          <a:latin typeface="+mn-lt"/>
          <a:ea typeface="+mn-ea"/>
          <a:cs typeface="+mn-cs"/>
        </a:defRPr>
      </a:lvl4pPr>
      <a:lvl5pPr marL="1347632" algn="l" defTabSz="673594" rtl="0" eaLnBrk="1" latinLnBrk="0" hangingPunct="1">
        <a:defRPr sz="1300" kern="1200">
          <a:solidFill>
            <a:schemeClr val="tx1"/>
          </a:solidFill>
          <a:latin typeface="+mn-lt"/>
          <a:ea typeface="+mn-ea"/>
          <a:cs typeface="+mn-cs"/>
        </a:defRPr>
      </a:lvl5pPr>
      <a:lvl6pPr marL="1684873" algn="l" defTabSz="673594" rtl="0" eaLnBrk="1" latinLnBrk="0" hangingPunct="1">
        <a:defRPr sz="1300" kern="1200">
          <a:solidFill>
            <a:schemeClr val="tx1"/>
          </a:solidFill>
          <a:latin typeface="+mn-lt"/>
          <a:ea typeface="+mn-ea"/>
          <a:cs typeface="+mn-cs"/>
        </a:defRPr>
      </a:lvl6pPr>
      <a:lvl7pPr marL="2021670" algn="l" defTabSz="673594" rtl="0" eaLnBrk="1" latinLnBrk="0" hangingPunct="1">
        <a:defRPr sz="1300" kern="1200">
          <a:solidFill>
            <a:schemeClr val="tx1"/>
          </a:solidFill>
          <a:latin typeface="+mn-lt"/>
          <a:ea typeface="+mn-ea"/>
          <a:cs typeface="+mn-cs"/>
        </a:defRPr>
      </a:lvl7pPr>
      <a:lvl8pPr marL="2358467" algn="l" defTabSz="673594" rtl="0" eaLnBrk="1" latinLnBrk="0" hangingPunct="1">
        <a:defRPr sz="1300" kern="1200">
          <a:solidFill>
            <a:schemeClr val="tx1"/>
          </a:solidFill>
          <a:latin typeface="+mn-lt"/>
          <a:ea typeface="+mn-ea"/>
          <a:cs typeface="+mn-cs"/>
        </a:defRPr>
      </a:lvl8pPr>
      <a:lvl9pPr marL="2695265" algn="l" defTabSz="673594"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18828" y="268350"/>
            <a:ext cx="7763470" cy="974228"/>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18828" y="1341750"/>
            <a:ext cx="7763470" cy="319803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18827" y="4671624"/>
            <a:ext cx="2025253" cy="268350"/>
          </a:xfrm>
          <a:prstGeom prst="rect">
            <a:avLst/>
          </a:prstGeom>
        </p:spPr>
        <p:txBody>
          <a:bodyPr vert="horz" lIns="91440" tIns="45720" rIns="91440" bIns="45720" rtlCol="0" anchor="ctr"/>
          <a:lstStyle>
            <a:lvl1pPr algn="l">
              <a:defRPr sz="882">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rPr>
              <a:pPr eaLnBrk="1" fontAlgn="auto" hangingPunct="1">
                <a:spcBef>
                  <a:spcPct val="0"/>
                </a:spcBef>
                <a:spcAft>
                  <a:spcPct val="0"/>
                </a:spcAft>
              </a:pPr>
              <a:t>2017/12/13</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2981623" y="4671624"/>
            <a:ext cx="3037880" cy="268350"/>
          </a:xfrm>
          <a:prstGeom prst="rect">
            <a:avLst/>
          </a:prstGeom>
        </p:spPr>
        <p:txBody>
          <a:bodyPr vert="horz" lIns="91440" tIns="45720" rIns="91440" bIns="45720" rtlCol="0" anchor="ctr"/>
          <a:lstStyle>
            <a:lvl1pPr algn="ctr">
              <a:defRPr sz="882">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357045" y="4671624"/>
            <a:ext cx="2025253" cy="268350"/>
          </a:xfrm>
          <a:prstGeom prst="rect">
            <a:avLst/>
          </a:prstGeom>
        </p:spPr>
        <p:txBody>
          <a:bodyPr vert="horz" lIns="91440" tIns="45720" rIns="91440" bIns="45720" rtlCol="0" anchor="ctr"/>
          <a:lstStyle>
            <a:lvl1pPr algn="r">
              <a:defRPr sz="882">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a:rPr>
              <a:pPr eaLnBrk="1" fontAlgn="auto" hangingPunct="1">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127896378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672084" rtl="0" eaLnBrk="1" latinLnBrk="0" hangingPunct="1">
        <a:lnSpc>
          <a:spcPct val="90000"/>
        </a:lnSpc>
        <a:spcBef>
          <a:spcPct val="0"/>
        </a:spcBef>
        <a:buNone/>
        <a:defRPr sz="3234" kern="1200">
          <a:solidFill>
            <a:schemeClr val="tx1"/>
          </a:solidFill>
          <a:latin typeface="+mj-lt"/>
          <a:ea typeface="+mj-ea"/>
          <a:cs typeface="+mj-cs"/>
        </a:defRPr>
      </a:lvl1pPr>
    </p:titleStyle>
    <p:bodyStyle>
      <a:lvl1pPr marL="168021" indent="-168021" algn="l" defTabSz="672084" rtl="0" eaLnBrk="1" latinLnBrk="0" hangingPunct="1">
        <a:lnSpc>
          <a:spcPct val="90000"/>
        </a:lnSpc>
        <a:spcBef>
          <a:spcPts val="735"/>
        </a:spcBef>
        <a:buFont typeface="Arial" pitchFamily="34" charset="0"/>
        <a:buChar char="•"/>
        <a:defRPr sz="2058" kern="1200">
          <a:solidFill>
            <a:schemeClr val="tx1"/>
          </a:solidFill>
          <a:latin typeface="+mn-lt"/>
          <a:ea typeface="+mn-ea"/>
          <a:cs typeface="+mn-cs"/>
        </a:defRPr>
      </a:lvl1pPr>
      <a:lvl2pPr marL="504063" indent="-168021" algn="l" defTabSz="672084" rtl="0" eaLnBrk="1" latinLnBrk="0" hangingPunct="1">
        <a:lnSpc>
          <a:spcPct val="90000"/>
        </a:lnSpc>
        <a:spcBef>
          <a:spcPts val="368"/>
        </a:spcBef>
        <a:buFont typeface="Arial" pitchFamily="34" charset="0"/>
        <a:buChar char="•"/>
        <a:defRPr sz="1764" kern="1200">
          <a:solidFill>
            <a:schemeClr val="tx1"/>
          </a:solidFill>
          <a:latin typeface="+mn-lt"/>
          <a:ea typeface="+mn-ea"/>
          <a:cs typeface="+mn-cs"/>
        </a:defRPr>
      </a:lvl2pPr>
      <a:lvl3pPr marL="840105" indent="-168021" algn="l" defTabSz="672084" rtl="0" eaLnBrk="1" latinLnBrk="0" hangingPunct="1">
        <a:lnSpc>
          <a:spcPct val="90000"/>
        </a:lnSpc>
        <a:spcBef>
          <a:spcPts val="368"/>
        </a:spcBef>
        <a:buFont typeface="Arial" pitchFamily="34" charset="0"/>
        <a:buChar char="•"/>
        <a:defRPr sz="1470" kern="1200">
          <a:solidFill>
            <a:schemeClr val="tx1"/>
          </a:solidFill>
          <a:latin typeface="+mn-lt"/>
          <a:ea typeface="+mn-ea"/>
          <a:cs typeface="+mn-cs"/>
        </a:defRPr>
      </a:lvl3pPr>
      <a:lvl4pPr marL="1176147" indent="-168021" algn="l" defTabSz="672084" rtl="0" eaLnBrk="1" latinLnBrk="0" hangingPunct="1">
        <a:lnSpc>
          <a:spcPct val="90000"/>
        </a:lnSpc>
        <a:spcBef>
          <a:spcPts val="368"/>
        </a:spcBef>
        <a:buFont typeface="Arial" pitchFamily="34" charset="0"/>
        <a:buChar char="•"/>
        <a:defRPr sz="1323" kern="1200">
          <a:solidFill>
            <a:schemeClr val="tx1"/>
          </a:solidFill>
          <a:latin typeface="+mn-lt"/>
          <a:ea typeface="+mn-ea"/>
          <a:cs typeface="+mn-cs"/>
        </a:defRPr>
      </a:lvl4pPr>
      <a:lvl5pPr marL="1512189" indent="-168021" algn="l" defTabSz="672084" rtl="0" eaLnBrk="1" latinLnBrk="0" hangingPunct="1">
        <a:lnSpc>
          <a:spcPct val="90000"/>
        </a:lnSpc>
        <a:spcBef>
          <a:spcPts val="368"/>
        </a:spcBef>
        <a:buFont typeface="Arial" pitchFamily="34" charset="0"/>
        <a:buChar char="•"/>
        <a:defRPr sz="1323" kern="1200">
          <a:solidFill>
            <a:schemeClr val="tx1"/>
          </a:solidFill>
          <a:latin typeface="+mn-lt"/>
          <a:ea typeface="+mn-ea"/>
          <a:cs typeface="+mn-cs"/>
        </a:defRPr>
      </a:lvl5pPr>
      <a:lvl6pPr marL="1848231" indent="-168021" algn="l" defTabSz="672084" rtl="0" eaLnBrk="1" latinLnBrk="0" hangingPunct="1">
        <a:lnSpc>
          <a:spcPct val="90000"/>
        </a:lnSpc>
        <a:spcBef>
          <a:spcPts val="368"/>
        </a:spcBef>
        <a:buFont typeface="Arial" pitchFamily="34" charset="0"/>
        <a:buChar char="•"/>
        <a:defRPr sz="1323" kern="1200">
          <a:solidFill>
            <a:schemeClr val="tx1"/>
          </a:solidFill>
          <a:latin typeface="+mn-lt"/>
          <a:ea typeface="+mn-ea"/>
          <a:cs typeface="+mn-cs"/>
        </a:defRPr>
      </a:lvl6pPr>
      <a:lvl7pPr marL="2184273" indent="-168021" algn="l" defTabSz="672084" rtl="0" eaLnBrk="1" latinLnBrk="0" hangingPunct="1">
        <a:lnSpc>
          <a:spcPct val="90000"/>
        </a:lnSpc>
        <a:spcBef>
          <a:spcPts val="368"/>
        </a:spcBef>
        <a:buFont typeface="Arial" pitchFamily="34" charset="0"/>
        <a:buChar char="•"/>
        <a:defRPr sz="1323" kern="1200">
          <a:solidFill>
            <a:schemeClr val="tx1"/>
          </a:solidFill>
          <a:latin typeface="+mn-lt"/>
          <a:ea typeface="+mn-ea"/>
          <a:cs typeface="+mn-cs"/>
        </a:defRPr>
      </a:lvl7pPr>
      <a:lvl8pPr marL="2520315" indent="-168021" algn="l" defTabSz="672084" rtl="0" eaLnBrk="1" latinLnBrk="0" hangingPunct="1">
        <a:lnSpc>
          <a:spcPct val="90000"/>
        </a:lnSpc>
        <a:spcBef>
          <a:spcPts val="368"/>
        </a:spcBef>
        <a:buFont typeface="Arial" pitchFamily="34" charset="0"/>
        <a:buChar char="•"/>
        <a:defRPr sz="1323" kern="1200">
          <a:solidFill>
            <a:schemeClr val="tx1"/>
          </a:solidFill>
          <a:latin typeface="+mn-lt"/>
          <a:ea typeface="+mn-ea"/>
          <a:cs typeface="+mn-cs"/>
        </a:defRPr>
      </a:lvl8pPr>
      <a:lvl9pPr marL="2856357" indent="-168021" algn="l" defTabSz="672084" rtl="0" eaLnBrk="1" latinLnBrk="0" hangingPunct="1">
        <a:lnSpc>
          <a:spcPct val="90000"/>
        </a:lnSpc>
        <a:spcBef>
          <a:spcPts val="368"/>
        </a:spcBef>
        <a:buFont typeface="Arial" pitchFamily="34" charset="0"/>
        <a:buChar char="•"/>
        <a:defRPr sz="1323" kern="1200">
          <a:solidFill>
            <a:schemeClr val="tx1"/>
          </a:solidFill>
          <a:latin typeface="+mn-lt"/>
          <a:ea typeface="+mn-ea"/>
          <a:cs typeface="+mn-cs"/>
        </a:defRPr>
      </a:lvl9pPr>
    </p:bodyStyle>
    <p:otherStyle>
      <a:defPPr>
        <a:defRPr lang="en-US"/>
      </a:defPPr>
      <a:lvl1pPr marL="0" algn="l" defTabSz="672084" rtl="0" eaLnBrk="1" latinLnBrk="0" hangingPunct="1">
        <a:defRPr sz="1323" kern="1200">
          <a:solidFill>
            <a:schemeClr val="tx1"/>
          </a:solidFill>
          <a:latin typeface="+mn-lt"/>
          <a:ea typeface="+mn-ea"/>
          <a:cs typeface="+mn-cs"/>
        </a:defRPr>
      </a:lvl1pPr>
      <a:lvl2pPr marL="336042" algn="l" defTabSz="672084" rtl="0" eaLnBrk="1" latinLnBrk="0" hangingPunct="1">
        <a:defRPr sz="1323" kern="1200">
          <a:solidFill>
            <a:schemeClr val="tx1"/>
          </a:solidFill>
          <a:latin typeface="+mn-lt"/>
          <a:ea typeface="+mn-ea"/>
          <a:cs typeface="+mn-cs"/>
        </a:defRPr>
      </a:lvl2pPr>
      <a:lvl3pPr marL="672084" algn="l" defTabSz="672084" rtl="0" eaLnBrk="1" latinLnBrk="0" hangingPunct="1">
        <a:defRPr sz="1323" kern="1200">
          <a:solidFill>
            <a:schemeClr val="tx1"/>
          </a:solidFill>
          <a:latin typeface="+mn-lt"/>
          <a:ea typeface="+mn-ea"/>
          <a:cs typeface="+mn-cs"/>
        </a:defRPr>
      </a:lvl3pPr>
      <a:lvl4pPr marL="1008126" algn="l" defTabSz="672084" rtl="0" eaLnBrk="1" latinLnBrk="0" hangingPunct="1">
        <a:defRPr sz="1323" kern="1200">
          <a:solidFill>
            <a:schemeClr val="tx1"/>
          </a:solidFill>
          <a:latin typeface="+mn-lt"/>
          <a:ea typeface="+mn-ea"/>
          <a:cs typeface="+mn-cs"/>
        </a:defRPr>
      </a:lvl4pPr>
      <a:lvl5pPr marL="1344168" algn="l" defTabSz="672084" rtl="0" eaLnBrk="1" latinLnBrk="0" hangingPunct="1">
        <a:defRPr sz="1323" kern="1200">
          <a:solidFill>
            <a:schemeClr val="tx1"/>
          </a:solidFill>
          <a:latin typeface="+mn-lt"/>
          <a:ea typeface="+mn-ea"/>
          <a:cs typeface="+mn-cs"/>
        </a:defRPr>
      </a:lvl5pPr>
      <a:lvl6pPr marL="1680210" algn="l" defTabSz="672084" rtl="0" eaLnBrk="1" latinLnBrk="0" hangingPunct="1">
        <a:defRPr sz="1323" kern="1200">
          <a:solidFill>
            <a:schemeClr val="tx1"/>
          </a:solidFill>
          <a:latin typeface="+mn-lt"/>
          <a:ea typeface="+mn-ea"/>
          <a:cs typeface="+mn-cs"/>
        </a:defRPr>
      </a:lvl6pPr>
      <a:lvl7pPr marL="2016252" algn="l" defTabSz="672084" rtl="0" eaLnBrk="1" latinLnBrk="0" hangingPunct="1">
        <a:defRPr sz="1323" kern="1200">
          <a:solidFill>
            <a:schemeClr val="tx1"/>
          </a:solidFill>
          <a:latin typeface="+mn-lt"/>
          <a:ea typeface="+mn-ea"/>
          <a:cs typeface="+mn-cs"/>
        </a:defRPr>
      </a:lvl7pPr>
      <a:lvl8pPr marL="2352294" algn="l" defTabSz="672084" rtl="0" eaLnBrk="1" latinLnBrk="0" hangingPunct="1">
        <a:defRPr sz="1323" kern="1200">
          <a:solidFill>
            <a:schemeClr val="tx1"/>
          </a:solidFill>
          <a:latin typeface="+mn-lt"/>
          <a:ea typeface="+mn-ea"/>
          <a:cs typeface="+mn-cs"/>
        </a:defRPr>
      </a:lvl8pPr>
      <a:lvl9pPr marL="2688336" algn="l" defTabSz="672084" rtl="0" eaLnBrk="1" latinLnBrk="0" hangingPunct="1">
        <a:defRPr sz="132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3.png" Type="http://schemas.openxmlformats.org/officeDocument/2006/relationships/image"/><Relationship Id="rId4" Target="../media/media1.mp3" Type="http://schemas.openxmlformats.org/officeDocument/2006/relationships/audio"/><Relationship Id="rId5" Target="../media/media1.mp3" Type="http://schemas.microsoft.com/office/2007/relationships/media"/></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 Id="rId4" Target="../media/media1.mp3" Type="http://schemas.openxmlformats.org/officeDocument/2006/relationships/audio"/><Relationship Id="rId5" Target="../media/media1.mp3" Type="http://schemas.microsoft.com/office/2007/relationships/media"/></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xml" Type="http://schemas.openxmlformats.org/officeDocument/2006/relationships/tags"/><Relationship Id="rId2" Target="../notesSlides/notesSlide12.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3.png" Type="http://schemas.openxmlformats.org/officeDocument/2006/relationships/image"/><Relationship Id="rId8" Target="../media/media1.mp3" Type="http://schemas.openxmlformats.org/officeDocument/2006/relationships/audio"/><Relationship Id="rId9" Target="../media/media1.mp3" Type="http://schemas.microsoft.com/office/2007/relationships/media"/></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charts/chart2.xml" Type="http://schemas.openxmlformats.org/officeDocument/2006/relationships/chart"/><Relationship Id="rId4" Target="../media/image3.png" Type="http://schemas.openxmlformats.org/officeDocument/2006/relationships/image"/><Relationship Id="rId5" Target="../media/media1.mp3" Type="http://schemas.openxmlformats.org/officeDocument/2006/relationships/audio"/><Relationship Id="rId6" Target="../media/media1.mp3" Type="http://schemas.microsoft.com/office/2007/relationships/media"/></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3.png" Type="http://schemas.openxmlformats.org/officeDocument/2006/relationships/image"/><Relationship Id="rId4" Target="../media/media1.mp3" Type="http://schemas.openxmlformats.org/officeDocument/2006/relationships/audio"/><Relationship Id="rId5" Target="../media/media1.mp3" Type="http://schemas.microsoft.com/office/2007/relationships/media"/></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3.png" Type="http://schemas.openxmlformats.org/officeDocument/2006/relationships/image"/><Relationship Id="rId4" Target="../media/media1.mp3" Type="http://schemas.openxmlformats.org/officeDocument/2006/relationships/audio"/><Relationship Id="rId5" Target="../media/media1.mp3" Type="http://schemas.microsoft.com/office/2007/relationships/media"/></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3.png" Type="http://schemas.openxmlformats.org/officeDocument/2006/relationships/image"/><Relationship Id="rId4" Target="../media/media1.mp3" Type="http://schemas.openxmlformats.org/officeDocument/2006/relationships/audio"/><Relationship Id="rId5" Target="../media/media1.mp3" Type="http://schemas.microsoft.com/office/2007/relationships/media"/><Relationship Id="rId6" Target="../tags/tag3.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3.png" Type="http://schemas.openxmlformats.org/officeDocument/2006/relationships/image"/><Relationship Id="rId4" Target="../media/media1.mp3" Type="http://schemas.openxmlformats.org/officeDocument/2006/relationships/audio"/><Relationship Id="rId5" Target="../media/media1.mp3" Type="http://schemas.microsoft.com/office/2007/relationships/media"/></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3.png" Type="http://schemas.openxmlformats.org/officeDocument/2006/relationships/image"/><Relationship Id="rId6" Target="../media/media1.mp3" Type="http://schemas.openxmlformats.org/officeDocument/2006/relationships/audio"/><Relationship Id="rId7" Target="../media/media1.mp3" Type="http://schemas.microsoft.com/office/2007/relationships/media"/></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3.png" Type="http://schemas.openxmlformats.org/officeDocument/2006/relationships/image"/><Relationship Id="rId4" Target="../media/media1.mp3" Type="http://schemas.openxmlformats.org/officeDocument/2006/relationships/audio"/><Relationship Id="rId5" Target="../media/media1.mp3" Type="http://schemas.microsoft.com/office/2007/relationships/media"/><Relationship Id="rId6" Target="../tags/tag4.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3.png" Type="http://schemas.openxmlformats.org/officeDocument/2006/relationships/image"/><Relationship Id="rId4" Target="../media/media1.mp3" Type="http://schemas.openxmlformats.org/officeDocument/2006/relationships/audio"/><Relationship Id="rId5" Target="../media/media1.mp3" Type="http://schemas.microsoft.com/office/2007/relationships/media"/></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tags/tag5.xml" Type="http://schemas.openxmlformats.org/officeDocument/2006/relationships/tags"/><Relationship Id="rId7" Target="../media/image3.png" Type="http://schemas.openxmlformats.org/officeDocument/2006/relationships/image"/><Relationship Id="rId8" Target="../media/media1.mp3" Type="http://schemas.openxmlformats.org/officeDocument/2006/relationships/audio"/><Relationship Id="rId9" Target="../media/media1.mp3" Type="http://schemas.microsoft.com/office/2007/relationships/media"/></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3.png" Type="http://schemas.openxmlformats.org/officeDocument/2006/relationships/image"/><Relationship Id="rId4" Target="../media/media1.mp3" Type="http://schemas.openxmlformats.org/officeDocument/2006/relationships/audio"/><Relationship Id="rId5" Target="../media/media1.mp3" Type="http://schemas.microsoft.com/office/2007/relationships/media"/></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3.png" Type="http://schemas.openxmlformats.org/officeDocument/2006/relationships/image"/><Relationship Id="rId6" Target="../media/media1.mp3" Type="http://schemas.openxmlformats.org/officeDocument/2006/relationships/audio"/><Relationship Id="rId7" Target="../media/media1.mp3" Type="http://schemas.microsoft.com/office/2007/relationships/media"/></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3.png" Type="http://schemas.openxmlformats.org/officeDocument/2006/relationships/image"/><Relationship Id="rId4" Target="../media/media1.mp3" Type="http://schemas.openxmlformats.org/officeDocument/2006/relationships/audio"/><Relationship Id="rId5" Target="../media/media1.mp3" Type="http://schemas.microsoft.com/office/2007/relationships/media"/></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media1.mp3" Type="http://schemas.openxmlformats.org/officeDocument/2006/relationships/audio"/><Relationship Id="rId5" Target="../media/media1.mp3" Type="http://schemas.microsoft.com/office/2007/relationships/media"/></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charts/chart1.xml" Type="http://schemas.openxmlformats.org/officeDocument/2006/relationships/chart"/></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tags/tag1.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1000" r="-1000"/>
          </a:stretch>
        </a:blipFill>
        <a:effectLst/>
      </p:bgPr>
    </p:bg>
    <p:spTree>
      <p:nvGrpSpPr>
        <p:cNvPr id="1" name=""/>
        <p:cNvGrpSpPr/>
        <p:nvPr/>
      </p:nvGrpSpPr>
      <p:grpSpPr>
        <a:xfrm>
          <a:off x="0" y="0"/>
          <a:ext cx="0" cy="0"/>
        </a:xfrm>
      </p:grpSpPr>
      <p:sp>
        <p:nvSpPr>
          <p:cNvPr id="2" name="TextBox 4"/>
          <p:cNvSpPr txBox="1"/>
          <p:nvPr/>
        </p:nvSpPr>
        <p:spPr>
          <a:xfrm>
            <a:off x="6732749" y="1872102"/>
            <a:ext cx="1706880" cy="914400"/>
          </a:xfrm>
          <a:prstGeom prst="rect">
            <a:avLst/>
          </a:prstGeom>
          <a:noFill/>
        </p:spPr>
        <p:txBody>
          <a:bodyPr rtlCol="0" wrap="none">
            <a:spAutoFit/>
          </a:bodyPr>
          <a:lstStyle/>
          <a:p>
            <a:r>
              <a:rPr altLang="zh-CN" lang="en-US" spc="300" sz="5400">
                <a:solidFill>
                  <a:schemeClr val="bg1"/>
                </a:solidFill>
                <a:latin charset="-122" panose="02010600030101010101" pitchFamily="2" typeface="黑体"/>
                <a:ea charset="-122" panose="02010600030101010101" pitchFamily="2" typeface="黑体"/>
              </a:rPr>
              <a:t>2018</a:t>
            </a:r>
          </a:p>
        </p:txBody>
      </p:sp>
      <p:sp>
        <p:nvSpPr>
          <p:cNvPr id="3" name="TextBox 5"/>
          <p:cNvSpPr txBox="1"/>
          <p:nvPr/>
        </p:nvSpPr>
        <p:spPr>
          <a:xfrm>
            <a:off x="3762280" y="2655461"/>
            <a:ext cx="4653280" cy="579120"/>
          </a:xfrm>
          <a:prstGeom prst="rect">
            <a:avLst/>
          </a:prstGeom>
          <a:noFill/>
        </p:spPr>
        <p:txBody>
          <a:bodyPr rtlCol="0" wrap="none">
            <a:spAutoFit/>
          </a:bodyPr>
          <a:lstStyle/>
          <a:p>
            <a:r>
              <a:rPr altLang="en-US" lang="zh-CN" sz="3200">
                <a:solidFill>
                  <a:srgbClr val="00AEEF"/>
                </a:solidFill>
                <a:latin charset="-122" panose="02010600030101010101" pitchFamily="2" typeface="黑体"/>
                <a:ea charset="-122" panose="02010600030101010101" pitchFamily="2" typeface="黑体"/>
              </a:rPr>
              <a:t>大数据/电子商务/互联网</a:t>
            </a:r>
          </a:p>
        </p:txBody>
      </p:sp>
      <p:sp>
        <p:nvSpPr>
          <p:cNvPr id="4" name="TextBox 6"/>
          <p:cNvSpPr txBox="1"/>
          <p:nvPr/>
        </p:nvSpPr>
        <p:spPr>
          <a:xfrm>
            <a:off x="4428556" y="3163872"/>
            <a:ext cx="3980180" cy="289560"/>
          </a:xfrm>
          <a:prstGeom prst="rect">
            <a:avLst/>
          </a:prstGeom>
          <a:noFill/>
        </p:spPr>
        <p:txBody>
          <a:bodyPr rtlCol="0" wrap="none">
            <a:spAutoFit/>
          </a:bodyPr>
          <a:lstStyle/>
          <a:p>
            <a:r>
              <a:rPr altLang="zh-CN" lang="en-US" sz="1300">
                <a:solidFill>
                  <a:schemeClr val="bg1"/>
                </a:solidFill>
                <a:latin charset="-122" panose="02010600030101010101" pitchFamily="2" typeface="黑体"/>
                <a:ea charset="-122" panose="02010600030101010101" pitchFamily="2" typeface="黑体"/>
              </a:rPr>
              <a:t>Big data / Internet / e-commerce ppt templates</a:t>
            </a:r>
          </a:p>
        </p:txBody>
      </p:sp>
      <p:cxnSp>
        <p:nvCxnSpPr>
          <p:cNvPr id="5" name="直接连接符 4"/>
          <p:cNvCxnSpPr/>
          <p:nvPr/>
        </p:nvCxnSpPr>
        <p:spPr>
          <a:xfrm>
            <a:off x="7776822" y="3600246"/>
            <a:ext cx="54005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Box 8"/>
          <p:cNvSpPr txBox="1"/>
          <p:nvPr/>
        </p:nvSpPr>
        <p:spPr>
          <a:xfrm>
            <a:off x="4324529" y="3672284"/>
            <a:ext cx="4094480" cy="335280"/>
          </a:xfrm>
          <a:prstGeom prst="rect">
            <a:avLst/>
          </a:prstGeom>
          <a:noFill/>
        </p:spPr>
        <p:txBody>
          <a:bodyPr rtlCol="0" wrap="none">
            <a:spAutoFit/>
          </a:bodyPr>
          <a:lstStyle/>
          <a:p>
            <a:pPr algn="r"/>
            <a:r>
              <a:rPr altLang="zh-CN" lang="en-US" sz="800">
                <a:solidFill>
                  <a:schemeClr val="bg1"/>
                </a:solidFill>
                <a:latin charset="-122" panose="02010600030101010101" pitchFamily="2" typeface="黑体"/>
                <a:ea charset="-122" panose="02010600030101010101" pitchFamily="2" typeface="黑体"/>
              </a:rPr>
              <a:t>A collection of data that can not be caught, managed, and processed by conven</a:t>
            </a:r>
          </a:p>
          <a:p>
            <a:pPr algn="r"/>
            <a:r>
              <a:rPr altLang="zh-CN" lang="en-US" sz="800">
                <a:solidFill>
                  <a:schemeClr val="bg1"/>
                </a:solidFill>
                <a:latin charset="-122" panose="02010600030101010101" pitchFamily="2" typeface="黑体"/>
                <a:ea charset="-122" panose="02010600030101010101" pitchFamily="2" typeface="黑体"/>
              </a:rPr>
              <a:t>tional software tools within a given time scale.</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2"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mph" presetID="35" presetSubtype="0">
                                  <p:stCondLst>
                                    <p:cond delay="0"/>
                                  </p:stCondLst>
                                  <p:childTnLst>
                                    <p:anim calcmode="discrete" valueType="str">
                                      <p:cBhvr>
                                        <p:cTn dur="1000" fill="hold" id="10"/>
                                        <p:tgtEl>
                                          <p:spTgt spid="2"/>
                                        </p:tgtEl>
                                        <p:attrNameLst>
                                          <p:attrName>style.visibility</p:attrName>
                                        </p:attrNameLst>
                                      </p:cBhvr>
                                      <p:tavLst>
                                        <p:tav tm="0">
                                          <p:val>
                                            <p:strVal val="hidden"/>
                                          </p:val>
                                        </p:tav>
                                        <p:tav tm="50000">
                                          <p:val>
                                            <p:strVal val="visible"/>
                                          </p:val>
                                        </p:tav>
                                      </p:tavLst>
                                    </p:anim>
                                  </p:childTnLst>
                                </p:cTn>
                              </p:par>
                            </p:childTnLst>
                          </p:cTn>
                        </p:par>
                        <p:par>
                          <p:cTn fill="hold" id="11" nodeType="afterGroup">
                            <p:stCondLst>
                              <p:cond delay="1500"/>
                            </p:stCondLst>
                            <p:childTnLst>
                              <p:par>
                                <p:cTn fill="hold" grpId="1" id="12" nodeType="afterEffect" presetClass="emph" presetID="35" presetSubtype="0">
                                  <p:stCondLst>
                                    <p:cond delay="0"/>
                                  </p:stCondLst>
                                  <p:childTnLst>
                                    <p:anim calcmode="discrete" valueType="str">
                                      <p:cBhvr>
                                        <p:cTn dur="1000" fill="hold" id="13"/>
                                        <p:tgtEl>
                                          <p:spTgt spid="2"/>
                                        </p:tgtEl>
                                        <p:attrNameLst>
                                          <p:attrName>style.visibility</p:attrName>
                                        </p:attrNameLst>
                                      </p:cBhvr>
                                      <p:tavLst>
                                        <p:tav tm="0">
                                          <p:val>
                                            <p:strVal val="hidden"/>
                                          </p:val>
                                        </p:tav>
                                        <p:tav tm="50000">
                                          <p:val>
                                            <p:strVal val="visible"/>
                                          </p:val>
                                        </p:tav>
                                      </p:tavLst>
                                    </p:anim>
                                  </p:childTnLst>
                                </p:cTn>
                              </p:par>
                            </p:childTnLst>
                          </p:cTn>
                        </p:par>
                        <p:par>
                          <p:cTn fill="hold" id="14" nodeType="afterGroup">
                            <p:stCondLst>
                              <p:cond delay="2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3"/>
                                        </p:tgtEl>
                                        <p:attrNameLst>
                                          <p:attrName>ppt_y</p:attrName>
                                        </p:attrNameLst>
                                      </p:cBhvr>
                                      <p:tavLst>
                                        <p:tav tm="0">
                                          <p:val>
                                            <p:strVal val="#ppt_y"/>
                                          </p:val>
                                        </p:tav>
                                        <p:tav tm="100000">
                                          <p:val>
                                            <p:strVal val="#ppt_y"/>
                                          </p:val>
                                        </p:tav>
                                      </p:tavLst>
                                    </p:anim>
                                    <p:anim calcmode="lin" valueType="num">
                                      <p:cBhvr>
                                        <p:cTn dur="500" fill="hold" id="1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3"/>
                                        </p:tgtEl>
                                      </p:cBhvr>
                                    </p:animEffect>
                                  </p:childTnLst>
                                </p:cTn>
                              </p:par>
                            </p:childTnLst>
                          </p:cTn>
                        </p:par>
                        <p:par>
                          <p:cTn fill="hold" id="22" nodeType="afterGroup">
                            <p:stCondLst>
                              <p:cond delay="3000"/>
                            </p:stCondLst>
                            <p:childTnLst>
                              <p:par>
                                <p:cTn fill="hold" grpId="1" id="23" nodeType="afterEffect" presetClass="emph" presetID="26" presetSubtype="0">
                                  <p:stCondLst>
                                    <p:cond delay="0"/>
                                  </p:stCondLst>
                                  <p:iterate type="lt">
                                    <p:tmPct val="0"/>
                                  </p:iterate>
                                  <p:childTnLst>
                                    <p:animEffect filter="fade" transition="out">
                                      <p:cBhvr>
                                        <p:cTn dur="500" id="24" tmFilter="0, 0; .2, .5; .8, .5; 1, 0"/>
                                        <p:tgtEl>
                                          <p:spTgt spid="3"/>
                                        </p:tgtEl>
                                      </p:cBhvr>
                                    </p:animEffect>
                                    <p:animScale>
                                      <p:cBhvr>
                                        <p:cTn autoRev="1" dur="250" fill="hold" id="25"/>
                                        <p:tgtEl>
                                          <p:spTgt spid="3"/>
                                        </p:tgtEl>
                                      </p:cBhvr>
                                      <p:by x="105000" y="105000"/>
                                    </p:animScale>
                                  </p:childTnLst>
                                </p:cTn>
                              </p:par>
                            </p:childTnLst>
                          </p:cTn>
                        </p:par>
                        <p:par>
                          <p:cTn fill="hold" id="26" nodeType="afterGroup">
                            <p:stCondLst>
                              <p:cond delay="3500"/>
                            </p:stCondLst>
                            <p:childTnLst>
                              <p:par>
                                <p:cTn fill="hold" grpId="0" id="27" nodeType="afterEffect" presetClass="entr" presetID="41" presetSubtype="0">
                                  <p:stCondLst>
                                    <p:cond delay="0"/>
                                  </p:stCondLst>
                                  <p:iterate type="lt">
                                    <p:tmPct val="10000"/>
                                  </p:iterate>
                                  <p:childTnLst>
                                    <p:set>
                                      <p:cBhvr>
                                        <p:cTn dur="1" fill="hold" id="28">
                                          <p:stCondLst>
                                            <p:cond delay="0"/>
                                          </p:stCondLst>
                                        </p:cTn>
                                        <p:tgtEl>
                                          <p:spTgt spid="4"/>
                                        </p:tgtEl>
                                        <p:attrNameLst>
                                          <p:attrName>style.visibility</p:attrName>
                                        </p:attrNameLst>
                                      </p:cBhvr>
                                      <p:to>
                                        <p:strVal val="visible"/>
                                      </p:to>
                                    </p:set>
                                    <p:anim calcmode="lin" valueType="num">
                                      <p:cBhvr>
                                        <p:cTn dur="400" fill="hold" id="29"/>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30"/>
                                        <p:tgtEl>
                                          <p:spTgt spid="4"/>
                                        </p:tgtEl>
                                        <p:attrNameLst>
                                          <p:attrName>ppt_y</p:attrName>
                                        </p:attrNameLst>
                                      </p:cBhvr>
                                      <p:tavLst>
                                        <p:tav tm="0">
                                          <p:val>
                                            <p:strVal val="#ppt_y"/>
                                          </p:val>
                                        </p:tav>
                                        <p:tav tm="100000">
                                          <p:val>
                                            <p:strVal val="#ppt_y"/>
                                          </p:val>
                                        </p:tav>
                                      </p:tavLst>
                                    </p:anim>
                                    <p:anim calcmode="lin" valueType="num">
                                      <p:cBhvr>
                                        <p:cTn dur="400" fill="hold" id="31"/>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32"/>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3" tmFilter="0,0; .5, 1; 1, 1"/>
                                        <p:tgtEl>
                                          <p:spTgt spid="4"/>
                                        </p:tgtEl>
                                      </p:cBhvr>
                                    </p:animEffect>
                                  </p:childTnLst>
                                </p:cTn>
                              </p:par>
                            </p:childTnLst>
                          </p:cTn>
                        </p:par>
                        <p:par>
                          <p:cTn fill="hold" id="34" nodeType="afterGroup">
                            <p:stCondLst>
                              <p:cond delay="3900"/>
                            </p:stCondLst>
                            <p:childTnLst>
                              <p:par>
                                <p:cTn fill="hold" id="35" nodeType="afterEffect" presetClass="entr" presetID="22" presetSubtype="8">
                                  <p:stCondLst>
                                    <p:cond delay="0"/>
                                  </p:stCondLst>
                                  <p:childTnLst>
                                    <p:set>
                                      <p:cBhvr>
                                        <p:cTn dur="1" fill="hold" id="36">
                                          <p:stCondLst>
                                            <p:cond delay="0"/>
                                          </p:stCondLst>
                                        </p:cTn>
                                        <p:tgtEl>
                                          <p:spTgt spid="5"/>
                                        </p:tgtEl>
                                        <p:attrNameLst>
                                          <p:attrName>style.visibility</p:attrName>
                                        </p:attrNameLst>
                                      </p:cBhvr>
                                      <p:to>
                                        <p:strVal val="visible"/>
                                      </p:to>
                                    </p:set>
                                    <p:animEffect filter="wipe(left)" transition="in">
                                      <p:cBhvr>
                                        <p:cTn dur="500" id="37"/>
                                        <p:tgtEl>
                                          <p:spTgt spid="5"/>
                                        </p:tgtEl>
                                      </p:cBhvr>
                                    </p:animEffect>
                                  </p:childTnLst>
                                </p:cTn>
                              </p:par>
                            </p:childTnLst>
                          </p:cTn>
                        </p:par>
                        <p:par>
                          <p:cTn fill="hold" id="38" nodeType="afterGroup">
                            <p:stCondLst>
                              <p:cond delay="4400"/>
                            </p:stCondLst>
                            <p:childTnLst>
                              <p:par>
                                <p:cTn fill="hold" grpId="0" id="39" nodeType="afterEffect" presetClass="entr" presetID="42" presetSubtype="0">
                                  <p:stCondLst>
                                    <p:cond delay="0"/>
                                  </p:stCondLst>
                                  <p:childTnLst>
                                    <p:set>
                                      <p:cBhvr>
                                        <p:cTn dur="1" fill="hold" id="40">
                                          <p:stCondLst>
                                            <p:cond delay="0"/>
                                          </p:stCondLst>
                                        </p:cTn>
                                        <p:tgtEl>
                                          <p:spTgt spid="6"/>
                                        </p:tgtEl>
                                        <p:attrNameLst>
                                          <p:attrName>style.visibility</p:attrName>
                                        </p:attrNameLst>
                                      </p:cBhvr>
                                      <p:to>
                                        <p:strVal val="visible"/>
                                      </p:to>
                                    </p:set>
                                    <p:animEffect filter="fade" transition="in">
                                      <p:cBhvr>
                                        <p:cTn dur="1000" id="41"/>
                                        <p:tgtEl>
                                          <p:spTgt spid="6"/>
                                        </p:tgtEl>
                                      </p:cBhvr>
                                    </p:animEffect>
                                    <p:anim calcmode="lin" valueType="num">
                                      <p:cBhvr>
                                        <p:cTn dur="1000" fill="hold" id="42"/>
                                        <p:tgtEl>
                                          <p:spTgt spid="6"/>
                                        </p:tgtEl>
                                        <p:attrNameLst>
                                          <p:attrName>ppt_x</p:attrName>
                                        </p:attrNameLst>
                                      </p:cBhvr>
                                      <p:tavLst>
                                        <p:tav tm="0">
                                          <p:val>
                                            <p:strVal val="#ppt_x"/>
                                          </p:val>
                                        </p:tav>
                                        <p:tav tm="100000">
                                          <p:val>
                                            <p:strVal val="#ppt_x"/>
                                          </p:val>
                                        </p:tav>
                                      </p:tavLst>
                                    </p:anim>
                                    <p:anim calcmode="lin" valueType="num">
                                      <p:cBhvr>
                                        <p:cTn dur="1000" fill="hold" id="43"/>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2" spid="2"/>
      <p:bldP grpId="0" spid="3"/>
      <p:bldP grpId="1" spid="3"/>
      <p:bldP grpId="0" spid="4"/>
      <p:bldP grpId="0" spid="6"/>
    </p:bldLst>
  </p:timing>
  <p:extLst mod="1">
    <p:ext uri="{E180D4A7-C9FB-4DFB-919C-405C955672EB}">
      <p14:showEvtLst>
        <p14:playEvt objId="7" time="1"/>
      </p14:showEvtLst>
    </p:ext>
  </p:extLst>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3" name="Freeform 6"/>
          <p:cNvSpPr/>
          <p:nvPr/>
        </p:nvSpPr>
        <p:spPr bwMode="auto">
          <a:xfrm>
            <a:off x="4351267" y="1755243"/>
            <a:ext cx="576815" cy="913035"/>
          </a:xfrm>
          <a:custGeom>
            <a:gdLst>
              <a:gd fmla="*/ 647 w 647" name="T0"/>
              <a:gd fmla="*/ 0 h 1043" name="T1"/>
              <a:gd fmla="*/ 0 w 647" name="T2"/>
              <a:gd fmla="*/ 290 h 1043" name="T3"/>
              <a:gd fmla="*/ 0 w 647" name="T4"/>
              <a:gd fmla="*/ 1043 h 1043" name="T5"/>
              <a:gd fmla="*/ 647 w 647" name="T6"/>
              <a:gd fmla="*/ 396 h 1043" name="T7"/>
              <a:gd fmla="*/ 647 w 647" name="T8"/>
              <a:gd fmla="*/ 0 h 1043" name="T9"/>
            </a:gdLst>
            <a:cxnLst>
              <a:cxn ang="0">
                <a:pos x="T0" y="T1"/>
              </a:cxn>
              <a:cxn ang="0">
                <a:pos x="T2" y="T3"/>
              </a:cxn>
              <a:cxn ang="0">
                <a:pos x="T4" y="T5"/>
              </a:cxn>
              <a:cxn ang="0">
                <a:pos x="T6" y="T7"/>
              </a:cxn>
              <a:cxn ang="0">
                <a:pos x="T8" y="T9"/>
              </a:cxn>
            </a:cxnLst>
            <a:rect b="b" l="0" r="r" t="0"/>
            <a:pathLst>
              <a:path h="1043" w="647">
                <a:moveTo>
                  <a:pt x="647" y="0"/>
                </a:moveTo>
                <a:lnTo>
                  <a:pt x="0" y="290"/>
                </a:lnTo>
                <a:lnTo>
                  <a:pt x="0" y="1043"/>
                </a:lnTo>
                <a:lnTo>
                  <a:pt x="647" y="396"/>
                </a:lnTo>
                <a:lnTo>
                  <a:pt x="64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33687" compatLnSpc="1" lIns="67374" numCol="1" rIns="67374" tIns="33687" vert="horz" wrap="square"/>
          <a:lstStyle/>
          <a:p>
            <a:endParaRPr altLang="en-US" lang="zh-CN" sz="2400"/>
          </a:p>
        </p:txBody>
      </p:sp>
      <p:sp>
        <p:nvSpPr>
          <p:cNvPr id="54" name="Freeform 8"/>
          <p:cNvSpPr/>
          <p:nvPr/>
        </p:nvSpPr>
        <p:spPr bwMode="auto">
          <a:xfrm>
            <a:off x="3774452" y="1755243"/>
            <a:ext cx="576815" cy="913035"/>
          </a:xfrm>
          <a:custGeom>
            <a:gdLst>
              <a:gd fmla="*/ 0 w 647" name="T0"/>
              <a:gd fmla="*/ 0 h 1043" name="T1"/>
              <a:gd fmla="*/ 647 w 647" name="T2"/>
              <a:gd fmla="*/ 290 h 1043" name="T3"/>
              <a:gd fmla="*/ 647 w 647" name="T4"/>
              <a:gd fmla="*/ 1043 h 1043" name="T5"/>
              <a:gd fmla="*/ 0 w 647" name="T6"/>
              <a:gd fmla="*/ 396 h 1043" name="T7"/>
              <a:gd fmla="*/ 0 w 647" name="T8"/>
              <a:gd fmla="*/ 0 h 1043" name="T9"/>
            </a:gdLst>
            <a:cxnLst>
              <a:cxn ang="0">
                <a:pos x="T0" y="T1"/>
              </a:cxn>
              <a:cxn ang="0">
                <a:pos x="T2" y="T3"/>
              </a:cxn>
              <a:cxn ang="0">
                <a:pos x="T4" y="T5"/>
              </a:cxn>
              <a:cxn ang="0">
                <a:pos x="T6" y="T7"/>
              </a:cxn>
              <a:cxn ang="0">
                <a:pos x="T8" y="T9"/>
              </a:cxn>
            </a:cxnLst>
            <a:rect b="b" l="0" r="r" t="0"/>
            <a:pathLst>
              <a:path h="1043" w="647">
                <a:moveTo>
                  <a:pt x="0" y="0"/>
                </a:moveTo>
                <a:lnTo>
                  <a:pt x="647" y="290"/>
                </a:lnTo>
                <a:lnTo>
                  <a:pt x="647" y="1043"/>
                </a:lnTo>
                <a:lnTo>
                  <a:pt x="0" y="396"/>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33687" compatLnSpc="1" lIns="67374" numCol="1" rIns="67374" tIns="33687" vert="horz" wrap="square"/>
          <a:lstStyle/>
          <a:p>
            <a:endParaRPr altLang="en-US" lang="zh-CN" sz="2400"/>
          </a:p>
        </p:txBody>
      </p:sp>
      <p:sp>
        <p:nvSpPr>
          <p:cNvPr id="55" name="Freeform 10"/>
          <p:cNvSpPr/>
          <p:nvPr/>
        </p:nvSpPr>
        <p:spPr bwMode="auto">
          <a:xfrm>
            <a:off x="4440422" y="2755817"/>
            <a:ext cx="927185" cy="566380"/>
          </a:xfrm>
          <a:custGeom>
            <a:gdLst>
              <a:gd fmla="*/ 1040 w 1040" name="T0"/>
              <a:gd fmla="*/ 647 h 647" name="T1"/>
              <a:gd fmla="*/ 753 w 1040" name="T2"/>
              <a:gd fmla="*/ 0 h 647" name="T3"/>
              <a:gd fmla="*/ 0 w 1040" name="T4"/>
              <a:gd fmla="*/ 0 h 647" name="T5"/>
              <a:gd fmla="*/ 647 w 1040" name="T6"/>
              <a:gd fmla="*/ 647 h 647" name="T7"/>
              <a:gd fmla="*/ 1040 w 1040" name="T8"/>
              <a:gd fmla="*/ 647 h 647" name="T9"/>
            </a:gdLst>
            <a:cxnLst>
              <a:cxn ang="0">
                <a:pos x="T0" y="T1"/>
              </a:cxn>
              <a:cxn ang="0">
                <a:pos x="T2" y="T3"/>
              </a:cxn>
              <a:cxn ang="0">
                <a:pos x="T4" y="T5"/>
              </a:cxn>
              <a:cxn ang="0">
                <a:pos x="T6" y="T7"/>
              </a:cxn>
              <a:cxn ang="0">
                <a:pos x="T8" y="T9"/>
              </a:cxn>
            </a:cxnLst>
            <a:rect b="b" l="0" r="r" t="0"/>
            <a:pathLst>
              <a:path h="647" w="1040">
                <a:moveTo>
                  <a:pt x="1040" y="647"/>
                </a:moveTo>
                <a:lnTo>
                  <a:pt x="753" y="0"/>
                </a:lnTo>
                <a:lnTo>
                  <a:pt x="0" y="0"/>
                </a:lnTo>
                <a:lnTo>
                  <a:pt x="647" y="647"/>
                </a:lnTo>
                <a:lnTo>
                  <a:pt x="1040" y="64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33687" compatLnSpc="1" lIns="67374" numCol="1" rIns="67374" tIns="33687" vert="horz" wrap="square"/>
          <a:lstStyle/>
          <a:p>
            <a:endParaRPr altLang="en-US" lang="zh-CN" sz="2400"/>
          </a:p>
        </p:txBody>
      </p:sp>
      <p:sp>
        <p:nvSpPr>
          <p:cNvPr id="56" name="Freeform 12"/>
          <p:cNvSpPr/>
          <p:nvPr/>
        </p:nvSpPr>
        <p:spPr bwMode="auto">
          <a:xfrm>
            <a:off x="4440422" y="2186812"/>
            <a:ext cx="927185" cy="569005"/>
          </a:xfrm>
          <a:custGeom>
            <a:gdLst>
              <a:gd fmla="*/ 1040 w 1040" name="T0"/>
              <a:gd fmla="*/ 0 h 650" name="T1"/>
              <a:gd fmla="*/ 753 w 1040" name="T2"/>
              <a:gd fmla="*/ 650 h 650" name="T3"/>
              <a:gd fmla="*/ 0 w 1040" name="T4"/>
              <a:gd fmla="*/ 650 h 650" name="T5"/>
              <a:gd fmla="*/ 647 w 1040" name="T6"/>
              <a:gd fmla="*/ 0 h 650" name="T7"/>
              <a:gd fmla="*/ 1040 w 1040" name="T8"/>
              <a:gd fmla="*/ 0 h 650" name="T9"/>
            </a:gdLst>
            <a:cxnLst>
              <a:cxn ang="0">
                <a:pos x="T0" y="T1"/>
              </a:cxn>
              <a:cxn ang="0">
                <a:pos x="T2" y="T3"/>
              </a:cxn>
              <a:cxn ang="0">
                <a:pos x="T4" y="T5"/>
              </a:cxn>
              <a:cxn ang="0">
                <a:pos x="T6" y="T7"/>
              </a:cxn>
              <a:cxn ang="0">
                <a:pos x="T8" y="T9"/>
              </a:cxn>
            </a:cxnLst>
            <a:rect b="b" l="0" r="r" t="0"/>
            <a:pathLst>
              <a:path h="650" w="1040">
                <a:moveTo>
                  <a:pt x="1040" y="0"/>
                </a:moveTo>
                <a:lnTo>
                  <a:pt x="753" y="650"/>
                </a:lnTo>
                <a:lnTo>
                  <a:pt x="0" y="650"/>
                </a:lnTo>
                <a:lnTo>
                  <a:pt x="647" y="0"/>
                </a:lnTo>
                <a:lnTo>
                  <a:pt x="104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33687" compatLnSpc="1" lIns="67374" numCol="1" rIns="67374" tIns="33687" vert="horz" wrap="square"/>
          <a:lstStyle/>
          <a:p>
            <a:endParaRPr altLang="en-US" lang="zh-CN" sz="2400"/>
          </a:p>
        </p:txBody>
      </p:sp>
      <p:sp>
        <p:nvSpPr>
          <p:cNvPr id="57" name="Freeform 14"/>
          <p:cNvSpPr/>
          <p:nvPr/>
        </p:nvSpPr>
        <p:spPr bwMode="auto">
          <a:xfrm>
            <a:off x="3774452" y="2841606"/>
            <a:ext cx="576815" cy="912159"/>
          </a:xfrm>
          <a:custGeom>
            <a:gdLst>
              <a:gd fmla="*/ 0 w 647" name="T0"/>
              <a:gd fmla="*/ 1042 h 1042" name="T1"/>
              <a:gd fmla="*/ 647 w 647" name="T2"/>
              <a:gd fmla="*/ 752 h 1042" name="T3"/>
              <a:gd fmla="*/ 647 w 647" name="T4"/>
              <a:gd fmla="*/ 0 h 1042" name="T5"/>
              <a:gd fmla="*/ 0 w 647" name="T6"/>
              <a:gd fmla="*/ 649 h 1042" name="T7"/>
              <a:gd fmla="*/ 0 w 647" name="T8"/>
              <a:gd fmla="*/ 1042 h 1042" name="T9"/>
            </a:gdLst>
            <a:cxnLst>
              <a:cxn ang="0">
                <a:pos x="T0" y="T1"/>
              </a:cxn>
              <a:cxn ang="0">
                <a:pos x="T2" y="T3"/>
              </a:cxn>
              <a:cxn ang="0">
                <a:pos x="T4" y="T5"/>
              </a:cxn>
              <a:cxn ang="0">
                <a:pos x="T6" y="T7"/>
              </a:cxn>
              <a:cxn ang="0">
                <a:pos x="T8" y="T9"/>
              </a:cxn>
            </a:cxnLst>
            <a:rect b="b" l="0" r="r" t="0"/>
            <a:pathLst>
              <a:path h="1042" w="647">
                <a:moveTo>
                  <a:pt x="0" y="1042"/>
                </a:moveTo>
                <a:lnTo>
                  <a:pt x="647" y="752"/>
                </a:lnTo>
                <a:lnTo>
                  <a:pt x="647" y="0"/>
                </a:lnTo>
                <a:lnTo>
                  <a:pt x="0" y="649"/>
                </a:lnTo>
                <a:lnTo>
                  <a:pt x="0" y="104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33687" compatLnSpc="1" lIns="67374" numCol="1" rIns="67374" tIns="33687" vert="horz" wrap="square"/>
          <a:lstStyle/>
          <a:p>
            <a:endParaRPr altLang="en-US" lang="zh-CN" sz="2400"/>
          </a:p>
        </p:txBody>
      </p:sp>
      <p:sp>
        <p:nvSpPr>
          <p:cNvPr id="58" name="Freeform 16"/>
          <p:cNvSpPr/>
          <p:nvPr/>
        </p:nvSpPr>
        <p:spPr bwMode="auto">
          <a:xfrm>
            <a:off x="4351267" y="2841606"/>
            <a:ext cx="576815" cy="912159"/>
          </a:xfrm>
          <a:custGeom>
            <a:gdLst>
              <a:gd fmla="*/ 647 w 647" name="T0"/>
              <a:gd fmla="*/ 1042 h 1042" name="T1"/>
              <a:gd fmla="*/ 0 w 647" name="T2"/>
              <a:gd fmla="*/ 752 h 1042" name="T3"/>
              <a:gd fmla="*/ 0 w 647" name="T4"/>
              <a:gd fmla="*/ 0 h 1042" name="T5"/>
              <a:gd fmla="*/ 647 w 647" name="T6"/>
              <a:gd fmla="*/ 649 h 1042" name="T7"/>
              <a:gd fmla="*/ 647 w 647" name="T8"/>
              <a:gd fmla="*/ 1042 h 1042" name="T9"/>
            </a:gdLst>
            <a:cxnLst>
              <a:cxn ang="0">
                <a:pos x="T0" y="T1"/>
              </a:cxn>
              <a:cxn ang="0">
                <a:pos x="T2" y="T3"/>
              </a:cxn>
              <a:cxn ang="0">
                <a:pos x="T4" y="T5"/>
              </a:cxn>
              <a:cxn ang="0">
                <a:pos x="T6" y="T7"/>
              </a:cxn>
              <a:cxn ang="0">
                <a:pos x="T8" y="T9"/>
              </a:cxn>
            </a:cxnLst>
            <a:rect b="b" l="0" r="r" t="0"/>
            <a:pathLst>
              <a:path h="1042" w="647">
                <a:moveTo>
                  <a:pt x="647" y="1042"/>
                </a:moveTo>
                <a:lnTo>
                  <a:pt x="0" y="752"/>
                </a:lnTo>
                <a:lnTo>
                  <a:pt x="0" y="0"/>
                </a:lnTo>
                <a:lnTo>
                  <a:pt x="647" y="649"/>
                </a:lnTo>
                <a:lnTo>
                  <a:pt x="647" y="1042"/>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33687" compatLnSpc="1" lIns="67374" numCol="1" rIns="67374" tIns="33687" vert="horz" wrap="square"/>
          <a:lstStyle/>
          <a:p>
            <a:endParaRPr altLang="en-US" lang="zh-CN" sz="2400"/>
          </a:p>
        </p:txBody>
      </p:sp>
      <p:sp>
        <p:nvSpPr>
          <p:cNvPr id="59" name="Freeform 20"/>
          <p:cNvSpPr/>
          <p:nvPr/>
        </p:nvSpPr>
        <p:spPr bwMode="auto">
          <a:xfrm>
            <a:off x="3334933" y="2755817"/>
            <a:ext cx="927185" cy="566380"/>
          </a:xfrm>
          <a:custGeom>
            <a:gdLst>
              <a:gd fmla="*/ 0 w 1040" name="T0"/>
              <a:gd fmla="*/ 647 h 647" name="T1"/>
              <a:gd fmla="*/ 287 w 1040" name="T2"/>
              <a:gd fmla="*/ 0 h 647" name="T3"/>
              <a:gd fmla="*/ 1040 w 1040" name="T4"/>
              <a:gd fmla="*/ 0 h 647" name="T5"/>
              <a:gd fmla="*/ 393 w 1040" name="T6"/>
              <a:gd fmla="*/ 647 h 647" name="T7"/>
              <a:gd fmla="*/ 0 w 1040" name="T8"/>
              <a:gd fmla="*/ 647 h 647" name="T9"/>
            </a:gdLst>
            <a:cxnLst>
              <a:cxn ang="0">
                <a:pos x="T0" y="T1"/>
              </a:cxn>
              <a:cxn ang="0">
                <a:pos x="T2" y="T3"/>
              </a:cxn>
              <a:cxn ang="0">
                <a:pos x="T4" y="T5"/>
              </a:cxn>
              <a:cxn ang="0">
                <a:pos x="T6" y="T7"/>
              </a:cxn>
              <a:cxn ang="0">
                <a:pos x="T8" y="T9"/>
              </a:cxn>
            </a:cxnLst>
            <a:rect b="b" l="0" r="r" t="0"/>
            <a:pathLst>
              <a:path h="647" w="1040">
                <a:moveTo>
                  <a:pt x="0" y="647"/>
                </a:moveTo>
                <a:lnTo>
                  <a:pt x="287" y="0"/>
                </a:lnTo>
                <a:lnTo>
                  <a:pt x="1040" y="0"/>
                </a:lnTo>
                <a:lnTo>
                  <a:pt x="393" y="647"/>
                </a:lnTo>
                <a:lnTo>
                  <a:pt x="0" y="647"/>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33687" compatLnSpc="1" lIns="67374" numCol="1" rIns="67374" tIns="33687" vert="horz" wrap="square"/>
          <a:lstStyle/>
          <a:p>
            <a:endParaRPr altLang="en-US" lang="zh-CN" sz="2400"/>
          </a:p>
        </p:txBody>
      </p:sp>
      <p:sp>
        <p:nvSpPr>
          <p:cNvPr id="60" name="Freeform 22"/>
          <p:cNvSpPr/>
          <p:nvPr/>
        </p:nvSpPr>
        <p:spPr bwMode="auto">
          <a:xfrm>
            <a:off x="3809224" y="1833152"/>
            <a:ext cx="1153632" cy="913035"/>
          </a:xfrm>
          <a:custGeom>
            <a:gdLst>
              <a:gd fmla="*/ 1294 w 1294" name="T0"/>
              <a:gd fmla="*/ 0 h 1043" name="T1"/>
              <a:gd fmla="*/ 1255 w 1294" name="T2"/>
              <a:gd fmla="*/ 20 h 1043" name="T3"/>
              <a:gd fmla="*/ 1255 w 1294" name="T4"/>
              <a:gd fmla="*/ 307 h 1043" name="T5"/>
              <a:gd fmla="*/ 608 w 1294" name="T6"/>
              <a:gd fmla="*/ 954 h 1043" name="T7"/>
              <a:gd fmla="*/ 0 w 1294" name="T8"/>
              <a:gd fmla="*/ 346 h 1043" name="T9"/>
              <a:gd fmla="*/ 0 w 1294" name="T10"/>
              <a:gd fmla="*/ 396 h 1043" name="T11"/>
              <a:gd fmla="*/ 647 w 1294" name="T12"/>
              <a:gd fmla="*/ 1043 h 1043" name="T13"/>
              <a:gd fmla="*/ 1294 w 1294" name="T14"/>
              <a:gd fmla="*/ 396 h 1043" name="T15"/>
              <a:gd fmla="*/ 1294 w 1294" name="T16"/>
              <a:gd fmla="*/ 0 h 10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43" w="1294">
                <a:moveTo>
                  <a:pt x="1294" y="0"/>
                </a:moveTo>
                <a:lnTo>
                  <a:pt x="1255" y="20"/>
                </a:lnTo>
                <a:lnTo>
                  <a:pt x="1255" y="307"/>
                </a:lnTo>
                <a:lnTo>
                  <a:pt x="608" y="954"/>
                </a:lnTo>
                <a:lnTo>
                  <a:pt x="0" y="346"/>
                </a:lnTo>
                <a:lnTo>
                  <a:pt x="0" y="396"/>
                </a:lnTo>
                <a:lnTo>
                  <a:pt x="647" y="1043"/>
                </a:lnTo>
                <a:lnTo>
                  <a:pt x="1294" y="396"/>
                </a:lnTo>
                <a:lnTo>
                  <a:pt x="129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33687" compatLnSpc="1" lIns="67374" numCol="1" rIns="67374" tIns="33687" vert="horz" wrap="square"/>
          <a:lstStyle/>
          <a:p>
            <a:endParaRPr altLang="en-US" lang="zh-CN" sz="2400"/>
          </a:p>
        </p:txBody>
      </p:sp>
      <p:sp>
        <p:nvSpPr>
          <p:cNvPr id="61" name="Freeform 26"/>
          <p:cNvSpPr>
            <a:spLocks noEditPoints="1"/>
          </p:cNvSpPr>
          <p:nvPr/>
        </p:nvSpPr>
        <p:spPr bwMode="auto">
          <a:xfrm>
            <a:off x="3369700" y="2265598"/>
            <a:ext cx="2032674" cy="1134509"/>
          </a:xfrm>
          <a:custGeom>
            <a:gdLst>
              <a:gd fmla="*/ 1265 w 2280" name="T0"/>
              <a:gd fmla="*/ 624 h 1296" name="T1"/>
              <a:gd fmla="*/ 1240 w 2280" name="T2"/>
              <a:gd fmla="*/ 649 h 1296" name="T3"/>
              <a:gd fmla="*/ 1887 w 2280" name="T4"/>
              <a:gd fmla="*/ 1296 h 1296" name="T5"/>
              <a:gd fmla="*/ 2280 w 2280" name="T6"/>
              <a:gd fmla="*/ 1296 h 1296" name="T7"/>
              <a:gd fmla="*/ 2241 w 2280" name="T8"/>
              <a:gd fmla="*/ 1207 h 1296" name="T9"/>
              <a:gd fmla="*/ 1848 w 2280" name="T10"/>
              <a:gd fmla="*/ 1207 h 1296" name="T11"/>
              <a:gd fmla="*/ 1265 w 2280" name="T12"/>
              <a:gd fmla="*/ 624 h 1296" name="T13"/>
              <a:gd fmla="*/ 975 w 2280" name="T14"/>
              <a:gd fmla="*/ 585 h 1296" name="T15"/>
              <a:gd fmla="*/ 354 w 2280" name="T16"/>
              <a:gd fmla="*/ 1207 h 1296" name="T17"/>
              <a:gd fmla="*/ 39 w 2280" name="T18"/>
              <a:gd fmla="*/ 1207 h 1296" name="T19"/>
              <a:gd fmla="*/ 0 w 2280" name="T20"/>
              <a:gd fmla="*/ 1296 h 1296" name="T21"/>
              <a:gd fmla="*/ 393 w 2280" name="T22"/>
              <a:gd fmla="*/ 1296 h 1296" name="T23"/>
              <a:gd fmla="*/ 1040 w 2280" name="T24"/>
              <a:gd fmla="*/ 649 h 1296" name="T25"/>
              <a:gd fmla="*/ 975 w 2280" name="T26"/>
              <a:gd fmla="*/ 585 h 1296" name="T27"/>
              <a:gd fmla="*/ 0 w 2280" name="T28"/>
              <a:gd fmla="*/ 0 h 1296" name="T29"/>
              <a:gd fmla="*/ 0 w 2280" name="T30"/>
              <a:gd fmla="*/ 0 h 1296" name="T31"/>
              <a:gd fmla="*/ 248 w 2280" name="T32"/>
              <a:gd fmla="*/ 560 h 1296" name="T33"/>
              <a:gd fmla="*/ 248 w 2280" name="T34"/>
              <a:gd fmla="*/ 560 h 1296" name="T35"/>
              <a:gd fmla="*/ 0 w 2280" name="T36"/>
              <a:gd fmla="*/ 0 h 129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296" w="2280">
                <a:moveTo>
                  <a:pt x="1265" y="624"/>
                </a:moveTo>
                <a:lnTo>
                  <a:pt x="1240" y="649"/>
                </a:lnTo>
                <a:lnTo>
                  <a:pt x="1887" y="1296"/>
                </a:lnTo>
                <a:lnTo>
                  <a:pt x="2280" y="1296"/>
                </a:lnTo>
                <a:lnTo>
                  <a:pt x="2241" y="1207"/>
                </a:lnTo>
                <a:lnTo>
                  <a:pt x="1848" y="1207"/>
                </a:lnTo>
                <a:lnTo>
                  <a:pt x="1265" y="624"/>
                </a:lnTo>
                <a:moveTo>
                  <a:pt x="975" y="585"/>
                </a:moveTo>
                <a:lnTo>
                  <a:pt x="354" y="1207"/>
                </a:lnTo>
                <a:lnTo>
                  <a:pt x="39" y="1207"/>
                </a:lnTo>
                <a:lnTo>
                  <a:pt x="0" y="1296"/>
                </a:lnTo>
                <a:lnTo>
                  <a:pt x="393" y="1296"/>
                </a:lnTo>
                <a:lnTo>
                  <a:pt x="1040" y="649"/>
                </a:lnTo>
                <a:lnTo>
                  <a:pt x="975" y="585"/>
                </a:lnTo>
                <a:moveTo>
                  <a:pt x="0" y="0"/>
                </a:moveTo>
                <a:lnTo>
                  <a:pt x="0" y="0"/>
                </a:lnTo>
                <a:lnTo>
                  <a:pt x="248" y="560"/>
                </a:lnTo>
                <a:lnTo>
                  <a:pt x="248" y="56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33687" compatLnSpc="1" lIns="67374" numCol="1" rIns="67374" tIns="33687" vert="horz" wrap="square"/>
          <a:lstStyle/>
          <a:p>
            <a:endParaRPr altLang="en-US" lang="zh-CN" sz="2400"/>
          </a:p>
        </p:txBody>
      </p:sp>
      <p:sp>
        <p:nvSpPr>
          <p:cNvPr id="62" name="Freeform 27"/>
          <p:cNvSpPr/>
          <p:nvPr/>
        </p:nvSpPr>
        <p:spPr bwMode="auto">
          <a:xfrm>
            <a:off x="4497480" y="2811842"/>
            <a:ext cx="870127" cy="510354"/>
          </a:xfrm>
          <a:custGeom>
            <a:gdLst>
              <a:gd fmla="*/ 0 w 976" name="T0"/>
              <a:gd fmla="*/ 0 h 583" name="T1"/>
              <a:gd fmla="*/ 0 w 976" name="T2"/>
              <a:gd fmla="*/ 0 h 583" name="T3"/>
              <a:gd fmla="*/ 583 w 976" name="T4"/>
              <a:gd fmla="*/ 583 h 583" name="T5"/>
              <a:gd fmla="*/ 976 w 976" name="T6"/>
              <a:gd fmla="*/ 583 h 583" name="T7"/>
              <a:gd fmla="*/ 583 w 976" name="T8"/>
              <a:gd fmla="*/ 583 h 583" name="T9"/>
              <a:gd fmla="*/ 0 w 976" name="T10"/>
              <a:gd fmla="*/ 0 h 583" name="T11"/>
            </a:gdLst>
            <a:cxnLst>
              <a:cxn ang="0">
                <a:pos x="T0" y="T1"/>
              </a:cxn>
              <a:cxn ang="0">
                <a:pos x="T2" y="T3"/>
              </a:cxn>
              <a:cxn ang="0">
                <a:pos x="T4" y="T5"/>
              </a:cxn>
              <a:cxn ang="0">
                <a:pos x="T6" y="T7"/>
              </a:cxn>
              <a:cxn ang="0">
                <a:pos x="T8" y="T9"/>
              </a:cxn>
              <a:cxn ang="0">
                <a:pos x="T10" y="T11"/>
              </a:cxn>
            </a:cxnLst>
            <a:rect b="b" l="0" r="r" t="0"/>
            <a:pathLst>
              <a:path h="583" w="976">
                <a:moveTo>
                  <a:pt x="0" y="0"/>
                </a:moveTo>
                <a:lnTo>
                  <a:pt x="0" y="0"/>
                </a:lnTo>
                <a:lnTo>
                  <a:pt x="583" y="583"/>
                </a:lnTo>
                <a:lnTo>
                  <a:pt x="976" y="583"/>
                </a:lnTo>
                <a:lnTo>
                  <a:pt x="583" y="583"/>
                </a:lnTo>
                <a:lnTo>
                  <a:pt x="0" y="0"/>
                </a:lnTo>
                <a:close/>
              </a:path>
            </a:pathLst>
          </a:custGeom>
          <a:solidFill>
            <a:srgbClr val="378690"/>
          </a:solidFill>
          <a:ln>
            <a:noFill/>
          </a:ln>
          <a:extLst>
            <a:ext uri="{91240B29-F687-4F45-9708-019B960494DF}">
              <a14:hiddenLine w="9525">
                <a:solidFill>
                  <a:srgbClr val="000000"/>
                </a:solidFill>
                <a:round/>
              </a14:hiddenLine>
            </a:ext>
          </a:extLst>
        </p:spPr>
        <p:txBody>
          <a:bodyPr anchor="t" anchorCtr="0" bIns="33687" compatLnSpc="1" lIns="67374" numCol="1" rIns="67374" tIns="33687" vert="horz" wrap="square"/>
          <a:lstStyle/>
          <a:p>
            <a:endParaRPr altLang="en-US" lang="zh-CN" sz="2400"/>
          </a:p>
        </p:txBody>
      </p:sp>
      <p:sp>
        <p:nvSpPr>
          <p:cNvPr id="63" name="Freeform 28"/>
          <p:cNvSpPr/>
          <p:nvPr/>
        </p:nvSpPr>
        <p:spPr bwMode="auto">
          <a:xfrm>
            <a:off x="4497480" y="2811842"/>
            <a:ext cx="870127" cy="510354"/>
          </a:xfrm>
          <a:custGeom>
            <a:gdLst>
              <a:gd fmla="*/ 0 w 976" name="T0"/>
              <a:gd fmla="*/ 0 h 583" name="T1"/>
              <a:gd fmla="*/ 0 w 976" name="T2"/>
              <a:gd fmla="*/ 0 h 583" name="T3"/>
              <a:gd fmla="*/ 583 w 976" name="T4"/>
              <a:gd fmla="*/ 583 h 583" name="T5"/>
              <a:gd fmla="*/ 976 w 976" name="T6"/>
              <a:gd fmla="*/ 583 h 583" name="T7"/>
              <a:gd fmla="*/ 583 w 976" name="T8"/>
              <a:gd fmla="*/ 583 h 583" name="T9"/>
              <a:gd fmla="*/ 0 w 976" name="T10"/>
              <a:gd fmla="*/ 0 h 583" name="T11"/>
            </a:gdLst>
            <a:cxnLst>
              <a:cxn ang="0">
                <a:pos x="T0" y="T1"/>
              </a:cxn>
              <a:cxn ang="0">
                <a:pos x="T2" y="T3"/>
              </a:cxn>
              <a:cxn ang="0">
                <a:pos x="T4" y="T5"/>
              </a:cxn>
              <a:cxn ang="0">
                <a:pos x="T6" y="T7"/>
              </a:cxn>
              <a:cxn ang="0">
                <a:pos x="T8" y="T9"/>
              </a:cxn>
              <a:cxn ang="0">
                <a:pos x="T10" y="T11"/>
              </a:cxn>
            </a:cxnLst>
            <a:rect b="b" l="0" r="r" t="0"/>
            <a:pathLst>
              <a:path h="583" w="976">
                <a:moveTo>
                  <a:pt x="0" y="0"/>
                </a:moveTo>
                <a:lnTo>
                  <a:pt x="0" y="0"/>
                </a:lnTo>
                <a:lnTo>
                  <a:pt x="583" y="583"/>
                </a:lnTo>
                <a:lnTo>
                  <a:pt x="976" y="583"/>
                </a:lnTo>
                <a:lnTo>
                  <a:pt x="583" y="58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33687" compatLnSpc="1" lIns="67374" numCol="1" rIns="67374" tIns="33687" vert="horz" wrap="square"/>
          <a:lstStyle/>
          <a:p>
            <a:endParaRPr altLang="en-US" lang="zh-CN" sz="2400"/>
          </a:p>
        </p:txBody>
      </p:sp>
      <p:sp>
        <p:nvSpPr>
          <p:cNvPr id="64" name="Freeform 31"/>
          <p:cNvSpPr/>
          <p:nvPr/>
        </p:nvSpPr>
        <p:spPr bwMode="auto">
          <a:xfrm>
            <a:off x="3404469" y="2777701"/>
            <a:ext cx="834466" cy="544494"/>
          </a:xfrm>
          <a:custGeom>
            <a:gdLst>
              <a:gd fmla="*/ 936 w 936" name="T0"/>
              <a:gd fmla="*/ 0 h 622" name="T1"/>
              <a:gd fmla="*/ 315 w 936" name="T2"/>
              <a:gd fmla="*/ 622 h 622" name="T3"/>
              <a:gd fmla="*/ 0 w 936" name="T4"/>
              <a:gd fmla="*/ 622 h 622" name="T5"/>
              <a:gd fmla="*/ 315 w 936" name="T6"/>
              <a:gd fmla="*/ 622 h 622" name="T7"/>
              <a:gd fmla="*/ 936 w 936" name="T8"/>
              <a:gd fmla="*/ 0 h 622" name="T9"/>
              <a:gd fmla="*/ 936 w 936" name="T10"/>
              <a:gd fmla="*/ 0 h 622" name="T11"/>
            </a:gdLst>
            <a:cxnLst>
              <a:cxn ang="0">
                <a:pos x="T0" y="T1"/>
              </a:cxn>
              <a:cxn ang="0">
                <a:pos x="T2" y="T3"/>
              </a:cxn>
              <a:cxn ang="0">
                <a:pos x="T4" y="T5"/>
              </a:cxn>
              <a:cxn ang="0">
                <a:pos x="T6" y="T7"/>
              </a:cxn>
              <a:cxn ang="0">
                <a:pos x="T8" y="T9"/>
              </a:cxn>
              <a:cxn ang="0">
                <a:pos x="T10" y="T11"/>
              </a:cxn>
            </a:cxnLst>
            <a:rect b="b" l="0" r="r" t="0"/>
            <a:pathLst>
              <a:path h="622" w="936">
                <a:moveTo>
                  <a:pt x="936" y="0"/>
                </a:moveTo>
                <a:lnTo>
                  <a:pt x="315" y="622"/>
                </a:lnTo>
                <a:lnTo>
                  <a:pt x="0" y="622"/>
                </a:lnTo>
                <a:lnTo>
                  <a:pt x="315" y="622"/>
                </a:lnTo>
                <a:lnTo>
                  <a:pt x="936" y="0"/>
                </a:lnTo>
                <a:lnTo>
                  <a:pt x="936" y="0"/>
                </a:lnTo>
                <a:close/>
              </a:path>
            </a:pathLst>
          </a:custGeom>
          <a:solidFill>
            <a:srgbClr val="A95865"/>
          </a:solidFill>
          <a:ln>
            <a:noFill/>
          </a:ln>
          <a:extLst>
            <a:ext uri="{91240B29-F687-4F45-9708-019B960494DF}">
              <a14:hiddenLine w="9525">
                <a:solidFill>
                  <a:srgbClr val="000000"/>
                </a:solidFill>
                <a:round/>
              </a14:hiddenLine>
            </a:ext>
          </a:extLst>
        </p:spPr>
        <p:txBody>
          <a:bodyPr anchor="t" anchorCtr="0" bIns="33687" compatLnSpc="1" lIns="67374" numCol="1" rIns="67374" tIns="33687" vert="horz" wrap="square"/>
          <a:lstStyle/>
          <a:p>
            <a:endParaRPr altLang="en-US" lang="zh-CN" sz="2400"/>
          </a:p>
        </p:txBody>
      </p:sp>
      <p:grpSp>
        <p:nvGrpSpPr>
          <p:cNvPr id="65" name="Group 65"/>
          <p:cNvGrpSpPr/>
          <p:nvPr/>
        </p:nvGrpSpPr>
        <p:grpSpPr>
          <a:xfrm>
            <a:off x="3664793" y="819660"/>
            <a:ext cx="2540886" cy="920155"/>
            <a:chOff x="336640" y="2982432"/>
            <a:chExt cx="2581890" cy="939237"/>
          </a:xfrm>
        </p:grpSpPr>
        <p:sp>
          <p:nvSpPr>
            <p:cNvPr id="66" name="文本框 11"/>
            <p:cNvSpPr txBox="1"/>
            <p:nvPr/>
          </p:nvSpPr>
          <p:spPr>
            <a:xfrm>
              <a:off x="398742" y="2982432"/>
              <a:ext cx="1269847" cy="311121"/>
            </a:xfrm>
            <a:prstGeom prst="rect">
              <a:avLst/>
            </a:prstGeom>
            <a:noFill/>
          </p:spPr>
          <p:txBody>
            <a:bodyPr rtlCol="0" wrap="none">
              <a:spAutoFit/>
            </a:bodyPr>
            <a:lstStyle/>
            <a:p>
              <a:pPr algn="l"/>
              <a:r>
                <a:rPr altLang="en-US" lang="zh-CN" sz="1400">
                  <a:solidFill>
                    <a:srgbClr val="00A4E3"/>
                  </a:solidFill>
                  <a:latin charset="-122" panose="020b0503020204020204" pitchFamily="34" typeface="微软雅黑"/>
                  <a:ea charset="-122" panose="020b0503020204020204" pitchFamily="34" typeface="微软雅黑"/>
                </a:rPr>
                <a:t>点击添加标题</a:t>
              </a:r>
            </a:p>
          </p:txBody>
        </p:sp>
        <p:sp>
          <p:nvSpPr>
            <p:cNvPr id="67" name="矩形 9"/>
            <p:cNvSpPr/>
            <p:nvPr/>
          </p:nvSpPr>
          <p:spPr>
            <a:xfrm>
              <a:off x="336640" y="3290209"/>
              <a:ext cx="2581890" cy="625353"/>
            </a:xfrm>
            <a:prstGeom prst="rect">
              <a:avLst/>
            </a:prstGeom>
          </p:spPr>
          <p:txBody>
            <a:bodyPr wrap="square">
              <a:spAutoFit/>
            </a:bodyPr>
            <a:lstStyle/>
            <a:p>
              <a:pPr algn="just">
                <a:lnSpc>
                  <a:spcPct val="114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grpSp>
        <p:nvGrpSpPr>
          <p:cNvPr id="68" name="Group 73"/>
          <p:cNvGrpSpPr/>
          <p:nvPr/>
        </p:nvGrpSpPr>
        <p:grpSpPr>
          <a:xfrm>
            <a:off x="6001760" y="2340373"/>
            <a:ext cx="2668261" cy="955504"/>
            <a:chOff x="803868" y="2946350"/>
            <a:chExt cx="2711321" cy="975319"/>
          </a:xfrm>
        </p:grpSpPr>
        <p:sp>
          <p:nvSpPr>
            <p:cNvPr id="69" name="文本框 11"/>
            <p:cNvSpPr txBox="1"/>
            <p:nvPr/>
          </p:nvSpPr>
          <p:spPr>
            <a:xfrm>
              <a:off x="803870" y="2946350"/>
              <a:ext cx="1269847" cy="311121"/>
            </a:xfrm>
            <a:prstGeom prst="rect">
              <a:avLst/>
            </a:prstGeom>
            <a:noFill/>
          </p:spPr>
          <p:txBody>
            <a:bodyPr rtlCol="0" wrap="none">
              <a:spAutoFit/>
            </a:bodyPr>
            <a:lstStyle/>
            <a:p>
              <a:pPr algn="l"/>
              <a:r>
                <a:rPr altLang="en-US" lang="zh-CN" sz="1400">
                  <a:solidFill>
                    <a:srgbClr val="00A4E3"/>
                  </a:solidFill>
                  <a:latin charset="-122" panose="020b0503020204020204" pitchFamily="34" typeface="微软雅黑"/>
                  <a:ea charset="-122" panose="020b0503020204020204" pitchFamily="34" typeface="微软雅黑"/>
                </a:rPr>
                <a:t>点击添加标题</a:t>
              </a:r>
            </a:p>
          </p:txBody>
        </p:sp>
        <p:sp>
          <p:nvSpPr>
            <p:cNvPr id="70" name="矩形 9"/>
            <p:cNvSpPr/>
            <p:nvPr/>
          </p:nvSpPr>
          <p:spPr>
            <a:xfrm>
              <a:off x="803867" y="3290209"/>
              <a:ext cx="2711321" cy="625353"/>
            </a:xfrm>
            <a:prstGeom prst="rect">
              <a:avLst/>
            </a:prstGeom>
          </p:spPr>
          <p:txBody>
            <a:bodyPr wrap="square">
              <a:spAutoFit/>
            </a:bodyPr>
            <a:lstStyle/>
            <a:p>
              <a:pPr algn="just">
                <a:lnSpc>
                  <a:spcPct val="114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grpSp>
        <p:nvGrpSpPr>
          <p:cNvPr id="71" name="Group 77"/>
          <p:cNvGrpSpPr/>
          <p:nvPr/>
        </p:nvGrpSpPr>
        <p:grpSpPr>
          <a:xfrm>
            <a:off x="356139" y="2384322"/>
            <a:ext cx="2474059" cy="950442"/>
            <a:chOff x="580847" y="2982432"/>
            <a:chExt cx="2513985" cy="970152"/>
          </a:xfrm>
        </p:grpSpPr>
        <p:sp>
          <p:nvSpPr>
            <p:cNvPr id="72" name="文本框 11"/>
            <p:cNvSpPr txBox="1"/>
            <p:nvPr/>
          </p:nvSpPr>
          <p:spPr>
            <a:xfrm>
              <a:off x="1692801" y="2982432"/>
              <a:ext cx="1269847" cy="311121"/>
            </a:xfrm>
            <a:prstGeom prst="rect">
              <a:avLst/>
            </a:prstGeom>
            <a:noFill/>
          </p:spPr>
          <p:txBody>
            <a:bodyPr rtlCol="0" wrap="none">
              <a:spAutoFit/>
            </a:bodyPr>
            <a:lstStyle/>
            <a:p>
              <a:pPr algn="l"/>
              <a:r>
                <a:rPr altLang="en-US" lang="zh-CN" sz="1400">
                  <a:solidFill>
                    <a:srgbClr val="00A4E3"/>
                  </a:solidFill>
                  <a:latin charset="-122" panose="020b0503020204020204" pitchFamily="34" typeface="微软雅黑"/>
                  <a:ea charset="-122" panose="020b0503020204020204" pitchFamily="34" typeface="微软雅黑"/>
                </a:rPr>
                <a:t>点击添加标题</a:t>
              </a:r>
            </a:p>
          </p:txBody>
        </p:sp>
        <p:sp>
          <p:nvSpPr>
            <p:cNvPr id="73" name="矩形 9"/>
            <p:cNvSpPr/>
            <p:nvPr/>
          </p:nvSpPr>
          <p:spPr>
            <a:xfrm>
              <a:off x="580847" y="3321124"/>
              <a:ext cx="2513985" cy="625353"/>
            </a:xfrm>
            <a:prstGeom prst="rect">
              <a:avLst/>
            </a:prstGeom>
          </p:spPr>
          <p:txBody>
            <a:bodyPr wrap="square">
              <a:spAutoFit/>
            </a:bodyPr>
            <a:lstStyle/>
            <a:p>
              <a:pPr algn="just">
                <a:lnSpc>
                  <a:spcPct val="114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grpSp>
        <p:nvGrpSpPr>
          <p:cNvPr id="74" name="Group 81"/>
          <p:cNvGrpSpPr/>
          <p:nvPr/>
        </p:nvGrpSpPr>
        <p:grpSpPr>
          <a:xfrm>
            <a:off x="3727582" y="3794908"/>
            <a:ext cx="2540886" cy="920155"/>
            <a:chOff x="336640" y="2982432"/>
            <a:chExt cx="2581890" cy="939237"/>
          </a:xfrm>
        </p:grpSpPr>
        <p:sp>
          <p:nvSpPr>
            <p:cNvPr id="75" name="文本框 11"/>
            <p:cNvSpPr txBox="1"/>
            <p:nvPr/>
          </p:nvSpPr>
          <p:spPr>
            <a:xfrm>
              <a:off x="398742" y="2982432"/>
              <a:ext cx="1269847" cy="311121"/>
            </a:xfrm>
            <a:prstGeom prst="rect">
              <a:avLst/>
            </a:prstGeom>
            <a:noFill/>
          </p:spPr>
          <p:txBody>
            <a:bodyPr rtlCol="0" wrap="none">
              <a:spAutoFit/>
            </a:bodyPr>
            <a:lstStyle/>
            <a:p>
              <a:pPr algn="l"/>
              <a:r>
                <a:rPr altLang="en-US" lang="zh-CN" sz="1400">
                  <a:solidFill>
                    <a:srgbClr val="00A4E3"/>
                  </a:solidFill>
                  <a:latin charset="-122" panose="020b0503020204020204" pitchFamily="34" typeface="微软雅黑"/>
                  <a:ea charset="-122" panose="020b0503020204020204" pitchFamily="34" typeface="微软雅黑"/>
                </a:rPr>
                <a:t>点击添加标题</a:t>
              </a:r>
            </a:p>
          </p:txBody>
        </p:sp>
        <p:sp>
          <p:nvSpPr>
            <p:cNvPr id="76" name="矩形 9"/>
            <p:cNvSpPr/>
            <p:nvPr/>
          </p:nvSpPr>
          <p:spPr>
            <a:xfrm>
              <a:off x="336639" y="3290208"/>
              <a:ext cx="2581890" cy="625353"/>
            </a:xfrm>
            <a:prstGeom prst="rect">
              <a:avLst/>
            </a:prstGeom>
          </p:spPr>
          <p:txBody>
            <a:bodyPr wrap="square">
              <a:spAutoFit/>
            </a:bodyPr>
            <a:lstStyle/>
            <a:p>
              <a:pPr algn="just">
                <a:lnSpc>
                  <a:spcPct val="114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grpSp>
        <p:nvGrpSpPr>
          <p:cNvPr id="77" name="Group 89"/>
          <p:cNvGrpSpPr/>
          <p:nvPr/>
        </p:nvGrpSpPr>
        <p:grpSpPr>
          <a:xfrm>
            <a:off x="3774455" y="1755243"/>
            <a:ext cx="1153630" cy="913035"/>
            <a:chOff x="3834171" y="1790972"/>
            <a:chExt cx="1172247" cy="931969"/>
          </a:xfrm>
        </p:grpSpPr>
        <p:sp>
          <p:nvSpPr>
            <p:cNvPr id="78" name="Freeform 5"/>
            <p:cNvSpPr/>
            <p:nvPr/>
          </p:nvSpPr>
          <p:spPr bwMode="auto">
            <a:xfrm>
              <a:off x="4420294" y="1790972"/>
              <a:ext cx="586124" cy="931969"/>
            </a:xfrm>
            <a:custGeom>
              <a:gdLst>
                <a:gd fmla="*/ 647 w 647" name="T0"/>
                <a:gd fmla="*/ 0 h 1043" name="T1"/>
                <a:gd fmla="*/ 0 w 647" name="T2"/>
                <a:gd fmla="*/ 290 h 1043" name="T3"/>
                <a:gd fmla="*/ 0 w 647" name="T4"/>
                <a:gd fmla="*/ 1043 h 1043" name="T5"/>
                <a:gd fmla="*/ 647 w 647" name="T6"/>
                <a:gd fmla="*/ 396 h 1043" name="T7"/>
                <a:gd fmla="*/ 647 w 647" name="T8"/>
                <a:gd fmla="*/ 0 h 1043" name="T9"/>
              </a:gdLst>
              <a:cxnLst>
                <a:cxn ang="0">
                  <a:pos x="T0" y="T1"/>
                </a:cxn>
                <a:cxn ang="0">
                  <a:pos x="T2" y="T3"/>
                </a:cxn>
                <a:cxn ang="0">
                  <a:pos x="T4" y="T5"/>
                </a:cxn>
                <a:cxn ang="0">
                  <a:pos x="T6" y="T7"/>
                </a:cxn>
                <a:cxn ang="0">
                  <a:pos x="T8" y="T9"/>
                </a:cxn>
              </a:cxnLst>
              <a:rect b="b" l="0" r="r" t="0"/>
              <a:pathLst>
                <a:path h="1043" w="647">
                  <a:moveTo>
                    <a:pt x="647" y="0"/>
                  </a:moveTo>
                  <a:lnTo>
                    <a:pt x="0" y="290"/>
                  </a:lnTo>
                  <a:lnTo>
                    <a:pt x="0" y="1043"/>
                  </a:lnTo>
                  <a:lnTo>
                    <a:pt x="647" y="396"/>
                  </a:lnTo>
                  <a:lnTo>
                    <a:pt x="647" y="0"/>
                  </a:lnTo>
                  <a:close/>
                </a:path>
              </a:pathLst>
            </a:custGeom>
            <a:solidFill>
              <a:srgbClr val="00AEEF">
                <a:alpha val="80000"/>
              </a:srgbClr>
            </a:solidFill>
            <a:ln>
              <a:noFill/>
            </a:ln>
          </p:spPr>
          <p:txBody>
            <a:bodyPr anchor="t" anchorCtr="0" bIns="45708" compatLnSpc="1" lIns="91416" numCol="1" rIns="91416" tIns="45708" vert="horz" wrap="square"/>
            <a:lstStyle/>
            <a:p>
              <a:endParaRPr altLang="en-US" lang="zh-CN" sz="2400"/>
            </a:p>
          </p:txBody>
        </p:sp>
        <p:sp>
          <p:nvSpPr>
            <p:cNvPr id="79" name="Freeform 7"/>
            <p:cNvSpPr/>
            <p:nvPr/>
          </p:nvSpPr>
          <p:spPr bwMode="auto">
            <a:xfrm>
              <a:off x="3834171" y="1790972"/>
              <a:ext cx="586124" cy="931969"/>
            </a:xfrm>
            <a:custGeom>
              <a:gdLst>
                <a:gd fmla="*/ 0 w 647" name="T0"/>
                <a:gd fmla="*/ 0 h 1043" name="T1"/>
                <a:gd fmla="*/ 647 w 647" name="T2"/>
                <a:gd fmla="*/ 290 h 1043" name="T3"/>
                <a:gd fmla="*/ 647 w 647" name="T4"/>
                <a:gd fmla="*/ 1043 h 1043" name="T5"/>
                <a:gd fmla="*/ 0 w 647" name="T6"/>
                <a:gd fmla="*/ 396 h 1043" name="T7"/>
                <a:gd fmla="*/ 0 w 647" name="T8"/>
                <a:gd fmla="*/ 0 h 1043" name="T9"/>
              </a:gdLst>
              <a:cxnLst>
                <a:cxn ang="0">
                  <a:pos x="T0" y="T1"/>
                </a:cxn>
                <a:cxn ang="0">
                  <a:pos x="T2" y="T3"/>
                </a:cxn>
                <a:cxn ang="0">
                  <a:pos x="T4" y="T5"/>
                </a:cxn>
                <a:cxn ang="0">
                  <a:pos x="T6" y="T7"/>
                </a:cxn>
                <a:cxn ang="0">
                  <a:pos x="T8" y="T9"/>
                </a:cxn>
              </a:cxnLst>
              <a:rect b="b" l="0" r="r" t="0"/>
              <a:pathLst>
                <a:path h="1043" w="647">
                  <a:moveTo>
                    <a:pt x="0" y="0"/>
                  </a:moveTo>
                  <a:lnTo>
                    <a:pt x="647" y="290"/>
                  </a:lnTo>
                  <a:lnTo>
                    <a:pt x="647" y="1043"/>
                  </a:lnTo>
                  <a:lnTo>
                    <a:pt x="0" y="396"/>
                  </a:lnTo>
                  <a:lnTo>
                    <a:pt x="0" y="0"/>
                  </a:lnTo>
                  <a:close/>
                </a:path>
              </a:pathLst>
            </a:custGeom>
            <a:solidFill>
              <a:srgbClr val="0070C0"/>
            </a:solidFill>
            <a:ln>
              <a:noFill/>
            </a:ln>
          </p:spPr>
          <p:txBody>
            <a:bodyPr anchor="t" anchorCtr="0" bIns="45708" compatLnSpc="1" lIns="91416" numCol="1" rIns="91416" tIns="45708" vert="horz" wrap="square"/>
            <a:lstStyle/>
            <a:p>
              <a:endParaRPr altLang="en-US" lang="zh-CN" sz="2400"/>
            </a:p>
          </p:txBody>
        </p:sp>
        <p:sp>
          <p:nvSpPr>
            <p:cNvPr id="80" name="Freeform 34"/>
            <p:cNvSpPr>
              <a:spLocks noEditPoints="1"/>
            </p:cNvSpPr>
            <p:nvPr/>
          </p:nvSpPr>
          <p:spPr bwMode="auto">
            <a:xfrm>
              <a:off x="4033471" y="2057249"/>
              <a:ext cx="313445" cy="281467"/>
            </a:xfrm>
            <a:custGeom>
              <a:gdLst>
                <a:gd fmla="*/ 23 w 124" name="T0"/>
                <a:gd fmla="*/ 38 h 113" name="T1"/>
                <a:gd fmla="*/ 0 w 124" name="T2"/>
                <a:gd fmla="*/ 66 h 113" name="T3"/>
                <a:gd fmla="*/ 47 w 124" name="T4"/>
                <a:gd fmla="*/ 98 h 113" name="T5"/>
                <a:gd fmla="*/ 61 w 124" name="T6"/>
                <a:gd fmla="*/ 96 h 113" name="T7"/>
                <a:gd fmla="*/ 78 w 124" name="T8"/>
                <a:gd fmla="*/ 113 h 113" name="T9"/>
                <a:gd fmla="*/ 74 w 124" name="T10"/>
                <a:gd fmla="*/ 92 h 113" name="T11"/>
                <a:gd fmla="*/ 93 w 124" name="T12"/>
                <a:gd fmla="*/ 71 h 113" name="T13"/>
                <a:gd fmla="*/ 74 w 124" name="T14"/>
                <a:gd fmla="*/ 74 h 113" name="T15"/>
                <a:gd fmla="*/ 61 w 124" name="T16"/>
                <a:gd fmla="*/ 73 h 113" name="T17"/>
                <a:gd fmla="*/ 43 w 124" name="T18"/>
                <a:gd fmla="*/ 85 h 113" name="T19"/>
                <a:gd fmla="*/ 43 w 124" name="T20"/>
                <a:gd fmla="*/ 66 h 113" name="T21"/>
                <a:gd fmla="*/ 23 w 124" name="T22"/>
                <a:gd fmla="*/ 38 h 113" name="T23"/>
                <a:gd fmla="*/ 77 w 124" name="T24"/>
                <a:gd fmla="*/ 0 h 113" name="T25"/>
                <a:gd fmla="*/ 30 w 124" name="T26"/>
                <a:gd fmla="*/ 33 h 113" name="T27"/>
                <a:gd fmla="*/ 50 w 124" name="T28"/>
                <a:gd fmla="*/ 59 h 113" name="T29"/>
                <a:gd fmla="*/ 50 w 124" name="T30"/>
                <a:gd fmla="*/ 72 h 113" name="T31"/>
                <a:gd fmla="*/ 63 w 124" name="T32"/>
                <a:gd fmla="*/ 64 h 113" name="T33"/>
                <a:gd fmla="*/ 77 w 124" name="T34"/>
                <a:gd fmla="*/ 65 h 113" name="T35"/>
                <a:gd fmla="*/ 124 w 124" name="T36"/>
                <a:gd fmla="*/ 33 h 113" name="T37"/>
                <a:gd fmla="*/ 77 w 124" name="T38"/>
                <a:gd fmla="*/ 0 h 11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3" w="124">
                  <a:moveTo>
                    <a:pt x="23" y="38"/>
                  </a:moveTo>
                  <a:cubicBezTo>
                    <a:pt x="9" y="43"/>
                    <a:pt x="0" y="54"/>
                    <a:pt x="0" y="66"/>
                  </a:cubicBezTo>
                  <a:cubicBezTo>
                    <a:pt x="0" y="83"/>
                    <a:pt x="21" y="98"/>
                    <a:pt x="47" y="98"/>
                  </a:cubicBezTo>
                  <a:cubicBezTo>
                    <a:pt x="52" y="98"/>
                    <a:pt x="57" y="97"/>
                    <a:pt x="61" y="96"/>
                  </a:cubicBezTo>
                  <a:cubicBezTo>
                    <a:pt x="78" y="113"/>
                    <a:pt x="78" y="113"/>
                    <a:pt x="78" y="113"/>
                  </a:cubicBezTo>
                  <a:cubicBezTo>
                    <a:pt x="74" y="92"/>
                    <a:pt x="74" y="92"/>
                    <a:pt x="74" y="92"/>
                  </a:cubicBezTo>
                  <a:cubicBezTo>
                    <a:pt x="84" y="87"/>
                    <a:pt x="91" y="80"/>
                    <a:pt x="93" y="71"/>
                  </a:cubicBezTo>
                  <a:cubicBezTo>
                    <a:pt x="87" y="73"/>
                    <a:pt x="81" y="74"/>
                    <a:pt x="74" y="74"/>
                  </a:cubicBezTo>
                  <a:cubicBezTo>
                    <a:pt x="70" y="74"/>
                    <a:pt x="65" y="74"/>
                    <a:pt x="61" y="73"/>
                  </a:cubicBezTo>
                  <a:cubicBezTo>
                    <a:pt x="59" y="74"/>
                    <a:pt x="43" y="85"/>
                    <a:pt x="43" y="85"/>
                  </a:cubicBezTo>
                  <a:cubicBezTo>
                    <a:pt x="43" y="85"/>
                    <a:pt x="43" y="70"/>
                    <a:pt x="43" y="66"/>
                  </a:cubicBezTo>
                  <a:cubicBezTo>
                    <a:pt x="31" y="60"/>
                    <a:pt x="23" y="49"/>
                    <a:pt x="23" y="38"/>
                  </a:cubicBezTo>
                  <a:moveTo>
                    <a:pt x="77" y="0"/>
                  </a:moveTo>
                  <a:cubicBezTo>
                    <a:pt x="51" y="0"/>
                    <a:pt x="30" y="15"/>
                    <a:pt x="30" y="33"/>
                  </a:cubicBezTo>
                  <a:cubicBezTo>
                    <a:pt x="30" y="44"/>
                    <a:pt x="38" y="53"/>
                    <a:pt x="50" y="59"/>
                  </a:cubicBezTo>
                  <a:cubicBezTo>
                    <a:pt x="50" y="72"/>
                    <a:pt x="50" y="72"/>
                    <a:pt x="50" y="72"/>
                  </a:cubicBezTo>
                  <a:cubicBezTo>
                    <a:pt x="63" y="64"/>
                    <a:pt x="63" y="64"/>
                    <a:pt x="63" y="64"/>
                  </a:cubicBezTo>
                  <a:cubicBezTo>
                    <a:pt x="67" y="65"/>
                    <a:pt x="72" y="65"/>
                    <a:pt x="77" y="65"/>
                  </a:cubicBezTo>
                  <a:cubicBezTo>
                    <a:pt x="103" y="65"/>
                    <a:pt x="124" y="51"/>
                    <a:pt x="124" y="33"/>
                  </a:cubicBezTo>
                  <a:cubicBezTo>
                    <a:pt x="124" y="15"/>
                    <a:pt x="103" y="0"/>
                    <a:pt x="77" y="0"/>
                  </a:cubicBezTo>
                </a:path>
              </a:pathLst>
            </a:custGeom>
            <a:solidFill>
              <a:schemeClr val="bg1"/>
            </a:solidFill>
            <a:ln>
              <a:noFill/>
            </a:ln>
          </p:spPr>
          <p:txBody>
            <a:bodyPr anchor="t" anchorCtr="0" bIns="45708" compatLnSpc="1" lIns="91416" numCol="1" rIns="91416" tIns="45708" vert="horz" wrap="square"/>
            <a:lstStyle/>
            <a:p>
              <a:endParaRPr altLang="en-US" lang="zh-CN" sz="2400"/>
            </a:p>
          </p:txBody>
        </p:sp>
        <p:sp>
          <p:nvSpPr>
            <p:cNvPr id="81" name="TextBox 80"/>
            <p:cNvSpPr txBox="1"/>
            <p:nvPr/>
          </p:nvSpPr>
          <p:spPr>
            <a:xfrm>
              <a:off x="4505771" y="2053960"/>
              <a:ext cx="376179" cy="280009"/>
            </a:xfrm>
            <a:prstGeom prst="rect">
              <a:avLst/>
            </a:prstGeom>
            <a:noFill/>
          </p:spPr>
          <p:txBody>
            <a:bodyPr rtlCol="0" wrap="none">
              <a:spAutoFit/>
            </a:bodyPr>
            <a:lstStyle/>
            <a:p>
              <a:r>
                <a:rPr b="1" lang="en-US" sz="1200">
                  <a:solidFill>
                    <a:schemeClr val="bg1"/>
                  </a:solidFill>
                  <a:latin charset="-122" panose="020b0503020204020204" pitchFamily="34" typeface="微软雅黑"/>
                  <a:ea charset="-122" panose="020b0503020204020204" pitchFamily="34" typeface="微软雅黑"/>
                </a:rPr>
                <a:t>01</a:t>
              </a:r>
            </a:p>
          </p:txBody>
        </p:sp>
      </p:grpSp>
      <p:grpSp>
        <p:nvGrpSpPr>
          <p:cNvPr id="82" name="Group 93"/>
          <p:cNvGrpSpPr/>
          <p:nvPr/>
        </p:nvGrpSpPr>
        <p:grpSpPr>
          <a:xfrm>
            <a:off x="3344305" y="2183472"/>
            <a:ext cx="933832" cy="1135385"/>
            <a:chOff x="3397082" y="2228084"/>
            <a:chExt cx="948902" cy="1158930"/>
          </a:xfrm>
        </p:grpSpPr>
        <p:sp>
          <p:nvSpPr>
            <p:cNvPr id="83" name="Freeform 19"/>
            <p:cNvSpPr/>
            <p:nvPr/>
          </p:nvSpPr>
          <p:spPr bwMode="auto">
            <a:xfrm>
              <a:off x="3397082" y="2802771"/>
              <a:ext cx="942147" cy="578125"/>
            </a:xfrm>
            <a:custGeom>
              <a:gdLst>
                <a:gd fmla="*/ 0 w 1040" name="T0"/>
                <a:gd fmla="*/ 647 h 647" name="T1"/>
                <a:gd fmla="*/ 287 w 1040" name="T2"/>
                <a:gd fmla="*/ 0 h 647" name="T3"/>
                <a:gd fmla="*/ 1040 w 1040" name="T4"/>
                <a:gd fmla="*/ 0 h 647" name="T5"/>
                <a:gd fmla="*/ 393 w 1040" name="T6"/>
                <a:gd fmla="*/ 647 h 647" name="T7"/>
                <a:gd fmla="*/ 0 w 1040" name="T8"/>
                <a:gd fmla="*/ 647 h 647" name="T9"/>
              </a:gdLst>
              <a:cxnLst>
                <a:cxn ang="0">
                  <a:pos x="T0" y="T1"/>
                </a:cxn>
                <a:cxn ang="0">
                  <a:pos x="T2" y="T3"/>
                </a:cxn>
                <a:cxn ang="0">
                  <a:pos x="T4" y="T5"/>
                </a:cxn>
                <a:cxn ang="0">
                  <a:pos x="T6" y="T7"/>
                </a:cxn>
                <a:cxn ang="0">
                  <a:pos x="T8" y="T9"/>
                </a:cxn>
              </a:cxnLst>
              <a:rect b="b" l="0" r="r" t="0"/>
              <a:pathLst>
                <a:path h="647" w="1040">
                  <a:moveTo>
                    <a:pt x="0" y="647"/>
                  </a:moveTo>
                  <a:lnTo>
                    <a:pt x="287" y="0"/>
                  </a:lnTo>
                  <a:lnTo>
                    <a:pt x="1040" y="0"/>
                  </a:lnTo>
                  <a:lnTo>
                    <a:pt x="393" y="647"/>
                  </a:lnTo>
                  <a:lnTo>
                    <a:pt x="0" y="647"/>
                  </a:lnTo>
                  <a:close/>
                </a:path>
              </a:pathLst>
            </a:custGeom>
            <a:solidFill>
              <a:srgbClr val="00AEEF">
                <a:alpha val="80000"/>
              </a:srgbClr>
            </a:solidFill>
            <a:ln>
              <a:noFill/>
            </a:ln>
          </p:spPr>
          <p:txBody>
            <a:bodyPr anchor="t" anchorCtr="0" bIns="45708" compatLnSpc="1" lIns="91416" numCol="1" rIns="91416" tIns="45708" vert="horz" wrap="square"/>
            <a:lstStyle/>
            <a:p>
              <a:endParaRPr altLang="en-US" lang="zh-CN" sz="2400"/>
            </a:p>
          </p:txBody>
        </p:sp>
        <p:grpSp>
          <p:nvGrpSpPr>
            <p:cNvPr id="84" name="Group 90"/>
            <p:cNvGrpSpPr/>
            <p:nvPr/>
          </p:nvGrpSpPr>
          <p:grpSpPr>
            <a:xfrm>
              <a:off x="3403837" y="2228084"/>
              <a:ext cx="942147" cy="1158930"/>
              <a:chOff x="3387557" y="2231490"/>
              <a:chExt cx="942147" cy="1158930"/>
            </a:xfrm>
          </p:grpSpPr>
          <p:sp>
            <p:nvSpPr>
              <p:cNvPr id="85" name="Freeform 18"/>
              <p:cNvSpPr/>
              <p:nvPr/>
            </p:nvSpPr>
            <p:spPr bwMode="auto">
              <a:xfrm>
                <a:off x="3387557" y="2231490"/>
                <a:ext cx="942147" cy="580805"/>
              </a:xfrm>
              <a:custGeom>
                <a:gdLst>
                  <a:gd fmla="*/ 0 w 1040" name="T0"/>
                  <a:gd fmla="*/ 0 h 650" name="T1"/>
                  <a:gd fmla="*/ 287 w 1040" name="T2"/>
                  <a:gd fmla="*/ 650 h 650" name="T3"/>
                  <a:gd fmla="*/ 1040 w 1040" name="T4"/>
                  <a:gd fmla="*/ 650 h 650" name="T5"/>
                  <a:gd fmla="*/ 393 w 1040" name="T6"/>
                  <a:gd fmla="*/ 0 h 650" name="T7"/>
                  <a:gd fmla="*/ 0 w 1040" name="T8"/>
                  <a:gd fmla="*/ 0 h 650" name="T9"/>
                </a:gdLst>
                <a:cxnLst>
                  <a:cxn ang="0">
                    <a:pos x="T0" y="T1"/>
                  </a:cxn>
                  <a:cxn ang="0">
                    <a:pos x="T2" y="T3"/>
                  </a:cxn>
                  <a:cxn ang="0">
                    <a:pos x="T4" y="T5"/>
                  </a:cxn>
                  <a:cxn ang="0">
                    <a:pos x="T6" y="T7"/>
                  </a:cxn>
                  <a:cxn ang="0">
                    <a:pos x="T8" y="T9"/>
                  </a:cxn>
                </a:cxnLst>
                <a:rect b="b" l="0" r="r" t="0"/>
                <a:pathLst>
                  <a:path h="650" w="1040">
                    <a:moveTo>
                      <a:pt x="0" y="0"/>
                    </a:moveTo>
                    <a:lnTo>
                      <a:pt x="287" y="650"/>
                    </a:lnTo>
                    <a:lnTo>
                      <a:pt x="1040" y="650"/>
                    </a:lnTo>
                    <a:lnTo>
                      <a:pt x="393" y="0"/>
                    </a:lnTo>
                    <a:lnTo>
                      <a:pt x="0" y="0"/>
                    </a:lnTo>
                  </a:path>
                </a:pathLst>
              </a:custGeom>
              <a:solidFill>
                <a:srgbClr val="0070C0"/>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400"/>
              </a:p>
            </p:txBody>
          </p:sp>
          <p:sp>
            <p:nvSpPr>
              <p:cNvPr id="86" name="Freeform 32"/>
              <p:cNvSpPr/>
              <p:nvPr/>
            </p:nvSpPr>
            <p:spPr bwMode="auto">
              <a:xfrm>
                <a:off x="3458218" y="2834634"/>
                <a:ext cx="847932" cy="555786"/>
              </a:xfrm>
              <a:custGeom>
                <a:gdLst>
                  <a:gd fmla="*/ 936 w 936" name="T0"/>
                  <a:gd fmla="*/ 0 h 622" name="T1"/>
                  <a:gd fmla="*/ 315 w 936" name="T2"/>
                  <a:gd fmla="*/ 622 h 622" name="T3"/>
                  <a:gd fmla="*/ 0 w 936" name="T4"/>
                  <a:gd fmla="*/ 622 h 622" name="T5"/>
                  <a:gd fmla="*/ 315 w 936" name="T6"/>
                  <a:gd fmla="*/ 622 h 622" name="T7"/>
                  <a:gd fmla="*/ 936 w 936" name="T8"/>
                  <a:gd fmla="*/ 0 h 622" name="T9"/>
                  <a:gd fmla="*/ 936 w 936" name="T10"/>
                  <a:gd fmla="*/ 0 h 622" name="T11"/>
                </a:gdLst>
                <a:cxnLst>
                  <a:cxn ang="0">
                    <a:pos x="T0" y="T1"/>
                  </a:cxn>
                  <a:cxn ang="0">
                    <a:pos x="T2" y="T3"/>
                  </a:cxn>
                  <a:cxn ang="0">
                    <a:pos x="T4" y="T5"/>
                  </a:cxn>
                  <a:cxn ang="0">
                    <a:pos x="T6" y="T7"/>
                  </a:cxn>
                  <a:cxn ang="0">
                    <a:pos x="T8" y="T9"/>
                  </a:cxn>
                  <a:cxn ang="0">
                    <a:pos x="T10" y="T11"/>
                  </a:cxn>
                </a:cxnLst>
                <a:rect b="b" l="0" r="r" t="0"/>
                <a:pathLst>
                  <a:path h="622" w="936">
                    <a:moveTo>
                      <a:pt x="936" y="0"/>
                    </a:moveTo>
                    <a:lnTo>
                      <a:pt x="315" y="622"/>
                    </a:lnTo>
                    <a:lnTo>
                      <a:pt x="0" y="622"/>
                    </a:lnTo>
                    <a:lnTo>
                      <a:pt x="315" y="622"/>
                    </a:lnTo>
                    <a:lnTo>
                      <a:pt x="936" y="0"/>
                    </a:lnTo>
                    <a:lnTo>
                      <a:pt x="93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400"/>
              </a:p>
            </p:txBody>
          </p:sp>
          <p:sp>
            <p:nvSpPr>
              <p:cNvPr id="87" name="Freeform 33"/>
              <p:cNvSpPr>
                <a:spLocks noEditPoints="1"/>
              </p:cNvSpPr>
              <p:nvPr/>
            </p:nvSpPr>
            <p:spPr bwMode="auto">
              <a:xfrm>
                <a:off x="3722743" y="2463811"/>
                <a:ext cx="265432" cy="296658"/>
              </a:xfrm>
              <a:custGeom>
                <a:gdLst>
                  <a:gd fmla="*/ 54 w 105" name="T0"/>
                  <a:gd fmla="*/ 33 h 119" name="T1"/>
                  <a:gd fmla="*/ 51 w 105" name="T2"/>
                  <a:gd fmla="*/ 33 h 119" name="T3"/>
                  <a:gd fmla="*/ 51 w 105" name="T4"/>
                  <a:gd fmla="*/ 66 h 119" name="T5"/>
                  <a:gd fmla="*/ 49 w 105" name="T6"/>
                  <a:gd fmla="*/ 69 h 119" name="T7"/>
                  <a:gd fmla="*/ 50 w 105" name="T8"/>
                  <a:gd fmla="*/ 71 h 119" name="T9"/>
                  <a:gd fmla="*/ 51 w 105" name="T10"/>
                  <a:gd fmla="*/ 70 h 119" name="T11"/>
                  <a:gd fmla="*/ 51 w 105" name="T12"/>
                  <a:gd fmla="*/ 73 h 119" name="T13"/>
                  <a:gd fmla="*/ 54 w 105" name="T14"/>
                  <a:gd fmla="*/ 73 h 119" name="T15"/>
                  <a:gd fmla="*/ 54 w 105" name="T16"/>
                  <a:gd fmla="*/ 67 h 119" name="T17"/>
                  <a:gd fmla="*/ 72 w 105" name="T18"/>
                  <a:gd fmla="*/ 49 h 119" name="T19"/>
                  <a:gd fmla="*/ 71 w 105" name="T20"/>
                  <a:gd fmla="*/ 47 h 119" name="T21"/>
                  <a:gd fmla="*/ 54 w 105" name="T22"/>
                  <a:gd fmla="*/ 64 h 119" name="T23"/>
                  <a:gd fmla="*/ 54 w 105" name="T24"/>
                  <a:gd fmla="*/ 33 h 119" name="T25"/>
                  <a:gd fmla="*/ 51 w 105" name="T26"/>
                  <a:gd fmla="*/ 31 h 119" name="T27"/>
                  <a:gd fmla="*/ 54 w 105" name="T28"/>
                  <a:gd fmla="*/ 31 h 119" name="T29"/>
                  <a:gd fmla="*/ 54 w 105" name="T30"/>
                  <a:gd fmla="*/ 21 h 119" name="T31"/>
                  <a:gd fmla="*/ 84 w 105" name="T32"/>
                  <a:gd fmla="*/ 34 h 119" name="T33"/>
                  <a:gd fmla="*/ 77 w 105" name="T34"/>
                  <a:gd fmla="*/ 40 h 119" name="T35"/>
                  <a:gd fmla="*/ 79 w 105" name="T36"/>
                  <a:gd fmla="*/ 42 h 119" name="T37"/>
                  <a:gd fmla="*/ 86 w 105" name="T38"/>
                  <a:gd fmla="*/ 35 h 119" name="T39"/>
                  <a:gd fmla="*/ 98 w 105" name="T40"/>
                  <a:gd fmla="*/ 65 h 119" name="T41"/>
                  <a:gd fmla="*/ 89 w 105" name="T42"/>
                  <a:gd fmla="*/ 65 h 119" name="T43"/>
                  <a:gd fmla="*/ 89 w 105" name="T44"/>
                  <a:gd fmla="*/ 68 h 119" name="T45"/>
                  <a:gd fmla="*/ 98 w 105" name="T46"/>
                  <a:gd fmla="*/ 68 h 119" name="T47"/>
                  <a:gd fmla="*/ 86 w 105" name="T48"/>
                  <a:gd fmla="*/ 98 h 119" name="T49"/>
                  <a:gd fmla="*/ 79 w 105" name="T50"/>
                  <a:gd fmla="*/ 91 h 119" name="T51"/>
                  <a:gd fmla="*/ 77 w 105" name="T52"/>
                  <a:gd fmla="*/ 93 h 119" name="T53"/>
                  <a:gd fmla="*/ 84 w 105" name="T54"/>
                  <a:gd fmla="*/ 100 h 119" name="T55"/>
                  <a:gd fmla="*/ 54 w 105" name="T56"/>
                  <a:gd fmla="*/ 112 h 119" name="T57"/>
                  <a:gd fmla="*/ 54 w 105" name="T58"/>
                  <a:gd fmla="*/ 103 h 119" name="T59"/>
                  <a:gd fmla="*/ 51 w 105" name="T60"/>
                  <a:gd fmla="*/ 103 h 119" name="T61"/>
                  <a:gd fmla="*/ 51 w 105" name="T62"/>
                  <a:gd fmla="*/ 112 h 119" name="T63"/>
                  <a:gd fmla="*/ 21 w 105" name="T64"/>
                  <a:gd fmla="*/ 100 h 119" name="T65"/>
                  <a:gd fmla="*/ 28 w 105" name="T66"/>
                  <a:gd fmla="*/ 93 h 119" name="T67"/>
                  <a:gd fmla="*/ 26 w 105" name="T68"/>
                  <a:gd fmla="*/ 91 h 119" name="T69"/>
                  <a:gd fmla="*/ 20 w 105" name="T70"/>
                  <a:gd fmla="*/ 98 h 119" name="T71"/>
                  <a:gd fmla="*/ 7 w 105" name="T72"/>
                  <a:gd fmla="*/ 68 h 119" name="T73"/>
                  <a:gd fmla="*/ 17 w 105" name="T74"/>
                  <a:gd fmla="*/ 68 h 119" name="T75"/>
                  <a:gd fmla="*/ 17 w 105" name="T76"/>
                  <a:gd fmla="*/ 65 h 119" name="T77"/>
                  <a:gd fmla="*/ 7 w 105" name="T78"/>
                  <a:gd fmla="*/ 65 h 119" name="T79"/>
                  <a:gd fmla="*/ 20 w 105" name="T80"/>
                  <a:gd fmla="*/ 35 h 119" name="T81"/>
                  <a:gd fmla="*/ 26 w 105" name="T82"/>
                  <a:gd fmla="*/ 42 h 119" name="T83"/>
                  <a:gd fmla="*/ 28 w 105" name="T84"/>
                  <a:gd fmla="*/ 40 h 119" name="T85"/>
                  <a:gd fmla="*/ 21 w 105" name="T86"/>
                  <a:gd fmla="*/ 34 h 119" name="T87"/>
                  <a:gd fmla="*/ 51 w 105" name="T88"/>
                  <a:gd fmla="*/ 21 h 119" name="T89"/>
                  <a:gd fmla="*/ 51 w 105" name="T90"/>
                  <a:gd fmla="*/ 31 h 119" name="T91"/>
                  <a:gd fmla="*/ 65 w 105" name="T92"/>
                  <a:gd fmla="*/ 0 h 119" name="T93"/>
                  <a:gd fmla="*/ 40 w 105" name="T94"/>
                  <a:gd fmla="*/ 0 h 119" name="T95"/>
                  <a:gd fmla="*/ 40 w 105" name="T96"/>
                  <a:gd fmla="*/ 10 h 119" name="T97"/>
                  <a:gd fmla="*/ 50 w 105" name="T98"/>
                  <a:gd fmla="*/ 10 h 119" name="T99"/>
                  <a:gd fmla="*/ 50 w 105" name="T100"/>
                  <a:gd fmla="*/ 14 h 119" name="T101"/>
                  <a:gd fmla="*/ 0 w 105" name="T102"/>
                  <a:gd fmla="*/ 67 h 119" name="T103"/>
                  <a:gd fmla="*/ 53 w 105" name="T104"/>
                  <a:gd fmla="*/ 119 h 119" name="T105"/>
                  <a:gd fmla="*/ 105 w 105" name="T106"/>
                  <a:gd fmla="*/ 67 h 119" name="T107"/>
                  <a:gd fmla="*/ 56 w 105" name="T108"/>
                  <a:gd fmla="*/ 14 h 119" name="T109"/>
                  <a:gd fmla="*/ 56 w 105" name="T110"/>
                  <a:gd fmla="*/ 10 h 119" name="T111"/>
                  <a:gd fmla="*/ 65 w 105" name="T112"/>
                  <a:gd fmla="*/ 10 h 119" name="T113"/>
                  <a:gd fmla="*/ 65 w 105" name="T114"/>
                  <a:gd fmla="*/ 0 h 11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9" w="105">
                    <a:moveTo>
                      <a:pt x="54" y="33"/>
                    </a:moveTo>
                    <a:cubicBezTo>
                      <a:pt x="51" y="33"/>
                      <a:pt x="51" y="33"/>
                      <a:pt x="51" y="33"/>
                    </a:cubicBezTo>
                    <a:cubicBezTo>
                      <a:pt x="51" y="66"/>
                      <a:pt x="51" y="66"/>
                      <a:pt x="51" y="66"/>
                    </a:cubicBezTo>
                    <a:cubicBezTo>
                      <a:pt x="49" y="69"/>
                      <a:pt x="49" y="69"/>
                      <a:pt x="49" y="69"/>
                    </a:cubicBezTo>
                    <a:cubicBezTo>
                      <a:pt x="50" y="71"/>
                      <a:pt x="50" y="71"/>
                      <a:pt x="50" y="71"/>
                    </a:cubicBezTo>
                    <a:cubicBezTo>
                      <a:pt x="51" y="70"/>
                      <a:pt x="51" y="70"/>
                      <a:pt x="51" y="70"/>
                    </a:cubicBezTo>
                    <a:cubicBezTo>
                      <a:pt x="51" y="73"/>
                      <a:pt x="51" y="73"/>
                      <a:pt x="51" y="73"/>
                    </a:cubicBezTo>
                    <a:cubicBezTo>
                      <a:pt x="54" y="73"/>
                      <a:pt x="54" y="73"/>
                      <a:pt x="54" y="73"/>
                    </a:cubicBezTo>
                    <a:cubicBezTo>
                      <a:pt x="54" y="67"/>
                      <a:pt x="54" y="67"/>
                      <a:pt x="54" y="67"/>
                    </a:cubicBezTo>
                    <a:cubicBezTo>
                      <a:pt x="72" y="49"/>
                      <a:pt x="72" y="49"/>
                      <a:pt x="72" y="49"/>
                    </a:cubicBezTo>
                    <a:cubicBezTo>
                      <a:pt x="71" y="47"/>
                      <a:pt x="71" y="47"/>
                      <a:pt x="71" y="47"/>
                    </a:cubicBezTo>
                    <a:cubicBezTo>
                      <a:pt x="54" y="64"/>
                      <a:pt x="54" y="64"/>
                      <a:pt x="54" y="64"/>
                    </a:cubicBezTo>
                    <a:cubicBezTo>
                      <a:pt x="54" y="33"/>
                      <a:pt x="54" y="33"/>
                      <a:pt x="54" y="33"/>
                    </a:cubicBezTo>
                    <a:moveTo>
                      <a:pt x="51" y="31"/>
                    </a:moveTo>
                    <a:cubicBezTo>
                      <a:pt x="54" y="31"/>
                      <a:pt x="54" y="31"/>
                      <a:pt x="54" y="31"/>
                    </a:cubicBezTo>
                    <a:cubicBezTo>
                      <a:pt x="54" y="21"/>
                      <a:pt x="54" y="21"/>
                      <a:pt x="54" y="21"/>
                    </a:cubicBezTo>
                    <a:cubicBezTo>
                      <a:pt x="66" y="21"/>
                      <a:pt x="76" y="26"/>
                      <a:pt x="84" y="34"/>
                    </a:cubicBezTo>
                    <a:cubicBezTo>
                      <a:pt x="77" y="40"/>
                      <a:pt x="77" y="40"/>
                      <a:pt x="77" y="40"/>
                    </a:cubicBezTo>
                    <a:cubicBezTo>
                      <a:pt x="79" y="42"/>
                      <a:pt x="79" y="42"/>
                      <a:pt x="79" y="42"/>
                    </a:cubicBezTo>
                    <a:cubicBezTo>
                      <a:pt x="86" y="35"/>
                      <a:pt x="86" y="35"/>
                      <a:pt x="86" y="35"/>
                    </a:cubicBezTo>
                    <a:cubicBezTo>
                      <a:pt x="93" y="43"/>
                      <a:pt x="98" y="54"/>
                      <a:pt x="98" y="65"/>
                    </a:cubicBezTo>
                    <a:cubicBezTo>
                      <a:pt x="89" y="65"/>
                      <a:pt x="89" y="65"/>
                      <a:pt x="89" y="65"/>
                    </a:cubicBezTo>
                    <a:cubicBezTo>
                      <a:pt x="89" y="68"/>
                      <a:pt x="89" y="68"/>
                      <a:pt x="89" y="68"/>
                    </a:cubicBezTo>
                    <a:cubicBezTo>
                      <a:pt x="98" y="68"/>
                      <a:pt x="98" y="68"/>
                      <a:pt x="98" y="68"/>
                    </a:cubicBezTo>
                    <a:cubicBezTo>
                      <a:pt x="98" y="79"/>
                      <a:pt x="93" y="90"/>
                      <a:pt x="86" y="98"/>
                    </a:cubicBezTo>
                    <a:cubicBezTo>
                      <a:pt x="79" y="91"/>
                      <a:pt x="79" y="91"/>
                      <a:pt x="79" y="91"/>
                    </a:cubicBezTo>
                    <a:cubicBezTo>
                      <a:pt x="77" y="93"/>
                      <a:pt x="77" y="93"/>
                      <a:pt x="77" y="93"/>
                    </a:cubicBezTo>
                    <a:cubicBezTo>
                      <a:pt x="84" y="100"/>
                      <a:pt x="84" y="100"/>
                      <a:pt x="84" y="100"/>
                    </a:cubicBezTo>
                    <a:cubicBezTo>
                      <a:pt x="76" y="107"/>
                      <a:pt x="66" y="112"/>
                      <a:pt x="54" y="112"/>
                    </a:cubicBezTo>
                    <a:cubicBezTo>
                      <a:pt x="54" y="103"/>
                      <a:pt x="54" y="103"/>
                      <a:pt x="54" y="103"/>
                    </a:cubicBezTo>
                    <a:cubicBezTo>
                      <a:pt x="51" y="103"/>
                      <a:pt x="51" y="103"/>
                      <a:pt x="51" y="103"/>
                    </a:cubicBezTo>
                    <a:cubicBezTo>
                      <a:pt x="51" y="112"/>
                      <a:pt x="51" y="112"/>
                      <a:pt x="51" y="112"/>
                    </a:cubicBezTo>
                    <a:cubicBezTo>
                      <a:pt x="40" y="112"/>
                      <a:pt x="29" y="107"/>
                      <a:pt x="21" y="100"/>
                    </a:cubicBezTo>
                    <a:cubicBezTo>
                      <a:pt x="28" y="93"/>
                      <a:pt x="28" y="93"/>
                      <a:pt x="28" y="93"/>
                    </a:cubicBezTo>
                    <a:cubicBezTo>
                      <a:pt x="26" y="91"/>
                      <a:pt x="26" y="91"/>
                      <a:pt x="26" y="91"/>
                    </a:cubicBezTo>
                    <a:cubicBezTo>
                      <a:pt x="20" y="98"/>
                      <a:pt x="20" y="98"/>
                      <a:pt x="20" y="98"/>
                    </a:cubicBezTo>
                    <a:cubicBezTo>
                      <a:pt x="12" y="90"/>
                      <a:pt x="8" y="79"/>
                      <a:pt x="7" y="68"/>
                    </a:cubicBezTo>
                    <a:cubicBezTo>
                      <a:pt x="17" y="68"/>
                      <a:pt x="17" y="68"/>
                      <a:pt x="17" y="68"/>
                    </a:cubicBezTo>
                    <a:cubicBezTo>
                      <a:pt x="17" y="65"/>
                      <a:pt x="17" y="65"/>
                      <a:pt x="17" y="65"/>
                    </a:cubicBezTo>
                    <a:cubicBezTo>
                      <a:pt x="7" y="65"/>
                      <a:pt x="7" y="65"/>
                      <a:pt x="7" y="65"/>
                    </a:cubicBezTo>
                    <a:cubicBezTo>
                      <a:pt x="8" y="54"/>
                      <a:pt x="12" y="43"/>
                      <a:pt x="20" y="35"/>
                    </a:cubicBezTo>
                    <a:cubicBezTo>
                      <a:pt x="26" y="42"/>
                      <a:pt x="26" y="42"/>
                      <a:pt x="26" y="42"/>
                    </a:cubicBezTo>
                    <a:cubicBezTo>
                      <a:pt x="28" y="40"/>
                      <a:pt x="28" y="40"/>
                      <a:pt x="28" y="40"/>
                    </a:cubicBezTo>
                    <a:cubicBezTo>
                      <a:pt x="21" y="34"/>
                      <a:pt x="21" y="34"/>
                      <a:pt x="21" y="34"/>
                    </a:cubicBezTo>
                    <a:cubicBezTo>
                      <a:pt x="29" y="26"/>
                      <a:pt x="40" y="21"/>
                      <a:pt x="51" y="21"/>
                    </a:cubicBezTo>
                    <a:cubicBezTo>
                      <a:pt x="51" y="31"/>
                      <a:pt x="51" y="31"/>
                      <a:pt x="51" y="31"/>
                    </a:cubicBezTo>
                    <a:moveTo>
                      <a:pt x="65" y="0"/>
                    </a:moveTo>
                    <a:cubicBezTo>
                      <a:pt x="40" y="0"/>
                      <a:pt x="40" y="0"/>
                      <a:pt x="40" y="0"/>
                    </a:cubicBezTo>
                    <a:cubicBezTo>
                      <a:pt x="40" y="10"/>
                      <a:pt x="40" y="10"/>
                      <a:pt x="40" y="10"/>
                    </a:cubicBezTo>
                    <a:cubicBezTo>
                      <a:pt x="50" y="10"/>
                      <a:pt x="50" y="10"/>
                      <a:pt x="50" y="10"/>
                    </a:cubicBezTo>
                    <a:cubicBezTo>
                      <a:pt x="50" y="14"/>
                      <a:pt x="50" y="14"/>
                      <a:pt x="50" y="14"/>
                    </a:cubicBezTo>
                    <a:cubicBezTo>
                      <a:pt x="22" y="16"/>
                      <a:pt x="0" y="39"/>
                      <a:pt x="0" y="67"/>
                    </a:cubicBezTo>
                    <a:cubicBezTo>
                      <a:pt x="0" y="96"/>
                      <a:pt x="24" y="119"/>
                      <a:pt x="53" y="119"/>
                    </a:cubicBezTo>
                    <a:cubicBezTo>
                      <a:pt x="82" y="119"/>
                      <a:pt x="105" y="96"/>
                      <a:pt x="105" y="67"/>
                    </a:cubicBezTo>
                    <a:cubicBezTo>
                      <a:pt x="105" y="39"/>
                      <a:pt x="83" y="16"/>
                      <a:pt x="56" y="14"/>
                    </a:cubicBezTo>
                    <a:cubicBezTo>
                      <a:pt x="56" y="10"/>
                      <a:pt x="56" y="10"/>
                      <a:pt x="56" y="10"/>
                    </a:cubicBezTo>
                    <a:cubicBezTo>
                      <a:pt x="65" y="10"/>
                      <a:pt x="65" y="10"/>
                      <a:pt x="65" y="10"/>
                    </a:cubicBezTo>
                    <a:cubicBezTo>
                      <a:pt x="65" y="0"/>
                      <a:pt x="65" y="0"/>
                      <a:pt x="65" y="0"/>
                    </a:cubicBezTo>
                  </a:path>
                </a:pathLst>
              </a:custGeom>
              <a:solidFill>
                <a:schemeClr val="bg1"/>
              </a:solidFill>
              <a:ln>
                <a:noFill/>
              </a:ln>
            </p:spPr>
            <p:txBody>
              <a:bodyPr anchor="t" anchorCtr="0" bIns="45708" compatLnSpc="1" lIns="91416" numCol="1" rIns="91416" tIns="45708" vert="horz" wrap="square"/>
              <a:lstStyle/>
              <a:p>
                <a:endParaRPr altLang="en-US" lang="zh-CN" sz="2400"/>
              </a:p>
            </p:txBody>
          </p:sp>
          <p:sp>
            <p:nvSpPr>
              <p:cNvPr id="88" name="TextBox 87"/>
              <p:cNvSpPr txBox="1"/>
              <p:nvPr/>
            </p:nvSpPr>
            <p:spPr>
              <a:xfrm>
                <a:off x="3609161" y="2909388"/>
                <a:ext cx="376179" cy="280009"/>
              </a:xfrm>
              <a:prstGeom prst="rect">
                <a:avLst/>
              </a:prstGeom>
              <a:noFill/>
            </p:spPr>
            <p:txBody>
              <a:bodyPr rtlCol="0" wrap="none">
                <a:spAutoFit/>
              </a:bodyPr>
              <a:lstStyle/>
              <a:p>
                <a:r>
                  <a:rPr b="1" lang="en-US" sz="1200">
                    <a:solidFill>
                      <a:schemeClr val="bg1"/>
                    </a:solidFill>
                    <a:latin charset="-122" panose="020b0503020204020204" pitchFamily="34" typeface="微软雅黑"/>
                    <a:ea charset="-122" panose="020b0503020204020204" pitchFamily="34" typeface="微软雅黑"/>
                  </a:rPr>
                  <a:t>02</a:t>
                </a:r>
              </a:p>
            </p:txBody>
          </p:sp>
        </p:grpSp>
      </p:grpSp>
      <p:grpSp>
        <p:nvGrpSpPr>
          <p:cNvPr id="89" name="Group 92"/>
          <p:cNvGrpSpPr/>
          <p:nvPr/>
        </p:nvGrpSpPr>
        <p:grpSpPr>
          <a:xfrm>
            <a:off x="3774455" y="2841606"/>
            <a:ext cx="1153630" cy="912159"/>
            <a:chOff x="3834171" y="2899863"/>
            <a:chExt cx="1172247" cy="931076"/>
          </a:xfrm>
        </p:grpSpPr>
        <p:sp>
          <p:nvSpPr>
            <p:cNvPr id="90" name="Freeform 13"/>
            <p:cNvSpPr/>
            <p:nvPr/>
          </p:nvSpPr>
          <p:spPr bwMode="auto">
            <a:xfrm>
              <a:off x="3834171" y="2899863"/>
              <a:ext cx="586124" cy="931076"/>
            </a:xfrm>
            <a:custGeom>
              <a:gdLst>
                <a:gd fmla="*/ 0 w 647" name="T0"/>
                <a:gd fmla="*/ 1042 h 1042" name="T1"/>
                <a:gd fmla="*/ 647 w 647" name="T2"/>
                <a:gd fmla="*/ 752 h 1042" name="T3"/>
                <a:gd fmla="*/ 647 w 647" name="T4"/>
                <a:gd fmla="*/ 0 h 1042" name="T5"/>
                <a:gd fmla="*/ 0 w 647" name="T6"/>
                <a:gd fmla="*/ 649 h 1042" name="T7"/>
                <a:gd fmla="*/ 0 w 647" name="T8"/>
                <a:gd fmla="*/ 1042 h 1042" name="T9"/>
              </a:gdLst>
              <a:cxnLst>
                <a:cxn ang="0">
                  <a:pos x="T0" y="T1"/>
                </a:cxn>
                <a:cxn ang="0">
                  <a:pos x="T2" y="T3"/>
                </a:cxn>
                <a:cxn ang="0">
                  <a:pos x="T4" y="T5"/>
                </a:cxn>
                <a:cxn ang="0">
                  <a:pos x="T6" y="T7"/>
                </a:cxn>
                <a:cxn ang="0">
                  <a:pos x="T8" y="T9"/>
                </a:cxn>
              </a:cxnLst>
              <a:rect b="b" l="0" r="r" t="0"/>
              <a:pathLst>
                <a:path h="1042" w="647">
                  <a:moveTo>
                    <a:pt x="0" y="1042"/>
                  </a:moveTo>
                  <a:lnTo>
                    <a:pt x="647" y="752"/>
                  </a:lnTo>
                  <a:lnTo>
                    <a:pt x="647" y="0"/>
                  </a:lnTo>
                  <a:lnTo>
                    <a:pt x="0" y="649"/>
                  </a:lnTo>
                  <a:lnTo>
                    <a:pt x="0" y="1042"/>
                  </a:lnTo>
                  <a:close/>
                </a:path>
              </a:pathLst>
            </a:custGeom>
            <a:solidFill>
              <a:srgbClr val="0070C0"/>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400"/>
            </a:p>
          </p:txBody>
        </p:sp>
        <p:sp>
          <p:nvSpPr>
            <p:cNvPr id="91" name="Freeform 15"/>
            <p:cNvSpPr/>
            <p:nvPr/>
          </p:nvSpPr>
          <p:spPr bwMode="auto">
            <a:xfrm>
              <a:off x="4420294" y="2899863"/>
              <a:ext cx="586124" cy="931076"/>
            </a:xfrm>
            <a:custGeom>
              <a:gdLst>
                <a:gd fmla="*/ 647 w 647" name="T0"/>
                <a:gd fmla="*/ 1042 h 1042" name="T1"/>
                <a:gd fmla="*/ 0 w 647" name="T2"/>
                <a:gd fmla="*/ 752 h 1042" name="T3"/>
                <a:gd fmla="*/ 0 w 647" name="T4"/>
                <a:gd fmla="*/ 0 h 1042" name="T5"/>
                <a:gd fmla="*/ 647 w 647" name="T6"/>
                <a:gd fmla="*/ 649 h 1042" name="T7"/>
                <a:gd fmla="*/ 647 w 647" name="T8"/>
                <a:gd fmla="*/ 1042 h 1042" name="T9"/>
              </a:gdLst>
              <a:cxnLst>
                <a:cxn ang="0">
                  <a:pos x="T0" y="T1"/>
                </a:cxn>
                <a:cxn ang="0">
                  <a:pos x="T2" y="T3"/>
                </a:cxn>
                <a:cxn ang="0">
                  <a:pos x="T4" y="T5"/>
                </a:cxn>
                <a:cxn ang="0">
                  <a:pos x="T6" y="T7"/>
                </a:cxn>
                <a:cxn ang="0">
                  <a:pos x="T8" y="T9"/>
                </a:cxn>
              </a:cxnLst>
              <a:rect b="b" l="0" r="r" t="0"/>
              <a:pathLst>
                <a:path h="1042" w="647">
                  <a:moveTo>
                    <a:pt x="647" y="1042"/>
                  </a:moveTo>
                  <a:lnTo>
                    <a:pt x="0" y="752"/>
                  </a:lnTo>
                  <a:lnTo>
                    <a:pt x="0" y="0"/>
                  </a:lnTo>
                  <a:lnTo>
                    <a:pt x="647" y="649"/>
                  </a:lnTo>
                  <a:lnTo>
                    <a:pt x="647" y="1042"/>
                  </a:lnTo>
                  <a:close/>
                </a:path>
              </a:pathLst>
            </a:custGeom>
            <a:solidFill>
              <a:srgbClr val="00AEEF">
                <a:alpha val="80000"/>
              </a:srgbClr>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400"/>
            </a:p>
          </p:txBody>
        </p:sp>
        <p:sp>
          <p:nvSpPr>
            <p:cNvPr id="92" name="Freeform 36"/>
            <p:cNvSpPr>
              <a:spLocks noEditPoints="1"/>
            </p:cNvSpPr>
            <p:nvPr/>
          </p:nvSpPr>
          <p:spPr bwMode="auto">
            <a:xfrm>
              <a:off x="4056119" y="3255495"/>
              <a:ext cx="303480" cy="302019"/>
            </a:xfrm>
            <a:custGeom>
              <a:gdLst>
                <a:gd fmla="*/ 67 w 120" name="T0"/>
                <a:gd fmla="*/ 53 h 121" name="T1"/>
                <a:gd fmla="*/ 67 w 120" name="T2"/>
                <a:gd fmla="*/ 26 h 121" name="T3"/>
                <a:gd fmla="*/ 53 w 120" name="T4"/>
                <a:gd fmla="*/ 26 h 121" name="T5"/>
                <a:gd fmla="*/ 53 w 120" name="T6"/>
                <a:gd fmla="*/ 53 h 121" name="T7"/>
                <a:gd fmla="*/ 27 w 120" name="T8"/>
                <a:gd fmla="*/ 53 h 121" name="T9"/>
                <a:gd fmla="*/ 27 w 120" name="T10"/>
                <a:gd fmla="*/ 68 h 121" name="T11"/>
                <a:gd fmla="*/ 53 w 120" name="T12"/>
                <a:gd fmla="*/ 68 h 121" name="T13"/>
                <a:gd fmla="*/ 53 w 120" name="T14"/>
                <a:gd fmla="*/ 94 h 121" name="T15"/>
                <a:gd fmla="*/ 67 w 120" name="T16"/>
                <a:gd fmla="*/ 94 h 121" name="T17"/>
                <a:gd fmla="*/ 67 w 120" name="T18"/>
                <a:gd fmla="*/ 68 h 121" name="T19"/>
                <a:gd fmla="*/ 93 w 120" name="T20"/>
                <a:gd fmla="*/ 68 h 121" name="T21"/>
                <a:gd fmla="*/ 93 w 120" name="T22"/>
                <a:gd fmla="*/ 53 h 121" name="T23"/>
                <a:gd fmla="*/ 67 w 120" name="T24"/>
                <a:gd fmla="*/ 53 h 121" name="T25"/>
                <a:gd fmla="*/ 60 w 120" name="T26"/>
                <a:gd fmla="*/ 0 h 121" name="T27"/>
                <a:gd fmla="*/ 0 w 120" name="T28"/>
                <a:gd fmla="*/ 61 h 121" name="T29"/>
                <a:gd fmla="*/ 60 w 120" name="T30"/>
                <a:gd fmla="*/ 121 h 121" name="T31"/>
                <a:gd fmla="*/ 120 w 120" name="T32"/>
                <a:gd fmla="*/ 61 h 121" name="T33"/>
                <a:gd fmla="*/ 60 w 120" name="T34"/>
                <a:gd fmla="*/ 0 h 121" name="T35"/>
                <a:gd fmla="*/ 60 w 120" name="T36"/>
                <a:gd fmla="*/ 107 h 121" name="T37"/>
                <a:gd fmla="*/ 13 w 120" name="T38"/>
                <a:gd fmla="*/ 61 h 121" name="T39"/>
                <a:gd fmla="*/ 60 w 120" name="T40"/>
                <a:gd fmla="*/ 14 h 121" name="T41"/>
                <a:gd fmla="*/ 107 w 120" name="T42"/>
                <a:gd fmla="*/ 61 h 121" name="T43"/>
                <a:gd fmla="*/ 60 w 120" name="T44"/>
                <a:gd fmla="*/ 107 h 12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0" w="120">
                  <a:moveTo>
                    <a:pt x="67" y="53"/>
                  </a:moveTo>
                  <a:cubicBezTo>
                    <a:pt x="67" y="26"/>
                    <a:pt x="67" y="26"/>
                    <a:pt x="67" y="26"/>
                  </a:cubicBezTo>
                  <a:cubicBezTo>
                    <a:pt x="53" y="26"/>
                    <a:pt x="53" y="26"/>
                    <a:pt x="53" y="26"/>
                  </a:cubicBezTo>
                  <a:cubicBezTo>
                    <a:pt x="53" y="53"/>
                    <a:pt x="53" y="53"/>
                    <a:pt x="53" y="53"/>
                  </a:cubicBezTo>
                  <a:cubicBezTo>
                    <a:pt x="27" y="53"/>
                    <a:pt x="27" y="53"/>
                    <a:pt x="27" y="53"/>
                  </a:cubicBezTo>
                  <a:cubicBezTo>
                    <a:pt x="27" y="68"/>
                    <a:pt x="27" y="68"/>
                    <a:pt x="27" y="68"/>
                  </a:cubicBezTo>
                  <a:cubicBezTo>
                    <a:pt x="53" y="68"/>
                    <a:pt x="53" y="68"/>
                    <a:pt x="53" y="68"/>
                  </a:cubicBezTo>
                  <a:cubicBezTo>
                    <a:pt x="53" y="94"/>
                    <a:pt x="53" y="94"/>
                    <a:pt x="53" y="94"/>
                  </a:cubicBezTo>
                  <a:cubicBezTo>
                    <a:pt x="67" y="94"/>
                    <a:pt x="67" y="94"/>
                    <a:pt x="67" y="94"/>
                  </a:cubicBezTo>
                  <a:cubicBezTo>
                    <a:pt x="67" y="68"/>
                    <a:pt x="67" y="68"/>
                    <a:pt x="67" y="68"/>
                  </a:cubicBezTo>
                  <a:cubicBezTo>
                    <a:pt x="93" y="68"/>
                    <a:pt x="93" y="68"/>
                    <a:pt x="93" y="68"/>
                  </a:cubicBezTo>
                  <a:cubicBezTo>
                    <a:pt x="93" y="53"/>
                    <a:pt x="93" y="53"/>
                    <a:pt x="93" y="53"/>
                  </a:cubicBezTo>
                  <a:lnTo>
                    <a:pt x="67" y="53"/>
                  </a:lnTo>
                  <a:close/>
                  <a:moveTo>
                    <a:pt x="60" y="0"/>
                  </a:moveTo>
                  <a:cubicBezTo>
                    <a:pt x="27" y="0"/>
                    <a:pt x="0" y="27"/>
                    <a:pt x="0" y="61"/>
                  </a:cubicBezTo>
                  <a:cubicBezTo>
                    <a:pt x="0" y="94"/>
                    <a:pt x="27" y="121"/>
                    <a:pt x="60" y="121"/>
                  </a:cubicBezTo>
                  <a:cubicBezTo>
                    <a:pt x="93" y="121"/>
                    <a:pt x="120" y="94"/>
                    <a:pt x="120" y="61"/>
                  </a:cubicBezTo>
                  <a:cubicBezTo>
                    <a:pt x="120" y="27"/>
                    <a:pt x="93" y="0"/>
                    <a:pt x="60" y="0"/>
                  </a:cubicBezTo>
                  <a:close/>
                  <a:moveTo>
                    <a:pt x="60" y="107"/>
                  </a:moveTo>
                  <a:cubicBezTo>
                    <a:pt x="34" y="107"/>
                    <a:pt x="13" y="86"/>
                    <a:pt x="13" y="61"/>
                  </a:cubicBezTo>
                  <a:cubicBezTo>
                    <a:pt x="13" y="35"/>
                    <a:pt x="34" y="14"/>
                    <a:pt x="60" y="14"/>
                  </a:cubicBezTo>
                  <a:cubicBezTo>
                    <a:pt x="86" y="14"/>
                    <a:pt x="107" y="35"/>
                    <a:pt x="107" y="61"/>
                  </a:cubicBezTo>
                  <a:cubicBezTo>
                    <a:pt x="107" y="86"/>
                    <a:pt x="86" y="107"/>
                    <a:pt x="60" y="107"/>
                  </a:cubicBezTo>
                  <a:close/>
                </a:path>
              </a:pathLst>
            </a:custGeom>
            <a:solidFill>
              <a:schemeClr val="bg1"/>
            </a:solidFill>
            <a:ln>
              <a:noFill/>
            </a:ln>
          </p:spPr>
          <p:txBody>
            <a:bodyPr anchor="t" anchorCtr="0" bIns="45708" compatLnSpc="1" lIns="91416" numCol="1" rIns="91416" tIns="45708" vert="horz" wrap="square"/>
            <a:lstStyle/>
            <a:p>
              <a:endParaRPr altLang="en-US" lang="zh-CN" sz="2400"/>
            </a:p>
          </p:txBody>
        </p:sp>
        <p:sp>
          <p:nvSpPr>
            <p:cNvPr id="93" name="TextBox 92"/>
            <p:cNvSpPr txBox="1"/>
            <p:nvPr/>
          </p:nvSpPr>
          <p:spPr>
            <a:xfrm>
              <a:off x="4442446" y="3270970"/>
              <a:ext cx="376179" cy="280009"/>
            </a:xfrm>
            <a:prstGeom prst="rect">
              <a:avLst/>
            </a:prstGeom>
            <a:noFill/>
          </p:spPr>
          <p:txBody>
            <a:bodyPr rtlCol="0" wrap="none">
              <a:spAutoFit/>
            </a:bodyPr>
            <a:lstStyle/>
            <a:p>
              <a:r>
                <a:rPr b="1" lang="en-US" sz="1200">
                  <a:solidFill>
                    <a:schemeClr val="bg1"/>
                  </a:solidFill>
                  <a:latin charset="-122" panose="020b0503020204020204" pitchFamily="34" typeface="微软雅黑"/>
                  <a:ea charset="-122" panose="020b0503020204020204" pitchFamily="34" typeface="微软雅黑"/>
                </a:rPr>
                <a:t>03</a:t>
              </a:r>
            </a:p>
          </p:txBody>
        </p:sp>
      </p:grpSp>
      <p:grpSp>
        <p:nvGrpSpPr>
          <p:cNvPr id="94" name="Group 91"/>
          <p:cNvGrpSpPr/>
          <p:nvPr/>
        </p:nvGrpSpPr>
        <p:grpSpPr>
          <a:xfrm>
            <a:off x="4440422" y="2186812"/>
            <a:ext cx="927185" cy="1135385"/>
            <a:chOff x="4510886" y="2231490"/>
            <a:chExt cx="942147" cy="1158931"/>
          </a:xfrm>
        </p:grpSpPr>
        <p:sp>
          <p:nvSpPr>
            <p:cNvPr id="95" name="Freeform 9"/>
            <p:cNvSpPr/>
            <p:nvPr/>
          </p:nvSpPr>
          <p:spPr bwMode="auto">
            <a:xfrm>
              <a:off x="4510886" y="2812296"/>
              <a:ext cx="942147" cy="578125"/>
            </a:xfrm>
            <a:custGeom>
              <a:gdLst>
                <a:gd fmla="*/ 1040 w 1040" name="T0"/>
                <a:gd fmla="*/ 647 h 647" name="T1"/>
                <a:gd fmla="*/ 753 w 1040" name="T2"/>
                <a:gd fmla="*/ 0 h 647" name="T3"/>
                <a:gd fmla="*/ 0 w 1040" name="T4"/>
                <a:gd fmla="*/ 0 h 647" name="T5"/>
                <a:gd fmla="*/ 647 w 1040" name="T6"/>
                <a:gd fmla="*/ 647 h 647" name="T7"/>
                <a:gd fmla="*/ 1040 w 1040" name="T8"/>
                <a:gd fmla="*/ 647 h 647" name="T9"/>
              </a:gdLst>
              <a:cxnLst>
                <a:cxn ang="0">
                  <a:pos x="T0" y="T1"/>
                </a:cxn>
                <a:cxn ang="0">
                  <a:pos x="T2" y="T3"/>
                </a:cxn>
                <a:cxn ang="0">
                  <a:pos x="T4" y="T5"/>
                </a:cxn>
                <a:cxn ang="0">
                  <a:pos x="T6" y="T7"/>
                </a:cxn>
                <a:cxn ang="0">
                  <a:pos x="T8" y="T9"/>
                </a:cxn>
              </a:cxnLst>
              <a:rect b="b" l="0" r="r" t="0"/>
              <a:pathLst>
                <a:path h="647" w="1040">
                  <a:moveTo>
                    <a:pt x="1040" y="647"/>
                  </a:moveTo>
                  <a:lnTo>
                    <a:pt x="753" y="0"/>
                  </a:lnTo>
                  <a:lnTo>
                    <a:pt x="0" y="0"/>
                  </a:lnTo>
                  <a:lnTo>
                    <a:pt x="647" y="647"/>
                  </a:lnTo>
                  <a:lnTo>
                    <a:pt x="1040" y="647"/>
                  </a:lnTo>
                  <a:close/>
                </a:path>
              </a:pathLst>
            </a:custGeom>
            <a:solidFill>
              <a:srgbClr val="0070C0">
                <a:alpha val="80000"/>
              </a:srgbClr>
            </a:solidFill>
            <a:ln>
              <a:noFill/>
            </a:ln>
          </p:spPr>
          <p:txBody>
            <a:bodyPr anchor="t" anchorCtr="0" bIns="45708" compatLnSpc="1" lIns="91416" numCol="1" rIns="91416" tIns="45708" vert="horz" wrap="square"/>
            <a:lstStyle/>
            <a:p>
              <a:endParaRPr altLang="en-US" lang="zh-CN" sz="2400"/>
            </a:p>
          </p:txBody>
        </p:sp>
        <p:sp>
          <p:nvSpPr>
            <p:cNvPr id="96" name="Freeform 11"/>
            <p:cNvSpPr/>
            <p:nvPr/>
          </p:nvSpPr>
          <p:spPr bwMode="auto">
            <a:xfrm>
              <a:off x="4510886" y="2231490"/>
              <a:ext cx="942147" cy="580805"/>
            </a:xfrm>
            <a:custGeom>
              <a:gdLst>
                <a:gd fmla="*/ 1040 w 1040" name="T0"/>
                <a:gd fmla="*/ 0 h 650" name="T1"/>
                <a:gd fmla="*/ 753 w 1040" name="T2"/>
                <a:gd fmla="*/ 650 h 650" name="T3"/>
                <a:gd fmla="*/ 0 w 1040" name="T4"/>
                <a:gd fmla="*/ 650 h 650" name="T5"/>
                <a:gd fmla="*/ 647 w 1040" name="T6"/>
                <a:gd fmla="*/ 0 h 650" name="T7"/>
                <a:gd fmla="*/ 1040 w 1040" name="T8"/>
                <a:gd fmla="*/ 0 h 650" name="T9"/>
              </a:gdLst>
              <a:cxnLst>
                <a:cxn ang="0">
                  <a:pos x="T0" y="T1"/>
                </a:cxn>
                <a:cxn ang="0">
                  <a:pos x="T2" y="T3"/>
                </a:cxn>
                <a:cxn ang="0">
                  <a:pos x="T4" y="T5"/>
                </a:cxn>
                <a:cxn ang="0">
                  <a:pos x="T6" y="T7"/>
                </a:cxn>
                <a:cxn ang="0">
                  <a:pos x="T8" y="T9"/>
                </a:cxn>
              </a:cxnLst>
              <a:rect b="b" l="0" r="r" t="0"/>
              <a:pathLst>
                <a:path h="650" w="1040">
                  <a:moveTo>
                    <a:pt x="1040" y="0"/>
                  </a:moveTo>
                  <a:lnTo>
                    <a:pt x="753" y="650"/>
                  </a:lnTo>
                  <a:lnTo>
                    <a:pt x="0" y="650"/>
                  </a:lnTo>
                  <a:lnTo>
                    <a:pt x="647" y="0"/>
                  </a:lnTo>
                  <a:lnTo>
                    <a:pt x="1040" y="0"/>
                  </a:lnTo>
                  <a:close/>
                </a:path>
              </a:pathLst>
            </a:custGeom>
            <a:solidFill>
              <a:srgbClr val="00AEEF"/>
            </a:solidFill>
            <a:ln>
              <a:noFill/>
            </a:ln>
          </p:spPr>
          <p:txBody>
            <a:bodyPr anchor="t" anchorCtr="0" bIns="45708" compatLnSpc="1" lIns="91416" numCol="1" rIns="91416" tIns="45708" vert="horz" wrap="square"/>
            <a:lstStyle/>
            <a:p>
              <a:endParaRPr altLang="en-US" lang="zh-CN" sz="2400"/>
            </a:p>
          </p:txBody>
        </p:sp>
        <p:sp>
          <p:nvSpPr>
            <p:cNvPr id="97" name="Freeform 35"/>
            <p:cNvSpPr>
              <a:spLocks noEditPoints="1"/>
            </p:cNvSpPr>
            <p:nvPr/>
          </p:nvSpPr>
          <p:spPr bwMode="auto">
            <a:xfrm>
              <a:off x="4879591" y="2423603"/>
              <a:ext cx="343340" cy="278787"/>
            </a:xfrm>
            <a:custGeom>
              <a:gdLst>
                <a:gd fmla="*/ 18 w 136" name="T0"/>
                <a:gd fmla="*/ 63 h 112" name="T1"/>
                <a:gd fmla="*/ 80 w 136" name="T2"/>
                <a:gd fmla="*/ 63 h 112" name="T3"/>
                <a:gd fmla="*/ 56 w 136" name="T4"/>
                <a:gd fmla="*/ 14 h 112" name="T5"/>
                <a:gd fmla="*/ 41 w 136" name="T6"/>
                <a:gd fmla="*/ 23 h 112" name="T7"/>
                <a:gd fmla="*/ 19 w 136" name="T8"/>
                <a:gd fmla="*/ 23 h 112" name="T9"/>
                <a:gd fmla="*/ 15 w 136" name="T10"/>
                <a:gd fmla="*/ 40 h 112" name="T11"/>
                <a:gd fmla="*/ 0 w 136" name="T12"/>
                <a:gd fmla="*/ 55 h 112" name="T13"/>
                <a:gd fmla="*/ 9 w 136" name="T14"/>
                <a:gd fmla="*/ 70 h 112" name="T15"/>
                <a:gd fmla="*/ 9 w 136" name="T16"/>
                <a:gd fmla="*/ 92 h 112" name="T17"/>
                <a:gd fmla="*/ 26 w 136" name="T18"/>
                <a:gd fmla="*/ 97 h 112" name="T19"/>
                <a:gd fmla="*/ 41 w 136" name="T20"/>
                <a:gd fmla="*/ 112 h 112" name="T21"/>
                <a:gd fmla="*/ 56 w 136" name="T22"/>
                <a:gd fmla="*/ 103 h 112" name="T23"/>
                <a:gd fmla="*/ 78 w 136" name="T24"/>
                <a:gd fmla="*/ 103 h 112" name="T25"/>
                <a:gd fmla="*/ 83 w 136" name="T26"/>
                <a:gd fmla="*/ 86 h 112" name="T27"/>
                <a:gd fmla="*/ 98 w 136" name="T28"/>
                <a:gd fmla="*/ 70 h 112" name="T29"/>
                <a:gd fmla="*/ 89 w 136" name="T30"/>
                <a:gd fmla="*/ 55 h 112" name="T31"/>
                <a:gd fmla="*/ 89 w 136" name="T32"/>
                <a:gd fmla="*/ 33 h 112" name="T33"/>
                <a:gd fmla="*/ 72 w 136" name="T34"/>
                <a:gd fmla="*/ 29 h 112" name="T35"/>
                <a:gd fmla="*/ 56 w 136" name="T36"/>
                <a:gd fmla="*/ 14 h 112" name="T37"/>
                <a:gd fmla="*/ 100 w 136" name="T38"/>
                <a:gd fmla="*/ 23 h 112" name="T39"/>
                <a:gd fmla="*/ 124 w 136" name="T40"/>
                <a:gd fmla="*/ 23 h 112" name="T41"/>
                <a:gd fmla="*/ 116 w 136" name="T42"/>
                <a:gd fmla="*/ 0 h 112" name="T43"/>
                <a:gd fmla="*/ 108 w 136" name="T44"/>
                <a:gd fmla="*/ 4 h 112" name="T45"/>
                <a:gd fmla="*/ 98 w 136" name="T46"/>
                <a:gd fmla="*/ 4 h 112" name="T47"/>
                <a:gd fmla="*/ 96 w 136" name="T48"/>
                <a:gd fmla="*/ 12 h 112" name="T49"/>
                <a:gd fmla="*/ 88 w 136" name="T50"/>
                <a:gd fmla="*/ 20 h 112" name="T51"/>
                <a:gd fmla="*/ 93 w 136" name="T52"/>
                <a:gd fmla="*/ 27 h 112" name="T53"/>
                <a:gd fmla="*/ 93 w 136" name="T54"/>
                <a:gd fmla="*/ 37 h 112" name="T55"/>
                <a:gd fmla="*/ 101 w 136" name="T56"/>
                <a:gd fmla="*/ 39 h 112" name="T57"/>
                <a:gd fmla="*/ 108 w 136" name="T58"/>
                <a:gd fmla="*/ 47 h 112" name="T59"/>
                <a:gd fmla="*/ 116 w 136" name="T60"/>
                <a:gd fmla="*/ 42 h 112" name="T61"/>
                <a:gd fmla="*/ 126 w 136" name="T62"/>
                <a:gd fmla="*/ 43 h 112" name="T63"/>
                <a:gd fmla="*/ 128 w 136" name="T64"/>
                <a:gd fmla="*/ 34 h 112" name="T65"/>
                <a:gd fmla="*/ 136 w 136" name="T66"/>
                <a:gd fmla="*/ 27 h 112" name="T67"/>
                <a:gd fmla="*/ 131 w 136" name="T68"/>
                <a:gd fmla="*/ 20 h 112" name="T69"/>
                <a:gd fmla="*/ 131 w 136" name="T70"/>
                <a:gd fmla="*/ 9 h 112" name="T71"/>
                <a:gd fmla="*/ 123 w 136" name="T72"/>
                <a:gd fmla="*/ 7 h 112" name="T73"/>
                <a:gd fmla="*/ 116 w 136" name="T74"/>
                <a:gd fmla="*/ 0 h 11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2" w="136">
                  <a:moveTo>
                    <a:pt x="49" y="94"/>
                  </a:moveTo>
                  <a:cubicBezTo>
                    <a:pt x="32" y="94"/>
                    <a:pt x="18" y="80"/>
                    <a:pt x="18" y="63"/>
                  </a:cubicBezTo>
                  <a:cubicBezTo>
                    <a:pt x="18" y="46"/>
                    <a:pt x="32" y="32"/>
                    <a:pt x="49" y="32"/>
                  </a:cubicBezTo>
                  <a:cubicBezTo>
                    <a:pt x="66" y="32"/>
                    <a:pt x="80" y="46"/>
                    <a:pt x="80" y="63"/>
                  </a:cubicBezTo>
                  <a:cubicBezTo>
                    <a:pt x="80" y="80"/>
                    <a:pt x="66" y="94"/>
                    <a:pt x="49" y="94"/>
                  </a:cubicBezTo>
                  <a:moveTo>
                    <a:pt x="56" y="14"/>
                  </a:moveTo>
                  <a:cubicBezTo>
                    <a:pt x="41" y="14"/>
                    <a:pt x="41" y="14"/>
                    <a:pt x="41" y="14"/>
                  </a:cubicBezTo>
                  <a:cubicBezTo>
                    <a:pt x="41" y="23"/>
                    <a:pt x="41" y="23"/>
                    <a:pt x="41" y="23"/>
                  </a:cubicBezTo>
                  <a:cubicBezTo>
                    <a:pt x="36" y="24"/>
                    <a:pt x="30" y="26"/>
                    <a:pt x="26" y="29"/>
                  </a:cubicBezTo>
                  <a:cubicBezTo>
                    <a:pt x="19" y="23"/>
                    <a:pt x="19" y="23"/>
                    <a:pt x="19" y="23"/>
                  </a:cubicBezTo>
                  <a:cubicBezTo>
                    <a:pt x="9" y="33"/>
                    <a:pt x="9" y="33"/>
                    <a:pt x="9" y="33"/>
                  </a:cubicBezTo>
                  <a:cubicBezTo>
                    <a:pt x="15" y="40"/>
                    <a:pt x="15" y="40"/>
                    <a:pt x="15" y="40"/>
                  </a:cubicBezTo>
                  <a:cubicBezTo>
                    <a:pt x="12" y="44"/>
                    <a:pt x="10" y="50"/>
                    <a:pt x="9" y="55"/>
                  </a:cubicBezTo>
                  <a:cubicBezTo>
                    <a:pt x="0" y="55"/>
                    <a:pt x="0" y="55"/>
                    <a:pt x="0" y="55"/>
                  </a:cubicBezTo>
                  <a:cubicBezTo>
                    <a:pt x="0" y="70"/>
                    <a:pt x="0" y="70"/>
                    <a:pt x="0" y="70"/>
                  </a:cubicBezTo>
                  <a:cubicBezTo>
                    <a:pt x="9" y="70"/>
                    <a:pt x="9" y="70"/>
                    <a:pt x="9" y="70"/>
                  </a:cubicBezTo>
                  <a:cubicBezTo>
                    <a:pt x="10" y="76"/>
                    <a:pt x="12" y="81"/>
                    <a:pt x="15" y="86"/>
                  </a:cubicBezTo>
                  <a:cubicBezTo>
                    <a:pt x="9" y="92"/>
                    <a:pt x="9" y="92"/>
                    <a:pt x="9" y="92"/>
                  </a:cubicBezTo>
                  <a:cubicBezTo>
                    <a:pt x="19" y="103"/>
                    <a:pt x="19" y="103"/>
                    <a:pt x="19" y="103"/>
                  </a:cubicBezTo>
                  <a:cubicBezTo>
                    <a:pt x="26" y="97"/>
                    <a:pt x="26" y="97"/>
                    <a:pt x="26" y="97"/>
                  </a:cubicBezTo>
                  <a:cubicBezTo>
                    <a:pt x="30" y="100"/>
                    <a:pt x="36" y="102"/>
                    <a:pt x="41" y="103"/>
                  </a:cubicBezTo>
                  <a:cubicBezTo>
                    <a:pt x="41" y="112"/>
                    <a:pt x="41" y="112"/>
                    <a:pt x="41" y="112"/>
                  </a:cubicBezTo>
                  <a:cubicBezTo>
                    <a:pt x="56" y="112"/>
                    <a:pt x="56" y="112"/>
                    <a:pt x="56" y="112"/>
                  </a:cubicBezTo>
                  <a:cubicBezTo>
                    <a:pt x="56" y="103"/>
                    <a:pt x="56" y="103"/>
                    <a:pt x="56" y="103"/>
                  </a:cubicBezTo>
                  <a:cubicBezTo>
                    <a:pt x="62" y="102"/>
                    <a:pt x="67" y="100"/>
                    <a:pt x="72" y="97"/>
                  </a:cubicBezTo>
                  <a:cubicBezTo>
                    <a:pt x="78" y="103"/>
                    <a:pt x="78" y="103"/>
                    <a:pt x="78" y="103"/>
                  </a:cubicBezTo>
                  <a:cubicBezTo>
                    <a:pt x="89" y="92"/>
                    <a:pt x="89" y="92"/>
                    <a:pt x="89" y="92"/>
                  </a:cubicBezTo>
                  <a:cubicBezTo>
                    <a:pt x="83" y="86"/>
                    <a:pt x="83" y="86"/>
                    <a:pt x="83" y="86"/>
                  </a:cubicBezTo>
                  <a:cubicBezTo>
                    <a:pt x="86" y="81"/>
                    <a:pt x="88" y="76"/>
                    <a:pt x="89" y="70"/>
                  </a:cubicBezTo>
                  <a:cubicBezTo>
                    <a:pt x="98" y="70"/>
                    <a:pt x="98" y="70"/>
                    <a:pt x="98" y="70"/>
                  </a:cubicBezTo>
                  <a:cubicBezTo>
                    <a:pt x="98" y="55"/>
                    <a:pt x="98" y="55"/>
                    <a:pt x="98" y="55"/>
                  </a:cubicBezTo>
                  <a:cubicBezTo>
                    <a:pt x="89" y="55"/>
                    <a:pt x="89" y="55"/>
                    <a:pt x="89" y="55"/>
                  </a:cubicBezTo>
                  <a:cubicBezTo>
                    <a:pt x="88" y="50"/>
                    <a:pt x="86" y="44"/>
                    <a:pt x="83" y="40"/>
                  </a:cubicBezTo>
                  <a:cubicBezTo>
                    <a:pt x="89" y="33"/>
                    <a:pt x="89" y="33"/>
                    <a:pt x="89" y="33"/>
                  </a:cubicBezTo>
                  <a:cubicBezTo>
                    <a:pt x="78" y="23"/>
                    <a:pt x="78" y="23"/>
                    <a:pt x="78" y="23"/>
                  </a:cubicBezTo>
                  <a:cubicBezTo>
                    <a:pt x="72" y="29"/>
                    <a:pt x="72" y="29"/>
                    <a:pt x="72" y="29"/>
                  </a:cubicBezTo>
                  <a:cubicBezTo>
                    <a:pt x="67" y="26"/>
                    <a:pt x="62" y="24"/>
                    <a:pt x="56" y="23"/>
                  </a:cubicBezTo>
                  <a:cubicBezTo>
                    <a:pt x="56" y="14"/>
                    <a:pt x="56" y="14"/>
                    <a:pt x="56" y="14"/>
                  </a:cubicBezTo>
                  <a:moveTo>
                    <a:pt x="112" y="35"/>
                  </a:moveTo>
                  <a:cubicBezTo>
                    <a:pt x="105" y="35"/>
                    <a:pt x="100" y="30"/>
                    <a:pt x="100" y="23"/>
                  </a:cubicBezTo>
                  <a:cubicBezTo>
                    <a:pt x="100" y="16"/>
                    <a:pt x="105" y="11"/>
                    <a:pt x="112" y="11"/>
                  </a:cubicBezTo>
                  <a:cubicBezTo>
                    <a:pt x="119" y="11"/>
                    <a:pt x="124" y="16"/>
                    <a:pt x="124" y="23"/>
                  </a:cubicBezTo>
                  <a:cubicBezTo>
                    <a:pt x="124" y="30"/>
                    <a:pt x="119" y="35"/>
                    <a:pt x="112" y="35"/>
                  </a:cubicBezTo>
                  <a:moveTo>
                    <a:pt x="116" y="0"/>
                  </a:moveTo>
                  <a:cubicBezTo>
                    <a:pt x="108" y="0"/>
                    <a:pt x="108" y="0"/>
                    <a:pt x="108" y="0"/>
                  </a:cubicBezTo>
                  <a:cubicBezTo>
                    <a:pt x="108" y="4"/>
                    <a:pt x="108" y="4"/>
                    <a:pt x="108" y="4"/>
                  </a:cubicBezTo>
                  <a:cubicBezTo>
                    <a:pt x="106" y="4"/>
                    <a:pt x="103" y="6"/>
                    <a:pt x="101" y="7"/>
                  </a:cubicBezTo>
                  <a:cubicBezTo>
                    <a:pt x="98" y="4"/>
                    <a:pt x="98" y="4"/>
                    <a:pt x="98" y="4"/>
                  </a:cubicBezTo>
                  <a:cubicBezTo>
                    <a:pt x="93" y="9"/>
                    <a:pt x="93" y="9"/>
                    <a:pt x="93" y="9"/>
                  </a:cubicBezTo>
                  <a:cubicBezTo>
                    <a:pt x="96" y="12"/>
                    <a:pt x="96" y="12"/>
                    <a:pt x="96" y="12"/>
                  </a:cubicBezTo>
                  <a:cubicBezTo>
                    <a:pt x="94" y="14"/>
                    <a:pt x="93" y="17"/>
                    <a:pt x="93" y="20"/>
                  </a:cubicBezTo>
                  <a:cubicBezTo>
                    <a:pt x="88" y="20"/>
                    <a:pt x="88" y="20"/>
                    <a:pt x="88" y="20"/>
                  </a:cubicBezTo>
                  <a:cubicBezTo>
                    <a:pt x="88" y="27"/>
                    <a:pt x="88" y="27"/>
                    <a:pt x="88" y="27"/>
                  </a:cubicBezTo>
                  <a:cubicBezTo>
                    <a:pt x="93" y="27"/>
                    <a:pt x="93" y="27"/>
                    <a:pt x="93" y="27"/>
                  </a:cubicBezTo>
                  <a:cubicBezTo>
                    <a:pt x="93" y="30"/>
                    <a:pt x="94" y="32"/>
                    <a:pt x="96" y="34"/>
                  </a:cubicBezTo>
                  <a:cubicBezTo>
                    <a:pt x="93" y="37"/>
                    <a:pt x="93" y="37"/>
                    <a:pt x="93" y="37"/>
                  </a:cubicBezTo>
                  <a:cubicBezTo>
                    <a:pt x="98" y="43"/>
                    <a:pt x="98" y="43"/>
                    <a:pt x="98" y="43"/>
                  </a:cubicBezTo>
                  <a:cubicBezTo>
                    <a:pt x="101" y="39"/>
                    <a:pt x="101" y="39"/>
                    <a:pt x="101" y="39"/>
                  </a:cubicBezTo>
                  <a:cubicBezTo>
                    <a:pt x="103" y="41"/>
                    <a:pt x="106" y="42"/>
                    <a:pt x="108" y="42"/>
                  </a:cubicBezTo>
                  <a:cubicBezTo>
                    <a:pt x="108" y="47"/>
                    <a:pt x="108" y="47"/>
                    <a:pt x="108" y="47"/>
                  </a:cubicBezTo>
                  <a:cubicBezTo>
                    <a:pt x="116" y="47"/>
                    <a:pt x="116" y="47"/>
                    <a:pt x="116" y="47"/>
                  </a:cubicBezTo>
                  <a:cubicBezTo>
                    <a:pt x="116" y="42"/>
                    <a:pt x="116" y="42"/>
                    <a:pt x="116" y="42"/>
                  </a:cubicBezTo>
                  <a:cubicBezTo>
                    <a:pt x="118" y="42"/>
                    <a:pt x="121" y="41"/>
                    <a:pt x="123" y="39"/>
                  </a:cubicBezTo>
                  <a:cubicBezTo>
                    <a:pt x="126" y="43"/>
                    <a:pt x="126" y="43"/>
                    <a:pt x="126" y="43"/>
                  </a:cubicBezTo>
                  <a:cubicBezTo>
                    <a:pt x="131" y="37"/>
                    <a:pt x="131" y="37"/>
                    <a:pt x="131" y="37"/>
                  </a:cubicBezTo>
                  <a:cubicBezTo>
                    <a:pt x="128" y="34"/>
                    <a:pt x="128" y="34"/>
                    <a:pt x="128" y="34"/>
                  </a:cubicBezTo>
                  <a:cubicBezTo>
                    <a:pt x="130" y="32"/>
                    <a:pt x="131" y="30"/>
                    <a:pt x="131" y="27"/>
                  </a:cubicBezTo>
                  <a:cubicBezTo>
                    <a:pt x="136" y="27"/>
                    <a:pt x="136" y="27"/>
                    <a:pt x="136" y="27"/>
                  </a:cubicBezTo>
                  <a:cubicBezTo>
                    <a:pt x="136" y="20"/>
                    <a:pt x="136" y="20"/>
                    <a:pt x="136" y="20"/>
                  </a:cubicBezTo>
                  <a:cubicBezTo>
                    <a:pt x="131" y="20"/>
                    <a:pt x="131" y="20"/>
                    <a:pt x="131" y="20"/>
                  </a:cubicBezTo>
                  <a:cubicBezTo>
                    <a:pt x="131" y="17"/>
                    <a:pt x="130" y="14"/>
                    <a:pt x="128" y="12"/>
                  </a:cubicBezTo>
                  <a:cubicBezTo>
                    <a:pt x="131" y="9"/>
                    <a:pt x="131" y="9"/>
                    <a:pt x="131" y="9"/>
                  </a:cubicBezTo>
                  <a:cubicBezTo>
                    <a:pt x="126" y="4"/>
                    <a:pt x="126" y="4"/>
                    <a:pt x="126" y="4"/>
                  </a:cubicBezTo>
                  <a:cubicBezTo>
                    <a:pt x="123" y="7"/>
                    <a:pt x="123" y="7"/>
                    <a:pt x="123" y="7"/>
                  </a:cubicBezTo>
                  <a:cubicBezTo>
                    <a:pt x="121" y="6"/>
                    <a:pt x="118" y="4"/>
                    <a:pt x="116" y="4"/>
                  </a:cubicBezTo>
                  <a:cubicBezTo>
                    <a:pt x="116" y="0"/>
                    <a:pt x="116" y="0"/>
                    <a:pt x="116" y="0"/>
                  </a:cubicBezTo>
                </a:path>
              </a:pathLst>
            </a:custGeom>
            <a:solidFill>
              <a:schemeClr val="bg1"/>
            </a:solidFill>
            <a:ln>
              <a:noFill/>
            </a:ln>
          </p:spPr>
          <p:txBody>
            <a:bodyPr anchor="t" anchorCtr="0" bIns="45708" compatLnSpc="1" lIns="91416" numCol="1" rIns="91416" tIns="45708" vert="horz" wrap="square"/>
            <a:lstStyle/>
            <a:p>
              <a:endParaRPr altLang="en-US" lang="zh-CN" sz="2400"/>
            </a:p>
          </p:txBody>
        </p:sp>
        <p:sp>
          <p:nvSpPr>
            <p:cNvPr id="98" name="TextBox 97"/>
            <p:cNvSpPr txBox="1"/>
            <p:nvPr/>
          </p:nvSpPr>
          <p:spPr>
            <a:xfrm>
              <a:off x="4873417" y="2920359"/>
              <a:ext cx="376179" cy="280009"/>
            </a:xfrm>
            <a:prstGeom prst="rect">
              <a:avLst/>
            </a:prstGeom>
            <a:noFill/>
          </p:spPr>
          <p:txBody>
            <a:bodyPr rtlCol="0" wrap="none">
              <a:spAutoFit/>
            </a:bodyPr>
            <a:lstStyle/>
            <a:p>
              <a:r>
                <a:rPr b="1" lang="en-US" sz="1200">
                  <a:solidFill>
                    <a:schemeClr val="bg1"/>
                  </a:solidFill>
                  <a:latin charset="-122" panose="020b0503020204020204" pitchFamily="34" typeface="微软雅黑"/>
                  <a:ea charset="-122" panose="020b0503020204020204" pitchFamily="34" typeface="微软雅黑"/>
                </a:rPr>
                <a:t>04</a:t>
              </a:r>
            </a:p>
          </p:txBody>
        </p:sp>
      </p:grpSp>
      <p:sp>
        <p:nvSpPr>
          <p:cNvPr id="48" name="平行四边形 47"/>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平行四边形 48"/>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平行四边形 49"/>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平行四边形 50"/>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2" name="直接连接符 51"/>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99"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100" name="Group 7"/>
          <p:cNvGrpSpPr/>
          <p:nvPr/>
        </p:nvGrpSpPr>
        <p:grpSpPr>
          <a:xfrm>
            <a:off x="180202" y="181952"/>
            <a:ext cx="216018" cy="113981"/>
            <a:chExt cx="1041399" cy="549275"/>
          </a:xfrm>
          <a:solidFill>
            <a:srgbClr val="133E73"/>
          </a:solidFill>
        </p:grpSpPr>
        <p:sp>
          <p:nvSpPr>
            <p:cNvPr id="101"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2"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3"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104" name="6112">
            <a:hlinkClick action="ppaction://media"/>
          </p:cNvPr>
          <p:cNvPicPr>
            <a:picLocks noChangeAspect="1"/>
          </p:cNvPicPr>
          <p:nvPr>
            <a:audioFile r:link="rId4"/>
            <p:extLst>
              <p:ext uri="{DAA4B4D4-6D71-4841-9C94-3DE7FCFB9230}">
                <p14:media r:embed="rId5"/>
              </p:ext>
            </p:extLst>
          </p:nvPr>
        </p:nvPicPr>
        <p:blipFill>
          <a:blip r:embed="rId3"/>
          <a:stretch>
            <a:fillRect/>
          </a:stretch>
        </p:blipFill>
        <p:spPr>
          <a:xfrm>
            <a:off x="2268377" y="-1568065"/>
            <a:ext cx="1008084" cy="1008084"/>
          </a:xfrm>
          <a:prstGeom prst="rect">
            <a:avLst/>
          </a:prstGeom>
        </p:spPr>
      </p:pic>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00"/>
                                        </p:tgtEl>
                                        <p:attrNameLst>
                                          <p:attrName>style.visibility</p:attrName>
                                        </p:attrNameLst>
                                      </p:cBhvr>
                                      <p:to>
                                        <p:strVal val="visible"/>
                                      </p:to>
                                    </p:set>
                                    <p:anim calcmode="lin" valueType="num">
                                      <p:cBhvr additive="base">
                                        <p:cTn dur="500" fill="hold" id="7"/>
                                        <p:tgtEl>
                                          <p:spTgt spid="100"/>
                                        </p:tgtEl>
                                        <p:attrNameLst>
                                          <p:attrName>ppt_x</p:attrName>
                                        </p:attrNameLst>
                                      </p:cBhvr>
                                      <p:tavLst>
                                        <p:tav tm="0">
                                          <p:val>
                                            <p:strVal val="0-#ppt_w/2"/>
                                          </p:val>
                                        </p:tav>
                                        <p:tav tm="100000">
                                          <p:val>
                                            <p:strVal val="#ppt_x"/>
                                          </p:val>
                                        </p:tav>
                                      </p:tavLst>
                                    </p:anim>
                                    <p:anim calcmode="lin" valueType="num">
                                      <p:cBhvr additive="base">
                                        <p:cTn dur="500" fill="hold" id="8"/>
                                        <p:tgtEl>
                                          <p:spTgt spid="10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99"/>
                                        </p:tgtEl>
                                        <p:attrNameLst>
                                          <p:attrName>style.visibility</p:attrName>
                                        </p:attrNameLst>
                                      </p:cBhvr>
                                      <p:to>
                                        <p:strVal val="visible"/>
                                      </p:to>
                                    </p:set>
                                    <p:anim calcmode="lin" valueType="num">
                                      <p:cBhvr>
                                        <p:cTn dur="500" fill="hold" id="12"/>
                                        <p:tgtEl>
                                          <p:spTgt spid="9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99"/>
                                        </p:tgtEl>
                                        <p:attrNameLst>
                                          <p:attrName>ppt_y</p:attrName>
                                        </p:attrNameLst>
                                      </p:cBhvr>
                                      <p:tavLst>
                                        <p:tav tm="0">
                                          <p:val>
                                            <p:strVal val="#ppt_y"/>
                                          </p:val>
                                        </p:tav>
                                        <p:tav tm="100000">
                                          <p:val>
                                            <p:strVal val="#ppt_y"/>
                                          </p:val>
                                        </p:tav>
                                      </p:tavLst>
                                    </p:anim>
                                    <p:anim calcmode="lin" valueType="num">
                                      <p:cBhvr>
                                        <p:cTn dur="500" fill="hold" id="14"/>
                                        <p:tgtEl>
                                          <p:spTgt spid="9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9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99"/>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50"/>
                                        </p:tgtEl>
                                        <p:attrNameLst>
                                          <p:attrName>fillcolor</p:attrName>
                                        </p:attrNameLst>
                                      </p:cBhvr>
                                      <p:to>
                                        <a:srgbClr val="00AEEF"/>
                                      </p:to>
                                    </p:animClr>
                                    <p:set>
                                      <p:cBhvr>
                                        <p:cTn dur="300" fill="hold" id="20"/>
                                        <p:tgtEl>
                                          <p:spTgt spid="50"/>
                                        </p:tgtEl>
                                        <p:attrNameLst>
                                          <p:attrName>fill.type</p:attrName>
                                        </p:attrNameLst>
                                      </p:cBhvr>
                                      <p:to>
                                        <p:strVal val="solid"/>
                                      </p:to>
                                    </p:set>
                                    <p:set>
                                      <p:cBhvr>
                                        <p:cTn dur="300" fill="hold" id="21"/>
                                        <p:tgtEl>
                                          <p:spTgt spid="50"/>
                                        </p:tgtEl>
                                        <p:attrNameLst>
                                          <p:attrName>fill.on</p:attrName>
                                        </p:attrNameLst>
                                      </p:cBhvr>
                                      <p:to>
                                        <p:strVal val="true"/>
                                      </p:to>
                                    </p:set>
                                  </p:childTnLst>
                                </p:cTn>
                              </p:par>
                            </p:childTnLst>
                          </p:cTn>
                        </p:par>
                        <p:par>
                          <p:cTn fill="hold" id="22" nodeType="afterGroup">
                            <p:stCondLst>
                              <p:cond delay="1300"/>
                            </p:stCondLst>
                            <p:childTnLst>
                              <p:par>
                                <p:cTn fill="hold" id="23" nodeType="afterEffect" presetClass="entr" presetID="2" presetSubtype="1">
                                  <p:stCondLst>
                                    <p:cond delay="0"/>
                                  </p:stCondLst>
                                  <p:childTnLst>
                                    <p:set>
                                      <p:cBhvr>
                                        <p:cTn dur="1" fill="hold" id="24">
                                          <p:stCondLst>
                                            <p:cond delay="0"/>
                                          </p:stCondLst>
                                        </p:cTn>
                                        <p:tgtEl>
                                          <p:spTgt spid="77"/>
                                        </p:tgtEl>
                                        <p:attrNameLst>
                                          <p:attrName>style.visibility</p:attrName>
                                        </p:attrNameLst>
                                      </p:cBhvr>
                                      <p:to>
                                        <p:strVal val="visible"/>
                                      </p:to>
                                    </p:set>
                                    <p:anim calcmode="lin" valueType="num">
                                      <p:cBhvr additive="base">
                                        <p:cTn dur="500" fill="hold" id="25"/>
                                        <p:tgtEl>
                                          <p:spTgt spid="77"/>
                                        </p:tgtEl>
                                        <p:attrNameLst>
                                          <p:attrName>ppt_x</p:attrName>
                                        </p:attrNameLst>
                                      </p:cBhvr>
                                      <p:tavLst>
                                        <p:tav tm="0">
                                          <p:val>
                                            <p:strVal val="#ppt_x"/>
                                          </p:val>
                                        </p:tav>
                                        <p:tav tm="100000">
                                          <p:val>
                                            <p:strVal val="#ppt_x"/>
                                          </p:val>
                                        </p:tav>
                                      </p:tavLst>
                                    </p:anim>
                                    <p:anim calcmode="lin" valueType="num">
                                      <p:cBhvr additive="base">
                                        <p:cTn dur="500" fill="hold" id="26"/>
                                        <p:tgtEl>
                                          <p:spTgt spid="77"/>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1800"/>
                            </p:stCondLst>
                            <p:childTnLst>
                              <p:par>
                                <p:cTn fill="hold" id="28" nodeType="afterEffect" presetClass="entr" presetID="2" presetSubtype="8">
                                  <p:stCondLst>
                                    <p:cond delay="0"/>
                                  </p:stCondLst>
                                  <p:childTnLst>
                                    <p:set>
                                      <p:cBhvr>
                                        <p:cTn dur="1" fill="hold" id="29">
                                          <p:stCondLst>
                                            <p:cond delay="0"/>
                                          </p:stCondLst>
                                        </p:cTn>
                                        <p:tgtEl>
                                          <p:spTgt spid="82"/>
                                        </p:tgtEl>
                                        <p:attrNameLst>
                                          <p:attrName>style.visibility</p:attrName>
                                        </p:attrNameLst>
                                      </p:cBhvr>
                                      <p:to>
                                        <p:strVal val="visible"/>
                                      </p:to>
                                    </p:set>
                                    <p:anim calcmode="lin" valueType="num">
                                      <p:cBhvr additive="base">
                                        <p:cTn dur="500" fill="hold" id="30"/>
                                        <p:tgtEl>
                                          <p:spTgt spid="82"/>
                                        </p:tgtEl>
                                        <p:attrNameLst>
                                          <p:attrName>ppt_x</p:attrName>
                                        </p:attrNameLst>
                                      </p:cBhvr>
                                      <p:tavLst>
                                        <p:tav tm="0">
                                          <p:val>
                                            <p:strVal val="0-#ppt_w/2"/>
                                          </p:val>
                                        </p:tav>
                                        <p:tav tm="100000">
                                          <p:val>
                                            <p:strVal val="#ppt_x"/>
                                          </p:val>
                                        </p:tav>
                                      </p:tavLst>
                                    </p:anim>
                                    <p:anim calcmode="lin" valueType="num">
                                      <p:cBhvr additive="base">
                                        <p:cTn dur="500" fill="hold" id="31"/>
                                        <p:tgtEl>
                                          <p:spTgt spid="82"/>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300"/>
                            </p:stCondLst>
                            <p:childTnLst>
                              <p:par>
                                <p:cTn fill="hold" id="33" nodeType="afterEffect" presetClass="entr" presetID="2" presetSubtype="4">
                                  <p:stCondLst>
                                    <p:cond delay="0"/>
                                  </p:stCondLst>
                                  <p:childTnLst>
                                    <p:set>
                                      <p:cBhvr>
                                        <p:cTn dur="1" fill="hold" id="34">
                                          <p:stCondLst>
                                            <p:cond delay="0"/>
                                          </p:stCondLst>
                                        </p:cTn>
                                        <p:tgtEl>
                                          <p:spTgt spid="89"/>
                                        </p:tgtEl>
                                        <p:attrNameLst>
                                          <p:attrName>style.visibility</p:attrName>
                                        </p:attrNameLst>
                                      </p:cBhvr>
                                      <p:to>
                                        <p:strVal val="visible"/>
                                      </p:to>
                                    </p:set>
                                    <p:anim calcmode="lin" valueType="num">
                                      <p:cBhvr additive="base">
                                        <p:cTn dur="500" fill="hold" id="35"/>
                                        <p:tgtEl>
                                          <p:spTgt spid="89"/>
                                        </p:tgtEl>
                                        <p:attrNameLst>
                                          <p:attrName>ppt_x</p:attrName>
                                        </p:attrNameLst>
                                      </p:cBhvr>
                                      <p:tavLst>
                                        <p:tav tm="0">
                                          <p:val>
                                            <p:strVal val="#ppt_x"/>
                                          </p:val>
                                        </p:tav>
                                        <p:tav tm="100000">
                                          <p:val>
                                            <p:strVal val="#ppt_x"/>
                                          </p:val>
                                        </p:tav>
                                      </p:tavLst>
                                    </p:anim>
                                    <p:anim calcmode="lin" valueType="num">
                                      <p:cBhvr additive="base">
                                        <p:cTn dur="500" fill="hold" id="36"/>
                                        <p:tgtEl>
                                          <p:spTgt spid="89"/>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2800"/>
                            </p:stCondLst>
                            <p:childTnLst>
                              <p:par>
                                <p:cTn fill="hold" id="38" nodeType="afterEffect" presetClass="entr" presetID="2" presetSubtype="2">
                                  <p:stCondLst>
                                    <p:cond delay="0"/>
                                  </p:stCondLst>
                                  <p:childTnLst>
                                    <p:set>
                                      <p:cBhvr>
                                        <p:cTn dur="1" fill="hold" id="39">
                                          <p:stCondLst>
                                            <p:cond delay="0"/>
                                          </p:stCondLst>
                                        </p:cTn>
                                        <p:tgtEl>
                                          <p:spTgt spid="94"/>
                                        </p:tgtEl>
                                        <p:attrNameLst>
                                          <p:attrName>style.visibility</p:attrName>
                                        </p:attrNameLst>
                                      </p:cBhvr>
                                      <p:to>
                                        <p:strVal val="visible"/>
                                      </p:to>
                                    </p:set>
                                    <p:anim calcmode="lin" valueType="num">
                                      <p:cBhvr additive="base">
                                        <p:cTn dur="500" fill="hold" id="40"/>
                                        <p:tgtEl>
                                          <p:spTgt spid="94"/>
                                        </p:tgtEl>
                                        <p:attrNameLst>
                                          <p:attrName>ppt_x</p:attrName>
                                        </p:attrNameLst>
                                      </p:cBhvr>
                                      <p:tavLst>
                                        <p:tav tm="0">
                                          <p:val>
                                            <p:strVal val="1+#ppt_w/2"/>
                                          </p:val>
                                        </p:tav>
                                        <p:tav tm="100000">
                                          <p:val>
                                            <p:strVal val="#ppt_x"/>
                                          </p:val>
                                        </p:tav>
                                      </p:tavLst>
                                    </p:anim>
                                    <p:anim calcmode="lin" valueType="num">
                                      <p:cBhvr additive="base">
                                        <p:cTn dur="500" fill="hold" id="41"/>
                                        <p:tgtEl>
                                          <p:spTgt spid="94"/>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300"/>
                            </p:stCondLst>
                            <p:childTnLst>
                              <p:par>
                                <p:cTn fill="hold" id="43" nodeType="afterEffect" presetClass="entr" presetID="12" presetSubtype="1">
                                  <p:stCondLst>
                                    <p:cond delay="0"/>
                                  </p:stCondLst>
                                  <p:childTnLst>
                                    <p:set>
                                      <p:cBhvr>
                                        <p:cTn dur="1" fill="hold" id="44">
                                          <p:stCondLst>
                                            <p:cond delay="0"/>
                                          </p:stCondLst>
                                        </p:cTn>
                                        <p:tgtEl>
                                          <p:spTgt spid="65"/>
                                        </p:tgtEl>
                                        <p:attrNameLst>
                                          <p:attrName>style.visibility</p:attrName>
                                        </p:attrNameLst>
                                      </p:cBhvr>
                                      <p:to>
                                        <p:strVal val="visible"/>
                                      </p:to>
                                    </p:set>
                                    <p:animEffect filter="slide(fromTop)" transition="in">
                                      <p:cBhvr>
                                        <p:cTn dur="500" id="45"/>
                                        <p:tgtEl>
                                          <p:spTgt spid="65"/>
                                        </p:tgtEl>
                                      </p:cBhvr>
                                    </p:animEffect>
                                  </p:childTnLst>
                                </p:cTn>
                              </p:par>
                            </p:childTnLst>
                          </p:cTn>
                        </p:par>
                        <p:par>
                          <p:cTn fill="hold" id="46" nodeType="afterGroup">
                            <p:stCondLst>
                              <p:cond delay="3800"/>
                            </p:stCondLst>
                            <p:childTnLst>
                              <p:par>
                                <p:cTn fill="hold" id="47" nodeType="afterEffect" presetClass="entr" presetID="12" presetSubtype="1">
                                  <p:stCondLst>
                                    <p:cond delay="0"/>
                                  </p:stCondLst>
                                  <p:childTnLst>
                                    <p:set>
                                      <p:cBhvr>
                                        <p:cTn dur="1" fill="hold" id="48">
                                          <p:stCondLst>
                                            <p:cond delay="0"/>
                                          </p:stCondLst>
                                        </p:cTn>
                                        <p:tgtEl>
                                          <p:spTgt spid="71"/>
                                        </p:tgtEl>
                                        <p:attrNameLst>
                                          <p:attrName>style.visibility</p:attrName>
                                        </p:attrNameLst>
                                      </p:cBhvr>
                                      <p:to>
                                        <p:strVal val="visible"/>
                                      </p:to>
                                    </p:set>
                                    <p:animEffect filter="slide(fromTop)" transition="in">
                                      <p:cBhvr>
                                        <p:cTn dur="500" id="49"/>
                                        <p:tgtEl>
                                          <p:spTgt spid="71"/>
                                        </p:tgtEl>
                                      </p:cBhvr>
                                    </p:animEffect>
                                  </p:childTnLst>
                                </p:cTn>
                              </p:par>
                            </p:childTnLst>
                          </p:cTn>
                        </p:par>
                        <p:par>
                          <p:cTn fill="hold" id="50" nodeType="afterGroup">
                            <p:stCondLst>
                              <p:cond delay="4300"/>
                            </p:stCondLst>
                            <p:childTnLst>
                              <p:par>
                                <p:cTn fill="hold" id="51" nodeType="afterEffect" presetClass="mediacall" presetID="1" presetSubtype="0">
                                  <p:stCondLst>
                                    <p:cond delay="0"/>
                                  </p:stCondLst>
                                  <p:childTnLst>
                                    <p:cmd cmd="playFrom(0.0)" type="call">
                                      <p:cBhvr>
                                        <p:cTn dur="1" fill="hold" id="52"/>
                                        <p:tgtEl>
                                          <p:spTgt spid="104"/>
                                        </p:tgtEl>
                                      </p:cBhvr>
                                    </p:cmd>
                                  </p:childTnLst>
                                </p:cTn>
                              </p:par>
                            </p:childTnLst>
                          </p:cTn>
                        </p:par>
                        <p:par>
                          <p:cTn fill="hold" id="54" nodeType="afterGroup">
                            <p:stCondLst>
                              <p:cond delay="4301"/>
                            </p:stCondLst>
                            <p:childTnLst>
                              <p:par>
                                <p:cTn fill="hold" id="55" nodeType="afterEffect" presetClass="entr" presetID="12" presetSubtype="1">
                                  <p:stCondLst>
                                    <p:cond delay="0"/>
                                  </p:stCondLst>
                                  <p:childTnLst>
                                    <p:set>
                                      <p:cBhvr>
                                        <p:cTn dur="1" fill="hold" id="56">
                                          <p:stCondLst>
                                            <p:cond delay="0"/>
                                          </p:stCondLst>
                                        </p:cTn>
                                        <p:tgtEl>
                                          <p:spTgt spid="74"/>
                                        </p:tgtEl>
                                        <p:attrNameLst>
                                          <p:attrName>style.visibility</p:attrName>
                                        </p:attrNameLst>
                                      </p:cBhvr>
                                      <p:to>
                                        <p:strVal val="visible"/>
                                      </p:to>
                                    </p:set>
                                    <p:animEffect filter="slide(fromTop)" transition="in">
                                      <p:cBhvr>
                                        <p:cTn dur="500" id="57"/>
                                        <p:tgtEl>
                                          <p:spTgt spid="74"/>
                                        </p:tgtEl>
                                      </p:cBhvr>
                                    </p:animEffect>
                                  </p:childTnLst>
                                </p:cTn>
                              </p:par>
                            </p:childTnLst>
                          </p:cTn>
                        </p:par>
                        <p:par>
                          <p:cTn fill="hold" id="58" nodeType="afterGroup">
                            <p:stCondLst>
                              <p:cond delay="4801"/>
                            </p:stCondLst>
                            <p:childTnLst>
                              <p:par>
                                <p:cTn fill="hold" id="59" nodeType="afterEffect" presetClass="entr" presetID="12" presetSubtype="1">
                                  <p:stCondLst>
                                    <p:cond delay="0"/>
                                  </p:stCondLst>
                                  <p:childTnLst>
                                    <p:set>
                                      <p:cBhvr>
                                        <p:cTn dur="1" fill="hold" id="60">
                                          <p:stCondLst>
                                            <p:cond delay="0"/>
                                          </p:stCondLst>
                                        </p:cTn>
                                        <p:tgtEl>
                                          <p:spTgt spid="68"/>
                                        </p:tgtEl>
                                        <p:attrNameLst>
                                          <p:attrName>style.visibility</p:attrName>
                                        </p:attrNameLst>
                                      </p:cBhvr>
                                      <p:to>
                                        <p:strVal val="visible"/>
                                      </p:to>
                                    </p:set>
                                    <p:animEffect filter="slide(fromTop)" transition="in">
                                      <p:cBhvr>
                                        <p:cTn dur="500" id="61"/>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audio>
              <p:cMediaNode numSld="999" showWhenStopped="0" vol="80000">
                <p:cTn display="0" fill="hold" id="53">
                  <p:stCondLst>
                    <p:cond delay="indefinite"/>
                  </p:stCondLst>
                  <p:endCondLst>
                    <p:cond delay="0" evt="onPrev">
                      <p:tgtEl>
                        <p:sldTgt/>
                      </p:tgtEl>
                    </p:cond>
                    <p:cond delay="0" evt="onStopAudio">
                      <p:tgtEl>
                        <p:sldTgt/>
                      </p:tgtEl>
                    </p:cond>
                  </p:endCondLst>
                </p:cTn>
                <p:tgtEl>
                  <p:spTgt spid="104"/>
                </p:tgtEl>
              </p:cMediaNode>
            </p:audio>
          </p:childTnLst>
        </p:cTn>
      </p:par>
    </p:tnLst>
    <p:bldLst>
      <p:bldP grpId="0" spid="50"/>
      <p:bldP grpId="0" spid="99"/>
    </p:bldLst>
  </p:timing>
  <p:extLst mod="1">
    <p:ext uri="{E180D4A7-C9FB-4DFB-919C-405C955672EB}">
      <p14:showEvtLst>
        <p14:playEvt objId="104" time="1315"/>
        <p14:stopEvt objId="104" time="2081"/>
      </p14:showEvtLst>
    </p:ext>
  </p:extLst>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Group 3"/>
          <p:cNvGrpSpPr/>
          <p:nvPr/>
        </p:nvGrpSpPr>
        <p:grpSpPr>
          <a:xfrm>
            <a:off x="887425" y="2821243"/>
            <a:ext cx="1107198" cy="291285"/>
            <a:chOff x="1424694" y="3437117"/>
            <a:chExt cx="1499779" cy="396331"/>
          </a:xfrm>
          <a:solidFill>
            <a:srgbClr val="00AEEF"/>
          </a:solidFill>
        </p:grpSpPr>
        <p:sp>
          <p:nvSpPr>
            <p:cNvPr id="19" name="Round Same Side Corner Rectangle 4"/>
            <p:cNvSpPr/>
            <p:nvPr/>
          </p:nvSpPr>
          <p:spPr>
            <a:xfrm rot="16200000">
              <a:off x="2049734" y="2958708"/>
              <a:ext cx="249700" cy="1499779"/>
            </a:xfrm>
            <a:prstGeom prst="round2SameRect">
              <a:avLst>
                <a:gd fmla="val 5000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noProof="1" sz="1000">
                <a:solidFill>
                  <a:schemeClr val="tx1">
                    <a:lumMod val="50000"/>
                    <a:lumOff val="50000"/>
                  </a:schemeClr>
                </a:solidFill>
                <a:sym charset="0" pitchFamily="34" typeface="Arial"/>
              </a:endParaRPr>
            </a:p>
          </p:txBody>
        </p:sp>
        <p:sp>
          <p:nvSpPr>
            <p:cNvPr id="20"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noProof="1" sz="1000">
                <a:solidFill>
                  <a:schemeClr val="tx1">
                    <a:lumMod val="50000"/>
                    <a:lumOff val="50000"/>
                  </a:schemeClr>
                </a:solidFill>
                <a:sym charset="0" pitchFamily="34" typeface="Arial"/>
              </a:endParaRPr>
            </a:p>
          </p:txBody>
        </p:sp>
      </p:grpSp>
      <p:grpSp>
        <p:nvGrpSpPr>
          <p:cNvPr id="21" name="Group 10"/>
          <p:cNvGrpSpPr/>
          <p:nvPr/>
        </p:nvGrpSpPr>
        <p:grpSpPr>
          <a:xfrm>
            <a:off x="2045405" y="2929010"/>
            <a:ext cx="1107198" cy="283198"/>
            <a:chOff x="2993261" y="3583747"/>
            <a:chExt cx="1499779" cy="385328"/>
          </a:xfrm>
          <a:solidFill>
            <a:srgbClr val="0070C0"/>
          </a:solidFill>
        </p:grpSpPr>
        <p:sp>
          <p:nvSpPr>
            <p:cNvPr id="22" name="Round Same Side Corner Rectangle 6"/>
            <p:cNvSpPr/>
            <p:nvPr/>
          </p:nvSpPr>
          <p:spPr>
            <a:xfrm flipH="1" rot="5400000">
              <a:off x="3618301" y="2958707"/>
              <a:ext cx="249700" cy="1499779"/>
            </a:xfrm>
            <a:prstGeom prst="round2SameRect">
              <a:avLst>
                <a:gd fmla="val 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noProof="1" sz="1000">
                <a:solidFill>
                  <a:schemeClr val="tx1">
                    <a:lumMod val="50000"/>
                    <a:lumOff val="50000"/>
                  </a:schemeClr>
                </a:solidFill>
                <a:sym charset="0" pitchFamily="34" typeface="Arial"/>
              </a:endParaRPr>
            </a:p>
          </p:txBody>
        </p:sp>
        <p:sp>
          <p:nvSpPr>
            <p:cNvPr id="23"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noProof="1" sz="1000">
                <a:solidFill>
                  <a:schemeClr val="tx1">
                    <a:lumMod val="50000"/>
                    <a:lumOff val="50000"/>
                  </a:schemeClr>
                </a:solidFill>
                <a:sym charset="0" pitchFamily="34" typeface="Arial"/>
              </a:endParaRPr>
            </a:p>
          </p:txBody>
        </p:sp>
      </p:grpSp>
      <p:grpSp>
        <p:nvGrpSpPr>
          <p:cNvPr id="24" name="Group 11"/>
          <p:cNvGrpSpPr/>
          <p:nvPr/>
        </p:nvGrpSpPr>
        <p:grpSpPr>
          <a:xfrm>
            <a:off x="3203384" y="2821244"/>
            <a:ext cx="1107198" cy="291284"/>
            <a:chOff x="4561827" y="3437117"/>
            <a:chExt cx="1499779" cy="396330"/>
          </a:xfrm>
          <a:solidFill>
            <a:srgbClr val="00AEEF"/>
          </a:solidFill>
        </p:grpSpPr>
        <p:sp>
          <p:nvSpPr>
            <p:cNvPr id="25" name="Round Same Side Corner Rectangle 7"/>
            <p:cNvSpPr/>
            <p:nvPr/>
          </p:nvSpPr>
          <p:spPr>
            <a:xfrm flipH="1" rot="5400000">
              <a:off x="5186867" y="2958707"/>
              <a:ext cx="249700" cy="1499779"/>
            </a:xfrm>
            <a:prstGeom prst="round2SameRect">
              <a:avLst>
                <a:gd fmla="val 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noProof="1" sz="1000">
                <a:solidFill>
                  <a:schemeClr val="tx1">
                    <a:lumMod val="50000"/>
                    <a:lumOff val="50000"/>
                  </a:schemeClr>
                </a:solidFill>
                <a:sym charset="0" pitchFamily="34" typeface="Arial"/>
              </a:endParaRPr>
            </a:p>
          </p:txBody>
        </p:sp>
        <p:sp>
          <p:nvSpPr>
            <p:cNvPr id="26"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noProof="1" sz="1000">
                <a:solidFill>
                  <a:schemeClr val="tx1">
                    <a:lumMod val="50000"/>
                    <a:lumOff val="50000"/>
                  </a:schemeClr>
                </a:solidFill>
                <a:sym charset="0" pitchFamily="34" typeface="Arial"/>
              </a:endParaRPr>
            </a:p>
          </p:txBody>
        </p:sp>
      </p:grpSp>
      <p:grpSp>
        <p:nvGrpSpPr>
          <p:cNvPr id="27" name="Group 12"/>
          <p:cNvGrpSpPr/>
          <p:nvPr/>
        </p:nvGrpSpPr>
        <p:grpSpPr>
          <a:xfrm>
            <a:off x="4361364" y="2929010"/>
            <a:ext cx="1107198" cy="283198"/>
            <a:chOff x="6130393" y="3583747"/>
            <a:chExt cx="1499779" cy="385328"/>
          </a:xfrm>
          <a:solidFill>
            <a:srgbClr val="0070C0"/>
          </a:solidFill>
        </p:grpSpPr>
        <p:sp>
          <p:nvSpPr>
            <p:cNvPr id="28" name="Round Same Side Corner Rectangle 8"/>
            <p:cNvSpPr/>
            <p:nvPr/>
          </p:nvSpPr>
          <p:spPr>
            <a:xfrm flipH="1" rot="5400000">
              <a:off x="6755433" y="2958707"/>
              <a:ext cx="249700" cy="1499779"/>
            </a:xfrm>
            <a:prstGeom prst="round2SameRect">
              <a:avLst>
                <a:gd fmla="val 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noProof="1" sz="1000">
                <a:solidFill>
                  <a:schemeClr val="tx1">
                    <a:lumMod val="50000"/>
                    <a:lumOff val="50000"/>
                  </a:schemeClr>
                </a:solidFill>
                <a:sym charset="0" pitchFamily="34" typeface="Arial"/>
              </a:endParaRPr>
            </a:p>
          </p:txBody>
        </p:sp>
        <p:sp>
          <p:nvSpPr>
            <p:cNvPr id="29"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noProof="1" sz="1000">
                <a:solidFill>
                  <a:schemeClr val="tx1">
                    <a:lumMod val="50000"/>
                    <a:lumOff val="50000"/>
                  </a:schemeClr>
                </a:solidFill>
                <a:sym charset="0" pitchFamily="34" typeface="Arial"/>
              </a:endParaRPr>
            </a:p>
          </p:txBody>
        </p:sp>
      </p:grpSp>
      <p:grpSp>
        <p:nvGrpSpPr>
          <p:cNvPr id="30" name="Group 35"/>
          <p:cNvGrpSpPr/>
          <p:nvPr/>
        </p:nvGrpSpPr>
        <p:grpSpPr>
          <a:xfrm>
            <a:off x="6677323" y="2929011"/>
            <a:ext cx="1107198" cy="283197"/>
            <a:chOff x="9267526" y="3583748"/>
            <a:chExt cx="1499779" cy="385327"/>
          </a:xfrm>
          <a:solidFill>
            <a:srgbClr val="0070C0"/>
          </a:solidFill>
        </p:grpSpPr>
        <p:sp>
          <p:nvSpPr>
            <p:cNvPr id="31" name="Round Same Side Corner Rectangle 5"/>
            <p:cNvSpPr/>
            <p:nvPr/>
          </p:nvSpPr>
          <p:spPr>
            <a:xfrm flipH="1" rot="5400000">
              <a:off x="9892566" y="2958708"/>
              <a:ext cx="249700" cy="1499779"/>
            </a:xfrm>
            <a:prstGeom prst="round2SameRect">
              <a:avLst>
                <a:gd fmla="val 5000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noProof="1" sz="1000">
                <a:solidFill>
                  <a:schemeClr val="tx1">
                    <a:lumMod val="50000"/>
                    <a:lumOff val="50000"/>
                  </a:schemeClr>
                </a:solidFill>
                <a:sym charset="0" pitchFamily="34" typeface="Arial"/>
              </a:endParaRPr>
            </a:p>
          </p:txBody>
        </p:sp>
        <p:sp>
          <p:nvSpPr>
            <p:cNvPr id="32"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noProof="1" sz="1000">
                <a:solidFill>
                  <a:schemeClr val="tx1">
                    <a:lumMod val="50000"/>
                    <a:lumOff val="50000"/>
                  </a:schemeClr>
                </a:solidFill>
                <a:sym charset="0" pitchFamily="34" typeface="Arial"/>
              </a:endParaRPr>
            </a:p>
          </p:txBody>
        </p:sp>
      </p:grpSp>
      <p:grpSp>
        <p:nvGrpSpPr>
          <p:cNvPr id="33" name="Group 19"/>
          <p:cNvGrpSpPr/>
          <p:nvPr/>
        </p:nvGrpSpPr>
        <p:grpSpPr>
          <a:xfrm>
            <a:off x="5519344" y="2821243"/>
            <a:ext cx="1107198" cy="291285"/>
            <a:chOff x="7698960" y="3437117"/>
            <a:chExt cx="1499779" cy="396331"/>
          </a:xfrm>
          <a:solidFill>
            <a:srgbClr val="00AEEF"/>
          </a:solidFill>
        </p:grpSpPr>
        <p:sp>
          <p:nvSpPr>
            <p:cNvPr id="34" name="Round Same Side Corner Rectangle 9"/>
            <p:cNvSpPr/>
            <p:nvPr/>
          </p:nvSpPr>
          <p:spPr>
            <a:xfrm flipH="1" rot="5400000">
              <a:off x="8324000" y="2958708"/>
              <a:ext cx="249700" cy="1499779"/>
            </a:xfrm>
            <a:prstGeom prst="round2SameRect">
              <a:avLst>
                <a:gd fmla="val 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noProof="1" sz="1000">
                <a:solidFill>
                  <a:schemeClr val="tx1">
                    <a:lumMod val="50000"/>
                    <a:lumOff val="50000"/>
                  </a:schemeClr>
                </a:solidFill>
                <a:sym charset="0" pitchFamily="34" typeface="Arial"/>
              </a:endParaRPr>
            </a:p>
          </p:txBody>
        </p:sp>
        <p:sp>
          <p:nvSpPr>
            <p:cNvPr id="35"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GB" noProof="1" sz="1000">
                <a:solidFill>
                  <a:schemeClr val="tx1">
                    <a:lumMod val="50000"/>
                    <a:lumOff val="50000"/>
                  </a:schemeClr>
                </a:solidFill>
                <a:sym charset="0" pitchFamily="34" typeface="Arial"/>
              </a:endParaRPr>
            </a:p>
          </p:txBody>
        </p:sp>
      </p:grpSp>
      <p:grpSp>
        <p:nvGrpSpPr>
          <p:cNvPr id="36" name="Group 20"/>
          <p:cNvGrpSpPr/>
          <p:nvPr/>
        </p:nvGrpSpPr>
        <p:grpSpPr>
          <a:xfrm>
            <a:off x="7059523" y="3275172"/>
            <a:ext cx="342798" cy="341855"/>
            <a:chOff x="9145588" y="4435475"/>
            <a:chExt cx="464344" cy="465138"/>
          </a:xfrm>
          <a:solidFill>
            <a:srgbClr val="0070C0"/>
          </a:solidFill>
        </p:grpSpPr>
        <p:sp>
          <p:nvSpPr>
            <p:cNvPr id="37"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anchor="ctr" bIns="20091" lIns="20091" rIns="20091" tIns="20091"/>
            <a:lstStyle/>
            <a:p>
              <a:pPr algn="ctr" defTabSz="168177" eaLnBrk="1">
                <a:lnSpc>
                  <a:spcPct val="130000"/>
                </a:lnSpc>
                <a:defRPr/>
              </a:pPr>
              <a:endParaRPr lang="en-US" noProof="1" sz="1000">
                <a:solidFill>
                  <a:schemeClr val="tx1">
                    <a:lumMod val="50000"/>
                    <a:lumOff val="50000"/>
                  </a:schemeClr>
                </a:solidFill>
                <a:latin charset="0" pitchFamily="34" typeface="Arial"/>
                <a:ea charset="-122" panose="020b0503020204020204" pitchFamily="34" typeface="微软雅黑"/>
                <a:sym charset="0" pitchFamily="34" typeface="Arial"/>
              </a:endParaRPr>
            </a:p>
          </p:txBody>
        </p:sp>
        <p:sp>
          <p:nvSpPr>
            <p:cNvPr id="38"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anchor="ctr" bIns="20091" lIns="20091" rIns="20091" tIns="20091"/>
            <a:lstStyle/>
            <a:p>
              <a:pPr algn="ctr" defTabSz="168177" eaLnBrk="1">
                <a:lnSpc>
                  <a:spcPct val="130000"/>
                </a:lnSpc>
                <a:defRPr/>
              </a:pPr>
              <a:endParaRPr lang="en-US" noProof="1" sz="1000">
                <a:solidFill>
                  <a:schemeClr val="tx1">
                    <a:lumMod val="50000"/>
                    <a:lumOff val="50000"/>
                  </a:schemeClr>
                </a:solidFill>
                <a:latin charset="0" pitchFamily="34" typeface="Arial"/>
                <a:ea charset="-122" panose="020b0503020204020204" pitchFamily="34" typeface="微软雅黑"/>
                <a:sym charset="0" pitchFamily="34" typeface="Arial"/>
              </a:endParaRPr>
            </a:p>
          </p:txBody>
        </p:sp>
        <p:sp>
          <p:nvSpPr>
            <p:cNvPr id="39"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anchor="ctr" bIns="20091" lIns="20091" rIns="20091" tIns="20091"/>
            <a:lstStyle/>
            <a:p>
              <a:pPr algn="ctr" defTabSz="168177" eaLnBrk="1">
                <a:lnSpc>
                  <a:spcPct val="130000"/>
                </a:lnSpc>
                <a:defRPr/>
              </a:pPr>
              <a:endParaRPr lang="en-US" noProof="1" sz="1000">
                <a:solidFill>
                  <a:schemeClr val="tx1">
                    <a:lumMod val="50000"/>
                    <a:lumOff val="50000"/>
                  </a:schemeClr>
                </a:solidFill>
                <a:latin charset="0" pitchFamily="34" typeface="Arial"/>
                <a:ea charset="-122" panose="020b0503020204020204" pitchFamily="34" typeface="微软雅黑"/>
                <a:sym charset="0" pitchFamily="34" typeface="Arial"/>
              </a:endParaRPr>
            </a:p>
          </p:txBody>
        </p:sp>
        <p:sp>
          <p:nvSpPr>
            <p:cNvPr id="40"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anchor="ctr" bIns="20091" lIns="20091" rIns="20091" tIns="20091"/>
            <a:lstStyle/>
            <a:p>
              <a:pPr algn="ctr" defTabSz="168177" eaLnBrk="1">
                <a:lnSpc>
                  <a:spcPct val="130000"/>
                </a:lnSpc>
                <a:defRPr/>
              </a:pPr>
              <a:endParaRPr lang="en-US" noProof="1" sz="1000">
                <a:solidFill>
                  <a:schemeClr val="tx1">
                    <a:lumMod val="50000"/>
                    <a:lumOff val="50000"/>
                  </a:schemeClr>
                </a:solidFill>
                <a:latin charset="0" pitchFamily="34" typeface="Arial"/>
                <a:ea charset="-122" panose="020b0503020204020204" pitchFamily="34" typeface="微软雅黑"/>
                <a:sym charset="0" pitchFamily="34" typeface="Arial"/>
              </a:endParaRPr>
            </a:p>
          </p:txBody>
        </p:sp>
        <p:sp>
          <p:nvSpPr>
            <p:cNvPr id="41"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anchor="ctr" bIns="20091" lIns="20091" rIns="20091" tIns="20091"/>
            <a:lstStyle/>
            <a:p>
              <a:pPr algn="ctr" defTabSz="168177" eaLnBrk="1">
                <a:lnSpc>
                  <a:spcPct val="130000"/>
                </a:lnSpc>
                <a:defRPr/>
              </a:pPr>
              <a:endParaRPr lang="en-US" noProof="1" sz="1000">
                <a:solidFill>
                  <a:schemeClr val="tx1">
                    <a:lumMod val="50000"/>
                    <a:lumOff val="50000"/>
                  </a:schemeClr>
                </a:solidFill>
                <a:latin charset="0" pitchFamily="34" typeface="Arial"/>
                <a:ea charset="-122" panose="020b0503020204020204" pitchFamily="34" typeface="微软雅黑"/>
                <a:sym charset="0" pitchFamily="34" typeface="Arial"/>
              </a:endParaRPr>
            </a:p>
          </p:txBody>
        </p:sp>
        <p:sp>
          <p:nvSpPr>
            <p:cNvPr id="42"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anchor="ctr" bIns="20091" lIns="20091" rIns="20091" tIns="20091"/>
            <a:lstStyle/>
            <a:p>
              <a:pPr algn="ctr" defTabSz="168177" eaLnBrk="1">
                <a:lnSpc>
                  <a:spcPct val="130000"/>
                </a:lnSpc>
                <a:defRPr/>
              </a:pPr>
              <a:endParaRPr lang="en-US" noProof="1" sz="1000">
                <a:solidFill>
                  <a:schemeClr val="tx1">
                    <a:lumMod val="50000"/>
                    <a:lumOff val="50000"/>
                  </a:schemeClr>
                </a:solidFill>
                <a:latin charset="0" pitchFamily="34" typeface="Arial"/>
                <a:ea charset="-122" panose="020b0503020204020204" pitchFamily="34" typeface="微软雅黑"/>
                <a:sym charset="0" pitchFamily="34" typeface="Arial"/>
              </a:endParaRPr>
            </a:p>
          </p:txBody>
        </p:sp>
        <p:sp>
          <p:nvSpPr>
            <p:cNvPr id="43"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anchor="ctr" bIns="20091" lIns="20091" rIns="20091" tIns="20091"/>
            <a:lstStyle/>
            <a:p>
              <a:pPr algn="ctr" defTabSz="168177" eaLnBrk="1">
                <a:lnSpc>
                  <a:spcPct val="130000"/>
                </a:lnSpc>
                <a:defRPr/>
              </a:pPr>
              <a:endParaRPr lang="en-US" noProof="1" sz="1000">
                <a:solidFill>
                  <a:schemeClr val="tx1">
                    <a:lumMod val="50000"/>
                    <a:lumOff val="50000"/>
                  </a:schemeClr>
                </a:solidFill>
                <a:latin charset="0" pitchFamily="34" typeface="Arial"/>
                <a:ea charset="-122" panose="020b0503020204020204" pitchFamily="34" typeface="微软雅黑"/>
                <a:sym charset="0" pitchFamily="34" typeface="Arial"/>
              </a:endParaRPr>
            </a:p>
          </p:txBody>
        </p:sp>
        <p:sp>
          <p:nvSpPr>
            <p:cNvPr id="44"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anchor="ctr" bIns="20091" lIns="20091" rIns="20091" tIns="20091"/>
            <a:lstStyle/>
            <a:p>
              <a:pPr algn="ctr" defTabSz="168177" eaLnBrk="1">
                <a:lnSpc>
                  <a:spcPct val="130000"/>
                </a:lnSpc>
                <a:defRPr/>
              </a:pPr>
              <a:endParaRPr lang="en-US" noProof="1" sz="1000">
                <a:solidFill>
                  <a:schemeClr val="tx1">
                    <a:lumMod val="50000"/>
                    <a:lumOff val="50000"/>
                  </a:schemeClr>
                </a:solidFill>
                <a:latin charset="0" pitchFamily="34" typeface="Arial"/>
                <a:ea charset="-122" panose="020b0503020204020204" pitchFamily="34" typeface="微软雅黑"/>
                <a:sym charset="0" pitchFamily="34" typeface="Arial"/>
              </a:endParaRPr>
            </a:p>
          </p:txBody>
        </p:sp>
        <p:sp>
          <p:nvSpPr>
            <p:cNvPr id="45"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anchor="ctr" bIns="20091" lIns="20091" rIns="20091" tIns="20091"/>
            <a:lstStyle/>
            <a:p>
              <a:pPr algn="ctr" defTabSz="168177" eaLnBrk="1">
                <a:lnSpc>
                  <a:spcPct val="130000"/>
                </a:lnSpc>
                <a:defRPr/>
              </a:pPr>
              <a:endParaRPr lang="en-US" noProof="1" sz="1000">
                <a:solidFill>
                  <a:schemeClr val="tx1">
                    <a:lumMod val="50000"/>
                    <a:lumOff val="50000"/>
                  </a:schemeClr>
                </a:solidFill>
                <a:latin charset="0" pitchFamily="34" typeface="Arial"/>
                <a:ea charset="-122" panose="020b0503020204020204" pitchFamily="34" typeface="微软雅黑"/>
                <a:sym charset="0" pitchFamily="34" typeface="Arial"/>
              </a:endParaRPr>
            </a:p>
          </p:txBody>
        </p:sp>
      </p:grpSp>
      <p:grpSp>
        <p:nvGrpSpPr>
          <p:cNvPr id="46" name="Group 30"/>
          <p:cNvGrpSpPr/>
          <p:nvPr/>
        </p:nvGrpSpPr>
        <p:grpSpPr>
          <a:xfrm>
            <a:off x="5952324" y="2428135"/>
            <a:ext cx="342798" cy="341271"/>
            <a:chOff x="7287419" y="2577307"/>
            <a:chExt cx="464344" cy="464344"/>
          </a:xfrm>
          <a:solidFill>
            <a:srgbClr val="00AEEF"/>
          </a:solidFill>
        </p:grpSpPr>
        <p:sp>
          <p:nvSpPr>
            <p:cNvPr id="47" name="AutoShape 56"/>
            <p:cNvSpPr/>
            <p:nvPr/>
          </p:nvSpPr>
          <p:spPr bwMode="auto">
            <a:xfrm>
              <a:off x="7287419"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sp>
          <p:nvSpPr>
            <p:cNvPr id="48" name="AutoShape 57"/>
            <p:cNvSpPr/>
            <p:nvPr/>
          </p:nvSpPr>
          <p:spPr bwMode="auto">
            <a:xfrm>
              <a:off x="7606507"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sp>
          <p:nvSpPr>
            <p:cNvPr id="49" name="AutoShape 58"/>
            <p:cNvSpPr/>
            <p:nvPr/>
          </p:nvSpPr>
          <p:spPr bwMode="auto">
            <a:xfrm>
              <a:off x="7446963" y="2577307"/>
              <a:ext cx="145257"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grpSp>
      <p:sp>
        <p:nvSpPr>
          <p:cNvPr id="50" name="AutoShape 59"/>
          <p:cNvSpPr/>
          <p:nvPr/>
        </p:nvSpPr>
        <p:spPr bwMode="auto">
          <a:xfrm>
            <a:off x="2373630" y="3268017"/>
            <a:ext cx="343377" cy="341848"/>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0070C0"/>
          </a:solidFill>
          <a:ln>
            <a:noFill/>
          </a:ln>
          <a:effectLst/>
        </p:spPr>
        <p:txBody>
          <a:bodyPr anchor="ctr" bIns="14040" lIns="14040" rIns="14040" tIns="14040"/>
          <a:lstStyle/>
          <a:p>
            <a:pPr algn="ctr" defTabSz="168177" eaLnBrk="1">
              <a:lnSpc>
                <a:spcPct val="130000"/>
              </a:lnSpc>
              <a:defRPr/>
            </a:pPr>
            <a:endParaRPr lang="en-US" noProof="1" sz="1000">
              <a:solidFill>
                <a:schemeClr val="tx1">
                  <a:lumMod val="50000"/>
                  <a:lumOff val="50000"/>
                </a:schemeClr>
              </a:solidFill>
              <a:latin charset="0" pitchFamily="34" typeface="Arial"/>
              <a:ea charset="-122" panose="020b0503020204020204" pitchFamily="34" typeface="微软雅黑"/>
              <a:sym charset="0" pitchFamily="34" typeface="Arial"/>
            </a:endParaRPr>
          </a:p>
        </p:txBody>
      </p:sp>
      <p:grpSp>
        <p:nvGrpSpPr>
          <p:cNvPr id="51" name="Group 38"/>
          <p:cNvGrpSpPr/>
          <p:nvPr/>
        </p:nvGrpSpPr>
        <p:grpSpPr>
          <a:xfrm>
            <a:off x="3636072" y="2423408"/>
            <a:ext cx="343384" cy="287602"/>
            <a:chOff x="5368132" y="2625725"/>
            <a:chExt cx="465138" cy="391319"/>
          </a:xfrm>
          <a:solidFill>
            <a:srgbClr val="00AEEF"/>
          </a:solidFill>
        </p:grpSpPr>
        <p:sp>
          <p:nvSpPr>
            <p:cNvPr id="52"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sp>
          <p:nvSpPr>
            <p:cNvPr id="53"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sp>
          <p:nvSpPr>
            <p:cNvPr id="54"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grpSp>
      <p:grpSp>
        <p:nvGrpSpPr>
          <p:cNvPr id="55" name="Group 42"/>
          <p:cNvGrpSpPr/>
          <p:nvPr/>
        </p:nvGrpSpPr>
        <p:grpSpPr>
          <a:xfrm>
            <a:off x="1269625" y="2427844"/>
            <a:ext cx="342798" cy="266600"/>
            <a:chOff x="2581275" y="1710532"/>
            <a:chExt cx="464344" cy="362744"/>
          </a:xfrm>
          <a:solidFill>
            <a:srgbClr val="00AEEF"/>
          </a:solidFill>
        </p:grpSpPr>
        <p:sp>
          <p:nvSpPr>
            <p:cNvPr id="56"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sp>
          <p:nvSpPr>
            <p:cNvPr id="57"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sp>
          <p:nvSpPr>
            <p:cNvPr id="58"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sp>
          <p:nvSpPr>
            <p:cNvPr id="59"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sp>
          <p:nvSpPr>
            <p:cNvPr id="60"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sp>
          <p:nvSpPr>
            <p:cNvPr id="61"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sp>
          <p:nvSpPr>
            <p:cNvPr id="62"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grpSp>
      <p:grpSp>
        <p:nvGrpSpPr>
          <p:cNvPr id="63" name="Group 52"/>
          <p:cNvGrpSpPr/>
          <p:nvPr/>
        </p:nvGrpSpPr>
        <p:grpSpPr>
          <a:xfrm>
            <a:off x="4797699" y="3268243"/>
            <a:ext cx="235564" cy="341855"/>
            <a:chOff x="5441157" y="4440238"/>
            <a:chExt cx="319088" cy="465138"/>
          </a:xfrm>
          <a:solidFill>
            <a:srgbClr val="0070C0"/>
          </a:solidFill>
        </p:grpSpPr>
        <p:sp>
          <p:nvSpPr>
            <p:cNvPr id="64" name="AutoShape 97"/>
            <p:cNvSpPr/>
            <p:nvPr/>
          </p:nvSpPr>
          <p:spPr bwMode="auto">
            <a:xfrm>
              <a:off x="5441157" y="4440238"/>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sp>
          <p:nvSpPr>
            <p:cNvPr id="65" name="AutoShape 98"/>
            <p:cNvSpPr/>
            <p:nvPr/>
          </p:nvSpPr>
          <p:spPr bwMode="auto">
            <a:xfrm>
              <a:off x="5571332" y="4483894"/>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sp>
          <p:nvSpPr>
            <p:cNvPr id="66" name="AutoShape 99"/>
            <p:cNvSpPr/>
            <p:nvPr/>
          </p:nvSpPr>
          <p:spPr bwMode="auto">
            <a:xfrm>
              <a:off x="5586413" y="4847432"/>
              <a:ext cx="28575"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anchor="ctr" bIns="20091" lIns="20091" rIns="20091" tIns="20091"/>
            <a:lstStyle/>
            <a:p>
              <a:pPr algn="ctr" defTabSz="168177" eaLnBrk="1">
                <a:lnSpc>
                  <a:spcPct val="130000"/>
                </a:lnSpc>
                <a:defRPr/>
              </a:pPr>
              <a:endParaRPr lang="en-US" noProof="1" sz="900">
                <a:solidFill>
                  <a:schemeClr val="tx1">
                    <a:lumMod val="50000"/>
                    <a:lumOff val="50000"/>
                  </a:schemeClr>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grpSp>
      <p:sp>
        <p:nvSpPr>
          <p:cNvPr id="67" name="TextBox 23"/>
          <p:cNvSpPr txBox="1">
            <a:spLocks noChangeArrowheads="1"/>
          </p:cNvSpPr>
          <p:nvPr/>
        </p:nvSpPr>
        <p:spPr bwMode="auto">
          <a:xfrm>
            <a:off x="6567489" y="1932710"/>
            <a:ext cx="1652429"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点击添加相关标题文字，点击添加相关标题文字，点击添加相关标题文字，点击添加相关标题文字，点击添加相关标题文字。</a:t>
            </a:r>
          </a:p>
        </p:txBody>
      </p:sp>
      <p:sp>
        <p:nvSpPr>
          <p:cNvPr id="68" name="TextBox 24"/>
          <p:cNvSpPr txBox="1">
            <a:spLocks noChangeArrowheads="1"/>
          </p:cNvSpPr>
          <p:nvPr/>
        </p:nvSpPr>
        <p:spPr bwMode="auto">
          <a:xfrm>
            <a:off x="6567486" y="1651710"/>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rgbClr val="00A4E3"/>
                </a:solidFill>
                <a:ea charset="-122" panose="020b0503020204020204" pitchFamily="34" typeface="微软雅黑"/>
              </a:rPr>
              <a:t>请替换文字内容</a:t>
            </a:r>
          </a:p>
        </p:txBody>
      </p:sp>
      <p:sp>
        <p:nvSpPr>
          <p:cNvPr id="69" name="TextBox 23"/>
          <p:cNvSpPr txBox="1">
            <a:spLocks noChangeArrowheads="1"/>
          </p:cNvSpPr>
          <p:nvPr/>
        </p:nvSpPr>
        <p:spPr bwMode="auto">
          <a:xfrm>
            <a:off x="5480685" y="3919629"/>
            <a:ext cx="1652429"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点击添加相关标题文字，点击添加相关标题文字，点击添加相关标题文字，点击添加相关标题文字，点击添加相关标题文字。</a:t>
            </a:r>
          </a:p>
        </p:txBody>
      </p:sp>
      <p:sp>
        <p:nvSpPr>
          <p:cNvPr id="70" name="TextBox 24"/>
          <p:cNvSpPr txBox="1">
            <a:spLocks noChangeArrowheads="1"/>
          </p:cNvSpPr>
          <p:nvPr/>
        </p:nvSpPr>
        <p:spPr bwMode="auto">
          <a:xfrm>
            <a:off x="5480685" y="3638629"/>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rgbClr val="00A4E3"/>
                </a:solidFill>
                <a:ea charset="-122" panose="020b0503020204020204" pitchFamily="34" typeface="微软雅黑"/>
              </a:rPr>
              <a:t>请替换文字内容</a:t>
            </a:r>
          </a:p>
        </p:txBody>
      </p:sp>
      <p:sp>
        <p:nvSpPr>
          <p:cNvPr id="71" name="TextBox 23"/>
          <p:cNvSpPr txBox="1">
            <a:spLocks noChangeArrowheads="1"/>
          </p:cNvSpPr>
          <p:nvPr/>
        </p:nvSpPr>
        <p:spPr bwMode="auto">
          <a:xfrm>
            <a:off x="4168299" y="1932710"/>
            <a:ext cx="1652428"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点击添加相关标题文字，点击添加相关标题文字，点击添加相关标题文字，点击添加相关标题文字，点击添加相关标题文字。</a:t>
            </a:r>
          </a:p>
        </p:txBody>
      </p:sp>
      <p:sp>
        <p:nvSpPr>
          <p:cNvPr id="72" name="TextBox 24"/>
          <p:cNvSpPr txBox="1">
            <a:spLocks noChangeArrowheads="1"/>
          </p:cNvSpPr>
          <p:nvPr/>
        </p:nvSpPr>
        <p:spPr bwMode="auto">
          <a:xfrm>
            <a:off x="4168299" y="1651710"/>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rgbClr val="00A4E3"/>
                </a:solidFill>
                <a:ea charset="-122" panose="020b0503020204020204" pitchFamily="34" typeface="微软雅黑"/>
              </a:rPr>
              <a:t>请替换文字内容</a:t>
            </a:r>
          </a:p>
        </p:txBody>
      </p:sp>
      <p:sp>
        <p:nvSpPr>
          <p:cNvPr id="73" name="TextBox 23"/>
          <p:cNvSpPr txBox="1">
            <a:spLocks noChangeArrowheads="1"/>
          </p:cNvSpPr>
          <p:nvPr/>
        </p:nvSpPr>
        <p:spPr bwMode="auto">
          <a:xfrm>
            <a:off x="3218180" y="3919629"/>
            <a:ext cx="1652429"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点击添加相关标题文字，点击添加相关标题文字，点击添加相关标题文字，点击添加相关标题文字，点击添加相关标题文字。</a:t>
            </a:r>
          </a:p>
        </p:txBody>
      </p:sp>
      <p:sp>
        <p:nvSpPr>
          <p:cNvPr id="74" name="TextBox 24"/>
          <p:cNvSpPr txBox="1">
            <a:spLocks noChangeArrowheads="1"/>
          </p:cNvSpPr>
          <p:nvPr/>
        </p:nvSpPr>
        <p:spPr bwMode="auto">
          <a:xfrm>
            <a:off x="3218180" y="3638629"/>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rgbClr val="00A4E3"/>
                </a:solidFill>
                <a:ea charset="-122" panose="020b0503020204020204" pitchFamily="34" typeface="微软雅黑"/>
              </a:rPr>
              <a:t>请替换文字内容</a:t>
            </a:r>
          </a:p>
        </p:txBody>
      </p:sp>
      <p:sp>
        <p:nvSpPr>
          <p:cNvPr id="75" name="TextBox 23"/>
          <p:cNvSpPr txBox="1">
            <a:spLocks noChangeArrowheads="1"/>
          </p:cNvSpPr>
          <p:nvPr/>
        </p:nvSpPr>
        <p:spPr bwMode="auto">
          <a:xfrm>
            <a:off x="1956912" y="1932710"/>
            <a:ext cx="1652428"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点击添加相关标题文字，点击添加相关标题文字，点击添加相关标题文字，点击添加相关标题文字，点击添加相关标题文字。</a:t>
            </a:r>
          </a:p>
        </p:txBody>
      </p:sp>
      <p:sp>
        <p:nvSpPr>
          <p:cNvPr id="76" name="TextBox 24"/>
          <p:cNvSpPr txBox="1">
            <a:spLocks noChangeArrowheads="1"/>
          </p:cNvSpPr>
          <p:nvPr/>
        </p:nvSpPr>
        <p:spPr bwMode="auto">
          <a:xfrm>
            <a:off x="1956912" y="1651710"/>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rgbClr val="00A4E3"/>
                </a:solidFill>
                <a:ea charset="-122" panose="020b0503020204020204" pitchFamily="34" typeface="微软雅黑"/>
              </a:rPr>
              <a:t>请替换文字内容</a:t>
            </a:r>
          </a:p>
        </p:txBody>
      </p:sp>
      <p:sp>
        <p:nvSpPr>
          <p:cNvPr id="77" name="TextBox 23"/>
          <p:cNvSpPr txBox="1">
            <a:spLocks noChangeArrowheads="1"/>
          </p:cNvSpPr>
          <p:nvPr/>
        </p:nvSpPr>
        <p:spPr bwMode="auto">
          <a:xfrm>
            <a:off x="903447" y="3919629"/>
            <a:ext cx="1652428"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点击添加相关标题文字，点击添加相关标题文字，点击添加相关标题文字，点击添加相关标题文字，点击添加相关标题文字。</a:t>
            </a:r>
          </a:p>
        </p:txBody>
      </p:sp>
      <p:sp>
        <p:nvSpPr>
          <p:cNvPr id="78" name="TextBox 24"/>
          <p:cNvSpPr txBox="1">
            <a:spLocks noChangeArrowheads="1"/>
          </p:cNvSpPr>
          <p:nvPr/>
        </p:nvSpPr>
        <p:spPr bwMode="auto">
          <a:xfrm>
            <a:off x="903447" y="3638629"/>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rgbClr val="00A4E3"/>
                </a:solidFill>
                <a:ea charset="-122" panose="020b0503020204020204" pitchFamily="34" typeface="微软雅黑"/>
              </a:rPr>
              <a:t>请替换文字内容</a:t>
            </a:r>
          </a:p>
        </p:txBody>
      </p:sp>
      <p:sp>
        <p:nvSpPr>
          <p:cNvPr id="79" name="平行四边形 78"/>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平行四边形 79"/>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平行四边形 80"/>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平行四边形 81"/>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3" name="直接连接符 82"/>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84"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85" name="Group 7"/>
          <p:cNvGrpSpPr/>
          <p:nvPr/>
        </p:nvGrpSpPr>
        <p:grpSpPr>
          <a:xfrm>
            <a:off x="180202" y="181952"/>
            <a:ext cx="216018" cy="113981"/>
            <a:chExt cx="1041399" cy="549275"/>
          </a:xfrm>
          <a:solidFill>
            <a:srgbClr val="133E73"/>
          </a:solidFill>
        </p:grpSpPr>
        <p:sp>
          <p:nvSpPr>
            <p:cNvPr id="86"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7"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8"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89" name="6112">
            <a:hlinkClick action="ppaction://media"/>
          </p:cNvPr>
          <p:cNvPicPr>
            <a:picLocks noChangeAspect="1"/>
          </p:cNvPicPr>
          <p:nvPr>
            <a:audioFile r:link="rId4"/>
            <p:extLst>
              <p:ext uri="{DAA4B4D4-6D71-4841-9C94-3DE7FCFB9230}">
                <p14:media r:embed="rId5"/>
              </p:ext>
            </p:extLst>
          </p:nvPr>
        </p:nvPicPr>
        <p:blipFill>
          <a:blip r:embed="rId3"/>
          <a:stretch>
            <a:fillRect/>
          </a:stretch>
        </p:blipFill>
        <p:spPr>
          <a:xfrm>
            <a:off x="2268377" y="-1568065"/>
            <a:ext cx="1008084" cy="1008084"/>
          </a:xfrm>
          <a:prstGeom prst="rect">
            <a:avLst/>
          </a:prstGeom>
        </p:spPr>
      </p:pic>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85"/>
                                        </p:tgtEl>
                                        <p:attrNameLst>
                                          <p:attrName>style.visibility</p:attrName>
                                        </p:attrNameLst>
                                      </p:cBhvr>
                                      <p:to>
                                        <p:strVal val="visible"/>
                                      </p:to>
                                    </p:set>
                                    <p:anim calcmode="lin" valueType="num">
                                      <p:cBhvr additive="base">
                                        <p:cTn dur="500" fill="hold" id="7"/>
                                        <p:tgtEl>
                                          <p:spTgt spid="85"/>
                                        </p:tgtEl>
                                        <p:attrNameLst>
                                          <p:attrName>ppt_x</p:attrName>
                                        </p:attrNameLst>
                                      </p:cBhvr>
                                      <p:tavLst>
                                        <p:tav tm="0">
                                          <p:val>
                                            <p:strVal val="0-#ppt_w/2"/>
                                          </p:val>
                                        </p:tav>
                                        <p:tav tm="100000">
                                          <p:val>
                                            <p:strVal val="#ppt_x"/>
                                          </p:val>
                                        </p:tav>
                                      </p:tavLst>
                                    </p:anim>
                                    <p:anim calcmode="lin" valueType="num">
                                      <p:cBhvr additive="base">
                                        <p:cTn dur="500" fill="hold" id="8"/>
                                        <p:tgtEl>
                                          <p:spTgt spid="8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84"/>
                                        </p:tgtEl>
                                        <p:attrNameLst>
                                          <p:attrName>style.visibility</p:attrName>
                                        </p:attrNameLst>
                                      </p:cBhvr>
                                      <p:to>
                                        <p:strVal val="visible"/>
                                      </p:to>
                                    </p:set>
                                    <p:anim calcmode="lin" valueType="num">
                                      <p:cBhvr>
                                        <p:cTn dur="500" fill="hold" id="12"/>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84"/>
                                        </p:tgtEl>
                                        <p:attrNameLst>
                                          <p:attrName>ppt_y</p:attrName>
                                        </p:attrNameLst>
                                      </p:cBhvr>
                                      <p:tavLst>
                                        <p:tav tm="0">
                                          <p:val>
                                            <p:strVal val="#ppt_y"/>
                                          </p:val>
                                        </p:tav>
                                        <p:tav tm="100000">
                                          <p:val>
                                            <p:strVal val="#ppt_y"/>
                                          </p:val>
                                        </p:tav>
                                      </p:tavLst>
                                    </p:anim>
                                    <p:anim calcmode="lin" valueType="num">
                                      <p:cBhvr>
                                        <p:cTn dur="500" fill="hold" id="14"/>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8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84"/>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81"/>
                                        </p:tgtEl>
                                        <p:attrNameLst>
                                          <p:attrName>fillcolor</p:attrName>
                                        </p:attrNameLst>
                                      </p:cBhvr>
                                      <p:to>
                                        <a:srgbClr val="00AEEF"/>
                                      </p:to>
                                    </p:animClr>
                                    <p:set>
                                      <p:cBhvr>
                                        <p:cTn dur="300" fill="hold" id="20"/>
                                        <p:tgtEl>
                                          <p:spTgt spid="81"/>
                                        </p:tgtEl>
                                        <p:attrNameLst>
                                          <p:attrName>fill.type</p:attrName>
                                        </p:attrNameLst>
                                      </p:cBhvr>
                                      <p:to>
                                        <p:strVal val="solid"/>
                                      </p:to>
                                    </p:set>
                                    <p:set>
                                      <p:cBhvr>
                                        <p:cTn dur="300" fill="hold" id="21"/>
                                        <p:tgtEl>
                                          <p:spTgt spid="81"/>
                                        </p:tgtEl>
                                        <p:attrNameLst>
                                          <p:attrName>fill.on</p:attrName>
                                        </p:attrNameLst>
                                      </p:cBhvr>
                                      <p:to>
                                        <p:strVal val="true"/>
                                      </p:to>
                                    </p:set>
                                  </p:childTnLst>
                                </p:cTn>
                              </p:par>
                            </p:childTnLst>
                          </p:cTn>
                        </p:par>
                        <p:par>
                          <p:cTn fill="hold" id="22" nodeType="afterGroup">
                            <p:stCondLst>
                              <p:cond delay="1300"/>
                            </p:stCondLst>
                            <p:childTnLst>
                              <p:par>
                                <p:cTn fill="hold" id="23" nodeType="afterEffect" presetClass="entr" presetID="2" presetSubtype="8">
                                  <p:stCondLst>
                                    <p:cond delay="0"/>
                                  </p:stCondLst>
                                  <p:childTnLst>
                                    <p:set>
                                      <p:cBhvr>
                                        <p:cTn dur="1" fill="hold" id="24">
                                          <p:stCondLst>
                                            <p:cond delay="0"/>
                                          </p:stCondLst>
                                        </p:cTn>
                                        <p:tgtEl>
                                          <p:spTgt spid="30"/>
                                        </p:tgtEl>
                                        <p:attrNameLst>
                                          <p:attrName>style.visibility</p:attrName>
                                        </p:attrNameLst>
                                      </p:cBhvr>
                                      <p:to>
                                        <p:strVal val="visible"/>
                                      </p:to>
                                    </p:set>
                                    <p:anim calcmode="lin" valueType="num">
                                      <p:cBhvr>
                                        <p:cTn dur="500" fill="hold" id="25"/>
                                        <p:tgtEl>
                                          <p:spTgt spid="30"/>
                                        </p:tgtEl>
                                        <p:attrNameLst>
                                          <p:attrName>ppt_x</p:attrName>
                                        </p:attrNameLst>
                                      </p:cBhvr>
                                      <p:tavLst>
                                        <p:tav tm="0">
                                          <p:val>
                                            <p:strVal val="0-#ppt_w/2"/>
                                          </p:val>
                                        </p:tav>
                                        <p:tav tm="100000">
                                          <p:val>
                                            <p:strVal val="#ppt_x"/>
                                          </p:val>
                                        </p:tav>
                                      </p:tavLst>
                                    </p:anim>
                                    <p:anim calcmode="lin" valueType="num">
                                      <p:cBhvr>
                                        <p:cTn dur="500" fill="hold" id="26"/>
                                        <p:tgtEl>
                                          <p:spTgt spid="30"/>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800"/>
                            </p:stCondLst>
                            <p:childTnLst>
                              <p:par>
                                <p:cTn fill="hold" id="28" nodeType="afterEffect" presetClass="entr" presetID="53" presetSubtype="0">
                                  <p:stCondLst>
                                    <p:cond delay="0"/>
                                  </p:stCondLst>
                                  <p:childTnLst>
                                    <p:set>
                                      <p:cBhvr>
                                        <p:cTn dur="1" fill="hold" id="29">
                                          <p:stCondLst>
                                            <p:cond delay="0"/>
                                          </p:stCondLst>
                                        </p:cTn>
                                        <p:tgtEl>
                                          <p:spTgt spid="36"/>
                                        </p:tgtEl>
                                        <p:attrNameLst>
                                          <p:attrName>style.visibility</p:attrName>
                                        </p:attrNameLst>
                                      </p:cBhvr>
                                      <p:to>
                                        <p:strVal val="visible"/>
                                      </p:to>
                                    </p:set>
                                    <p:anim calcmode="lin" valueType="num">
                                      <p:cBhvr>
                                        <p:cTn dur="500" fill="hold" id="30"/>
                                        <p:tgtEl>
                                          <p:spTgt spid="36"/>
                                        </p:tgtEl>
                                        <p:attrNameLst>
                                          <p:attrName>ppt_w</p:attrName>
                                        </p:attrNameLst>
                                      </p:cBhvr>
                                      <p:tavLst>
                                        <p:tav tm="0">
                                          <p:val>
                                            <p:fltVal val="0"/>
                                          </p:val>
                                        </p:tav>
                                        <p:tav tm="100000">
                                          <p:val>
                                            <p:strVal val="#ppt_w"/>
                                          </p:val>
                                        </p:tav>
                                      </p:tavLst>
                                    </p:anim>
                                    <p:anim calcmode="lin" valueType="num">
                                      <p:cBhvr>
                                        <p:cTn dur="500" fill="hold" id="31"/>
                                        <p:tgtEl>
                                          <p:spTgt spid="36"/>
                                        </p:tgtEl>
                                        <p:attrNameLst>
                                          <p:attrName>ppt_h</p:attrName>
                                        </p:attrNameLst>
                                      </p:cBhvr>
                                      <p:tavLst>
                                        <p:tav tm="0">
                                          <p:val>
                                            <p:fltVal val="0"/>
                                          </p:val>
                                        </p:tav>
                                        <p:tav tm="100000">
                                          <p:val>
                                            <p:strVal val="#ppt_h"/>
                                          </p:val>
                                        </p:tav>
                                      </p:tavLst>
                                    </p:anim>
                                    <p:animEffect filter="fade" transition="in">
                                      <p:cBhvr>
                                        <p:cTn dur="500" id="32"/>
                                        <p:tgtEl>
                                          <p:spTgt spid="36"/>
                                        </p:tgtEl>
                                      </p:cBhvr>
                                    </p:animEffect>
                                  </p:childTnLst>
                                </p:cTn>
                              </p:par>
                            </p:childTnLst>
                          </p:cTn>
                        </p:par>
                        <p:par>
                          <p:cTn fill="hold" id="33" nodeType="afterGroup">
                            <p:stCondLst>
                              <p:cond delay="2300"/>
                            </p:stCondLst>
                            <p:childTnLst>
                              <p:par>
                                <p:cTn fill="hold" grpId="0" id="34" nodeType="afterEffect" presetClass="entr" presetID="12" presetSubtype="4">
                                  <p:stCondLst>
                                    <p:cond delay="0"/>
                                  </p:stCondLst>
                                  <p:childTnLst>
                                    <p:set>
                                      <p:cBhvr>
                                        <p:cTn dur="1" fill="hold" id="35">
                                          <p:stCondLst>
                                            <p:cond delay="0"/>
                                          </p:stCondLst>
                                        </p:cTn>
                                        <p:tgtEl>
                                          <p:spTgt spid="67"/>
                                        </p:tgtEl>
                                        <p:attrNameLst>
                                          <p:attrName>style.visibility</p:attrName>
                                        </p:attrNameLst>
                                      </p:cBhvr>
                                      <p:to>
                                        <p:strVal val="visible"/>
                                      </p:to>
                                    </p:set>
                                    <p:anim calcmode="lin" valueType="num">
                                      <p:cBhvr>
                                        <p:cTn dur="500" id="36"/>
                                        <p:tgtEl>
                                          <p:spTgt spid="67"/>
                                        </p:tgtEl>
                                        <p:attrNameLst>
                                          <p:attrName>ppt_y</p:attrName>
                                        </p:attrNameLst>
                                      </p:cBhvr>
                                      <p:tavLst>
                                        <p:tav tm="0">
                                          <p:val>
                                            <p:strVal val="#ppt_y+#ppt_h*1.125000"/>
                                          </p:val>
                                        </p:tav>
                                        <p:tav tm="100000">
                                          <p:val>
                                            <p:strVal val="#ppt_y"/>
                                          </p:val>
                                        </p:tav>
                                      </p:tavLst>
                                    </p:anim>
                                    <p:animEffect filter="wipe(up)" transition="in">
                                      <p:cBhvr>
                                        <p:cTn dur="500" id="37"/>
                                        <p:tgtEl>
                                          <p:spTgt spid="67"/>
                                        </p:tgtEl>
                                      </p:cBhvr>
                                    </p:animEffect>
                                  </p:childTnLst>
                                </p:cTn>
                              </p:par>
                              <p:par>
                                <p:cTn fill="hold" grpId="0" id="38" nodeType="withEffect" presetClass="entr" presetID="12" presetSubtype="1">
                                  <p:stCondLst>
                                    <p:cond delay="0"/>
                                  </p:stCondLst>
                                  <p:childTnLst>
                                    <p:set>
                                      <p:cBhvr>
                                        <p:cTn dur="1" fill="hold" id="39">
                                          <p:stCondLst>
                                            <p:cond delay="0"/>
                                          </p:stCondLst>
                                        </p:cTn>
                                        <p:tgtEl>
                                          <p:spTgt spid="68"/>
                                        </p:tgtEl>
                                        <p:attrNameLst>
                                          <p:attrName>style.visibility</p:attrName>
                                        </p:attrNameLst>
                                      </p:cBhvr>
                                      <p:to>
                                        <p:strVal val="visible"/>
                                      </p:to>
                                    </p:set>
                                    <p:anim calcmode="lin" valueType="num">
                                      <p:cBhvr>
                                        <p:cTn dur="500" id="40"/>
                                        <p:tgtEl>
                                          <p:spTgt spid="68"/>
                                        </p:tgtEl>
                                        <p:attrNameLst>
                                          <p:attrName>ppt_y</p:attrName>
                                        </p:attrNameLst>
                                      </p:cBhvr>
                                      <p:tavLst>
                                        <p:tav tm="0">
                                          <p:val>
                                            <p:strVal val="#ppt_y-#ppt_h*1.125000"/>
                                          </p:val>
                                        </p:tav>
                                        <p:tav tm="100000">
                                          <p:val>
                                            <p:strVal val="#ppt_y"/>
                                          </p:val>
                                        </p:tav>
                                      </p:tavLst>
                                    </p:anim>
                                    <p:animEffect filter="wipe(down)" transition="in">
                                      <p:cBhvr>
                                        <p:cTn dur="500" id="41"/>
                                        <p:tgtEl>
                                          <p:spTgt spid="68"/>
                                        </p:tgtEl>
                                      </p:cBhvr>
                                    </p:animEffect>
                                  </p:childTnLst>
                                </p:cTn>
                              </p:par>
                            </p:childTnLst>
                          </p:cTn>
                        </p:par>
                        <p:par>
                          <p:cTn fill="hold" id="42" nodeType="afterGroup">
                            <p:stCondLst>
                              <p:cond delay="2800"/>
                            </p:stCondLst>
                            <p:childTnLst>
                              <p:par>
                                <p:cTn fill="hold" id="43" nodeType="afterEffect" presetClass="entr" presetID="2" presetSubtype="8">
                                  <p:stCondLst>
                                    <p:cond delay="0"/>
                                  </p:stCondLst>
                                  <p:childTnLst>
                                    <p:set>
                                      <p:cBhvr>
                                        <p:cTn dur="1" fill="hold" id="44">
                                          <p:stCondLst>
                                            <p:cond delay="0"/>
                                          </p:stCondLst>
                                        </p:cTn>
                                        <p:tgtEl>
                                          <p:spTgt spid="33"/>
                                        </p:tgtEl>
                                        <p:attrNameLst>
                                          <p:attrName>style.visibility</p:attrName>
                                        </p:attrNameLst>
                                      </p:cBhvr>
                                      <p:to>
                                        <p:strVal val="visible"/>
                                      </p:to>
                                    </p:set>
                                    <p:anim calcmode="lin" valueType="num">
                                      <p:cBhvr>
                                        <p:cTn dur="500" fill="hold" id="45"/>
                                        <p:tgtEl>
                                          <p:spTgt spid="33"/>
                                        </p:tgtEl>
                                        <p:attrNameLst>
                                          <p:attrName>ppt_x</p:attrName>
                                        </p:attrNameLst>
                                      </p:cBhvr>
                                      <p:tavLst>
                                        <p:tav tm="0">
                                          <p:val>
                                            <p:strVal val="0-#ppt_w/2"/>
                                          </p:val>
                                        </p:tav>
                                        <p:tav tm="100000">
                                          <p:val>
                                            <p:strVal val="#ppt_x"/>
                                          </p:val>
                                        </p:tav>
                                      </p:tavLst>
                                    </p:anim>
                                    <p:anim calcmode="lin" valueType="num">
                                      <p:cBhvr>
                                        <p:cTn dur="500" fill="hold" id="46"/>
                                        <p:tgtEl>
                                          <p:spTgt spid="33"/>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3300"/>
                            </p:stCondLst>
                            <p:childTnLst>
                              <p:par>
                                <p:cTn fill="hold" id="48" nodeType="afterEffect" presetClass="entr" presetID="53" presetSubtype="0">
                                  <p:stCondLst>
                                    <p:cond delay="0"/>
                                  </p:stCondLst>
                                  <p:childTnLst>
                                    <p:set>
                                      <p:cBhvr>
                                        <p:cTn dur="1" fill="hold" id="49">
                                          <p:stCondLst>
                                            <p:cond delay="0"/>
                                          </p:stCondLst>
                                        </p:cTn>
                                        <p:tgtEl>
                                          <p:spTgt spid="46"/>
                                        </p:tgtEl>
                                        <p:attrNameLst>
                                          <p:attrName>style.visibility</p:attrName>
                                        </p:attrNameLst>
                                      </p:cBhvr>
                                      <p:to>
                                        <p:strVal val="visible"/>
                                      </p:to>
                                    </p:set>
                                    <p:anim calcmode="lin" valueType="num">
                                      <p:cBhvr>
                                        <p:cTn dur="500" fill="hold" id="50"/>
                                        <p:tgtEl>
                                          <p:spTgt spid="46"/>
                                        </p:tgtEl>
                                        <p:attrNameLst>
                                          <p:attrName>ppt_w</p:attrName>
                                        </p:attrNameLst>
                                      </p:cBhvr>
                                      <p:tavLst>
                                        <p:tav tm="0">
                                          <p:val>
                                            <p:fltVal val="0"/>
                                          </p:val>
                                        </p:tav>
                                        <p:tav tm="100000">
                                          <p:val>
                                            <p:strVal val="#ppt_w"/>
                                          </p:val>
                                        </p:tav>
                                      </p:tavLst>
                                    </p:anim>
                                    <p:anim calcmode="lin" valueType="num">
                                      <p:cBhvr>
                                        <p:cTn dur="500" fill="hold" id="51"/>
                                        <p:tgtEl>
                                          <p:spTgt spid="46"/>
                                        </p:tgtEl>
                                        <p:attrNameLst>
                                          <p:attrName>ppt_h</p:attrName>
                                        </p:attrNameLst>
                                      </p:cBhvr>
                                      <p:tavLst>
                                        <p:tav tm="0">
                                          <p:val>
                                            <p:fltVal val="0"/>
                                          </p:val>
                                        </p:tav>
                                        <p:tav tm="100000">
                                          <p:val>
                                            <p:strVal val="#ppt_h"/>
                                          </p:val>
                                        </p:tav>
                                      </p:tavLst>
                                    </p:anim>
                                    <p:animEffect filter="fade" transition="in">
                                      <p:cBhvr>
                                        <p:cTn dur="500" id="52"/>
                                        <p:tgtEl>
                                          <p:spTgt spid="46"/>
                                        </p:tgtEl>
                                      </p:cBhvr>
                                    </p:animEffect>
                                  </p:childTnLst>
                                </p:cTn>
                              </p:par>
                            </p:childTnLst>
                          </p:cTn>
                        </p:par>
                        <p:par>
                          <p:cTn fill="hold" id="53" nodeType="afterGroup">
                            <p:stCondLst>
                              <p:cond delay="3800"/>
                            </p:stCondLst>
                            <p:childTnLst>
                              <p:par>
                                <p:cTn fill="hold" grpId="0" id="54" nodeType="afterEffect" presetClass="entr" presetID="12" presetSubtype="4">
                                  <p:stCondLst>
                                    <p:cond delay="0"/>
                                  </p:stCondLst>
                                  <p:childTnLst>
                                    <p:set>
                                      <p:cBhvr>
                                        <p:cTn dur="1" fill="hold" id="55">
                                          <p:stCondLst>
                                            <p:cond delay="0"/>
                                          </p:stCondLst>
                                        </p:cTn>
                                        <p:tgtEl>
                                          <p:spTgt spid="69"/>
                                        </p:tgtEl>
                                        <p:attrNameLst>
                                          <p:attrName>style.visibility</p:attrName>
                                        </p:attrNameLst>
                                      </p:cBhvr>
                                      <p:to>
                                        <p:strVal val="visible"/>
                                      </p:to>
                                    </p:set>
                                    <p:anim calcmode="lin" valueType="num">
                                      <p:cBhvr>
                                        <p:cTn dur="500" id="56"/>
                                        <p:tgtEl>
                                          <p:spTgt spid="69"/>
                                        </p:tgtEl>
                                        <p:attrNameLst>
                                          <p:attrName>ppt_y</p:attrName>
                                        </p:attrNameLst>
                                      </p:cBhvr>
                                      <p:tavLst>
                                        <p:tav tm="0">
                                          <p:val>
                                            <p:strVal val="#ppt_y+#ppt_h*1.125000"/>
                                          </p:val>
                                        </p:tav>
                                        <p:tav tm="100000">
                                          <p:val>
                                            <p:strVal val="#ppt_y"/>
                                          </p:val>
                                        </p:tav>
                                      </p:tavLst>
                                    </p:anim>
                                    <p:animEffect filter="wipe(up)" transition="in">
                                      <p:cBhvr>
                                        <p:cTn dur="500" id="57"/>
                                        <p:tgtEl>
                                          <p:spTgt spid="69"/>
                                        </p:tgtEl>
                                      </p:cBhvr>
                                    </p:animEffect>
                                  </p:childTnLst>
                                </p:cTn>
                              </p:par>
                              <p:par>
                                <p:cTn fill="hold" grpId="0" id="58" nodeType="withEffect" presetClass="entr" presetID="12" presetSubtype="1">
                                  <p:stCondLst>
                                    <p:cond delay="0"/>
                                  </p:stCondLst>
                                  <p:childTnLst>
                                    <p:set>
                                      <p:cBhvr>
                                        <p:cTn dur="1" fill="hold" id="59">
                                          <p:stCondLst>
                                            <p:cond delay="0"/>
                                          </p:stCondLst>
                                        </p:cTn>
                                        <p:tgtEl>
                                          <p:spTgt spid="70"/>
                                        </p:tgtEl>
                                        <p:attrNameLst>
                                          <p:attrName>style.visibility</p:attrName>
                                        </p:attrNameLst>
                                      </p:cBhvr>
                                      <p:to>
                                        <p:strVal val="visible"/>
                                      </p:to>
                                    </p:set>
                                    <p:anim calcmode="lin" valueType="num">
                                      <p:cBhvr>
                                        <p:cTn dur="500" id="60"/>
                                        <p:tgtEl>
                                          <p:spTgt spid="70"/>
                                        </p:tgtEl>
                                        <p:attrNameLst>
                                          <p:attrName>ppt_y</p:attrName>
                                        </p:attrNameLst>
                                      </p:cBhvr>
                                      <p:tavLst>
                                        <p:tav tm="0">
                                          <p:val>
                                            <p:strVal val="#ppt_y-#ppt_h*1.125000"/>
                                          </p:val>
                                        </p:tav>
                                        <p:tav tm="100000">
                                          <p:val>
                                            <p:strVal val="#ppt_y"/>
                                          </p:val>
                                        </p:tav>
                                      </p:tavLst>
                                    </p:anim>
                                    <p:animEffect filter="wipe(down)" transition="in">
                                      <p:cBhvr>
                                        <p:cTn dur="500" id="61"/>
                                        <p:tgtEl>
                                          <p:spTgt spid="70"/>
                                        </p:tgtEl>
                                      </p:cBhvr>
                                    </p:animEffect>
                                  </p:childTnLst>
                                </p:cTn>
                              </p:par>
                            </p:childTnLst>
                          </p:cTn>
                        </p:par>
                        <p:par>
                          <p:cTn fill="hold" id="62" nodeType="afterGroup">
                            <p:stCondLst>
                              <p:cond delay="4300"/>
                            </p:stCondLst>
                            <p:childTnLst>
                              <p:par>
                                <p:cTn fill="hold" id="63" nodeType="afterEffect" presetClass="entr" presetID="2" presetSubtype="8">
                                  <p:stCondLst>
                                    <p:cond delay="0"/>
                                  </p:stCondLst>
                                  <p:childTnLst>
                                    <p:set>
                                      <p:cBhvr>
                                        <p:cTn dur="1" fill="hold" id="64">
                                          <p:stCondLst>
                                            <p:cond delay="0"/>
                                          </p:stCondLst>
                                        </p:cTn>
                                        <p:tgtEl>
                                          <p:spTgt spid="27"/>
                                        </p:tgtEl>
                                        <p:attrNameLst>
                                          <p:attrName>style.visibility</p:attrName>
                                        </p:attrNameLst>
                                      </p:cBhvr>
                                      <p:to>
                                        <p:strVal val="visible"/>
                                      </p:to>
                                    </p:set>
                                    <p:anim calcmode="lin" valueType="num">
                                      <p:cBhvr>
                                        <p:cTn dur="500" fill="hold" id="65"/>
                                        <p:tgtEl>
                                          <p:spTgt spid="27"/>
                                        </p:tgtEl>
                                        <p:attrNameLst>
                                          <p:attrName>ppt_x</p:attrName>
                                        </p:attrNameLst>
                                      </p:cBhvr>
                                      <p:tavLst>
                                        <p:tav tm="0">
                                          <p:val>
                                            <p:strVal val="0-#ppt_w/2"/>
                                          </p:val>
                                        </p:tav>
                                        <p:tav tm="100000">
                                          <p:val>
                                            <p:strVal val="#ppt_x"/>
                                          </p:val>
                                        </p:tav>
                                      </p:tavLst>
                                    </p:anim>
                                    <p:anim calcmode="lin" valueType="num">
                                      <p:cBhvr>
                                        <p:cTn dur="500" fill="hold" id="66"/>
                                        <p:tgtEl>
                                          <p:spTgt spid="27"/>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4800"/>
                            </p:stCondLst>
                            <p:childTnLst>
                              <p:par>
                                <p:cTn fill="hold" id="68" nodeType="afterEffect" presetClass="entr" presetID="53" presetSubtype="0">
                                  <p:stCondLst>
                                    <p:cond delay="0"/>
                                  </p:stCondLst>
                                  <p:childTnLst>
                                    <p:set>
                                      <p:cBhvr>
                                        <p:cTn dur="1" fill="hold" id="69">
                                          <p:stCondLst>
                                            <p:cond delay="0"/>
                                          </p:stCondLst>
                                        </p:cTn>
                                        <p:tgtEl>
                                          <p:spTgt spid="63"/>
                                        </p:tgtEl>
                                        <p:attrNameLst>
                                          <p:attrName>style.visibility</p:attrName>
                                        </p:attrNameLst>
                                      </p:cBhvr>
                                      <p:to>
                                        <p:strVal val="visible"/>
                                      </p:to>
                                    </p:set>
                                    <p:anim calcmode="lin" valueType="num">
                                      <p:cBhvr>
                                        <p:cTn dur="500" fill="hold" id="70"/>
                                        <p:tgtEl>
                                          <p:spTgt spid="63"/>
                                        </p:tgtEl>
                                        <p:attrNameLst>
                                          <p:attrName>ppt_w</p:attrName>
                                        </p:attrNameLst>
                                      </p:cBhvr>
                                      <p:tavLst>
                                        <p:tav tm="0">
                                          <p:val>
                                            <p:fltVal val="0"/>
                                          </p:val>
                                        </p:tav>
                                        <p:tav tm="100000">
                                          <p:val>
                                            <p:strVal val="#ppt_w"/>
                                          </p:val>
                                        </p:tav>
                                      </p:tavLst>
                                    </p:anim>
                                    <p:anim calcmode="lin" valueType="num">
                                      <p:cBhvr>
                                        <p:cTn dur="500" fill="hold" id="71"/>
                                        <p:tgtEl>
                                          <p:spTgt spid="63"/>
                                        </p:tgtEl>
                                        <p:attrNameLst>
                                          <p:attrName>ppt_h</p:attrName>
                                        </p:attrNameLst>
                                      </p:cBhvr>
                                      <p:tavLst>
                                        <p:tav tm="0">
                                          <p:val>
                                            <p:fltVal val="0"/>
                                          </p:val>
                                        </p:tav>
                                        <p:tav tm="100000">
                                          <p:val>
                                            <p:strVal val="#ppt_h"/>
                                          </p:val>
                                        </p:tav>
                                      </p:tavLst>
                                    </p:anim>
                                    <p:animEffect filter="fade" transition="in">
                                      <p:cBhvr>
                                        <p:cTn dur="500" id="72"/>
                                        <p:tgtEl>
                                          <p:spTgt spid="63"/>
                                        </p:tgtEl>
                                      </p:cBhvr>
                                    </p:animEffect>
                                  </p:childTnLst>
                                </p:cTn>
                              </p:par>
                            </p:childTnLst>
                          </p:cTn>
                        </p:par>
                        <p:par>
                          <p:cTn fill="hold" id="73" nodeType="afterGroup">
                            <p:stCondLst>
                              <p:cond delay="5300"/>
                            </p:stCondLst>
                            <p:childTnLst>
                              <p:par>
                                <p:cTn fill="hold" grpId="0" id="74" nodeType="afterEffect" presetClass="entr" presetID="12" presetSubtype="4">
                                  <p:stCondLst>
                                    <p:cond delay="0"/>
                                  </p:stCondLst>
                                  <p:childTnLst>
                                    <p:set>
                                      <p:cBhvr>
                                        <p:cTn dur="1" fill="hold" id="75">
                                          <p:stCondLst>
                                            <p:cond delay="0"/>
                                          </p:stCondLst>
                                        </p:cTn>
                                        <p:tgtEl>
                                          <p:spTgt spid="71"/>
                                        </p:tgtEl>
                                        <p:attrNameLst>
                                          <p:attrName>style.visibility</p:attrName>
                                        </p:attrNameLst>
                                      </p:cBhvr>
                                      <p:to>
                                        <p:strVal val="visible"/>
                                      </p:to>
                                    </p:set>
                                    <p:anim calcmode="lin" valueType="num">
                                      <p:cBhvr>
                                        <p:cTn dur="500" id="76"/>
                                        <p:tgtEl>
                                          <p:spTgt spid="71"/>
                                        </p:tgtEl>
                                        <p:attrNameLst>
                                          <p:attrName>ppt_y</p:attrName>
                                        </p:attrNameLst>
                                      </p:cBhvr>
                                      <p:tavLst>
                                        <p:tav tm="0">
                                          <p:val>
                                            <p:strVal val="#ppt_y+#ppt_h*1.125000"/>
                                          </p:val>
                                        </p:tav>
                                        <p:tav tm="100000">
                                          <p:val>
                                            <p:strVal val="#ppt_y"/>
                                          </p:val>
                                        </p:tav>
                                      </p:tavLst>
                                    </p:anim>
                                    <p:animEffect filter="wipe(up)" transition="in">
                                      <p:cBhvr>
                                        <p:cTn dur="500" id="77"/>
                                        <p:tgtEl>
                                          <p:spTgt spid="71"/>
                                        </p:tgtEl>
                                      </p:cBhvr>
                                    </p:animEffect>
                                  </p:childTnLst>
                                </p:cTn>
                              </p:par>
                              <p:par>
                                <p:cTn fill="hold" grpId="0" id="78" nodeType="withEffect" presetClass="entr" presetID="12" presetSubtype="1">
                                  <p:stCondLst>
                                    <p:cond delay="0"/>
                                  </p:stCondLst>
                                  <p:childTnLst>
                                    <p:set>
                                      <p:cBhvr>
                                        <p:cTn dur="1" fill="hold" id="79">
                                          <p:stCondLst>
                                            <p:cond delay="0"/>
                                          </p:stCondLst>
                                        </p:cTn>
                                        <p:tgtEl>
                                          <p:spTgt spid="72"/>
                                        </p:tgtEl>
                                        <p:attrNameLst>
                                          <p:attrName>style.visibility</p:attrName>
                                        </p:attrNameLst>
                                      </p:cBhvr>
                                      <p:to>
                                        <p:strVal val="visible"/>
                                      </p:to>
                                    </p:set>
                                    <p:anim calcmode="lin" valueType="num">
                                      <p:cBhvr>
                                        <p:cTn dur="500" id="80"/>
                                        <p:tgtEl>
                                          <p:spTgt spid="72"/>
                                        </p:tgtEl>
                                        <p:attrNameLst>
                                          <p:attrName>ppt_y</p:attrName>
                                        </p:attrNameLst>
                                      </p:cBhvr>
                                      <p:tavLst>
                                        <p:tav tm="0">
                                          <p:val>
                                            <p:strVal val="#ppt_y-#ppt_h*1.125000"/>
                                          </p:val>
                                        </p:tav>
                                        <p:tav tm="100000">
                                          <p:val>
                                            <p:strVal val="#ppt_y"/>
                                          </p:val>
                                        </p:tav>
                                      </p:tavLst>
                                    </p:anim>
                                    <p:animEffect filter="wipe(down)" transition="in">
                                      <p:cBhvr>
                                        <p:cTn dur="500" id="81"/>
                                        <p:tgtEl>
                                          <p:spTgt spid="72"/>
                                        </p:tgtEl>
                                      </p:cBhvr>
                                    </p:animEffect>
                                  </p:childTnLst>
                                </p:cTn>
                              </p:par>
                            </p:childTnLst>
                          </p:cTn>
                        </p:par>
                        <p:par>
                          <p:cTn fill="hold" id="82" nodeType="afterGroup">
                            <p:stCondLst>
                              <p:cond delay="5800"/>
                            </p:stCondLst>
                            <p:childTnLst>
                              <p:par>
                                <p:cTn fill="hold" id="83" nodeType="afterEffect" presetClass="entr" presetID="2" presetSubtype="8">
                                  <p:stCondLst>
                                    <p:cond delay="0"/>
                                  </p:stCondLst>
                                  <p:childTnLst>
                                    <p:set>
                                      <p:cBhvr>
                                        <p:cTn dur="1" fill="hold" id="84">
                                          <p:stCondLst>
                                            <p:cond delay="0"/>
                                          </p:stCondLst>
                                        </p:cTn>
                                        <p:tgtEl>
                                          <p:spTgt spid="24"/>
                                        </p:tgtEl>
                                        <p:attrNameLst>
                                          <p:attrName>style.visibility</p:attrName>
                                        </p:attrNameLst>
                                      </p:cBhvr>
                                      <p:to>
                                        <p:strVal val="visible"/>
                                      </p:to>
                                    </p:set>
                                    <p:anim calcmode="lin" valueType="num">
                                      <p:cBhvr>
                                        <p:cTn dur="500" fill="hold" id="85"/>
                                        <p:tgtEl>
                                          <p:spTgt spid="24"/>
                                        </p:tgtEl>
                                        <p:attrNameLst>
                                          <p:attrName>ppt_x</p:attrName>
                                        </p:attrNameLst>
                                      </p:cBhvr>
                                      <p:tavLst>
                                        <p:tav tm="0">
                                          <p:val>
                                            <p:strVal val="0-#ppt_w/2"/>
                                          </p:val>
                                        </p:tav>
                                        <p:tav tm="100000">
                                          <p:val>
                                            <p:strVal val="#ppt_x"/>
                                          </p:val>
                                        </p:tav>
                                      </p:tavLst>
                                    </p:anim>
                                    <p:anim calcmode="lin" valueType="num">
                                      <p:cBhvr>
                                        <p:cTn dur="500" fill="hold" id="86"/>
                                        <p:tgtEl>
                                          <p:spTgt spid="24"/>
                                        </p:tgtEl>
                                        <p:attrNameLst>
                                          <p:attrName>ppt_y</p:attrName>
                                        </p:attrNameLst>
                                      </p:cBhvr>
                                      <p:tavLst>
                                        <p:tav tm="0">
                                          <p:val>
                                            <p:strVal val="#ppt_y"/>
                                          </p:val>
                                        </p:tav>
                                        <p:tav tm="100000">
                                          <p:val>
                                            <p:strVal val="#ppt_y"/>
                                          </p:val>
                                        </p:tav>
                                      </p:tavLst>
                                    </p:anim>
                                  </p:childTnLst>
                                </p:cTn>
                              </p:par>
                            </p:childTnLst>
                          </p:cTn>
                        </p:par>
                        <p:par>
                          <p:cTn fill="hold" id="87" nodeType="afterGroup">
                            <p:stCondLst>
                              <p:cond delay="6300"/>
                            </p:stCondLst>
                            <p:childTnLst>
                              <p:par>
                                <p:cTn fill="hold" id="88" nodeType="afterEffect" presetClass="entr" presetID="53" presetSubtype="0">
                                  <p:stCondLst>
                                    <p:cond delay="0"/>
                                  </p:stCondLst>
                                  <p:childTnLst>
                                    <p:set>
                                      <p:cBhvr>
                                        <p:cTn dur="1" fill="hold" id="89">
                                          <p:stCondLst>
                                            <p:cond delay="0"/>
                                          </p:stCondLst>
                                        </p:cTn>
                                        <p:tgtEl>
                                          <p:spTgt spid="51"/>
                                        </p:tgtEl>
                                        <p:attrNameLst>
                                          <p:attrName>style.visibility</p:attrName>
                                        </p:attrNameLst>
                                      </p:cBhvr>
                                      <p:to>
                                        <p:strVal val="visible"/>
                                      </p:to>
                                    </p:set>
                                    <p:anim calcmode="lin" valueType="num">
                                      <p:cBhvr>
                                        <p:cTn dur="500" fill="hold" id="90"/>
                                        <p:tgtEl>
                                          <p:spTgt spid="51"/>
                                        </p:tgtEl>
                                        <p:attrNameLst>
                                          <p:attrName>ppt_w</p:attrName>
                                        </p:attrNameLst>
                                      </p:cBhvr>
                                      <p:tavLst>
                                        <p:tav tm="0">
                                          <p:val>
                                            <p:fltVal val="0"/>
                                          </p:val>
                                        </p:tav>
                                        <p:tav tm="100000">
                                          <p:val>
                                            <p:strVal val="#ppt_w"/>
                                          </p:val>
                                        </p:tav>
                                      </p:tavLst>
                                    </p:anim>
                                    <p:anim calcmode="lin" valueType="num">
                                      <p:cBhvr>
                                        <p:cTn dur="500" fill="hold" id="91"/>
                                        <p:tgtEl>
                                          <p:spTgt spid="51"/>
                                        </p:tgtEl>
                                        <p:attrNameLst>
                                          <p:attrName>ppt_h</p:attrName>
                                        </p:attrNameLst>
                                      </p:cBhvr>
                                      <p:tavLst>
                                        <p:tav tm="0">
                                          <p:val>
                                            <p:fltVal val="0"/>
                                          </p:val>
                                        </p:tav>
                                        <p:tav tm="100000">
                                          <p:val>
                                            <p:strVal val="#ppt_h"/>
                                          </p:val>
                                        </p:tav>
                                      </p:tavLst>
                                    </p:anim>
                                    <p:animEffect filter="fade" transition="in">
                                      <p:cBhvr>
                                        <p:cTn dur="500" id="92"/>
                                        <p:tgtEl>
                                          <p:spTgt spid="51"/>
                                        </p:tgtEl>
                                      </p:cBhvr>
                                    </p:animEffect>
                                  </p:childTnLst>
                                </p:cTn>
                              </p:par>
                            </p:childTnLst>
                          </p:cTn>
                        </p:par>
                        <p:par>
                          <p:cTn fill="hold" id="93" nodeType="afterGroup">
                            <p:stCondLst>
                              <p:cond delay="6800"/>
                            </p:stCondLst>
                            <p:childTnLst>
                              <p:par>
                                <p:cTn fill="hold" grpId="0" id="94" nodeType="afterEffect" presetClass="entr" presetID="12" presetSubtype="4">
                                  <p:stCondLst>
                                    <p:cond delay="0"/>
                                  </p:stCondLst>
                                  <p:childTnLst>
                                    <p:set>
                                      <p:cBhvr>
                                        <p:cTn dur="1" fill="hold" id="95">
                                          <p:stCondLst>
                                            <p:cond delay="0"/>
                                          </p:stCondLst>
                                        </p:cTn>
                                        <p:tgtEl>
                                          <p:spTgt spid="73"/>
                                        </p:tgtEl>
                                        <p:attrNameLst>
                                          <p:attrName>style.visibility</p:attrName>
                                        </p:attrNameLst>
                                      </p:cBhvr>
                                      <p:to>
                                        <p:strVal val="visible"/>
                                      </p:to>
                                    </p:set>
                                    <p:anim calcmode="lin" valueType="num">
                                      <p:cBhvr>
                                        <p:cTn dur="500" id="96"/>
                                        <p:tgtEl>
                                          <p:spTgt spid="73"/>
                                        </p:tgtEl>
                                        <p:attrNameLst>
                                          <p:attrName>ppt_y</p:attrName>
                                        </p:attrNameLst>
                                      </p:cBhvr>
                                      <p:tavLst>
                                        <p:tav tm="0">
                                          <p:val>
                                            <p:strVal val="#ppt_y+#ppt_h*1.125000"/>
                                          </p:val>
                                        </p:tav>
                                        <p:tav tm="100000">
                                          <p:val>
                                            <p:strVal val="#ppt_y"/>
                                          </p:val>
                                        </p:tav>
                                      </p:tavLst>
                                    </p:anim>
                                    <p:animEffect filter="wipe(up)" transition="in">
                                      <p:cBhvr>
                                        <p:cTn dur="500" id="97"/>
                                        <p:tgtEl>
                                          <p:spTgt spid="73"/>
                                        </p:tgtEl>
                                      </p:cBhvr>
                                    </p:animEffect>
                                  </p:childTnLst>
                                </p:cTn>
                              </p:par>
                              <p:par>
                                <p:cTn fill="hold" grpId="0" id="98" nodeType="withEffect" presetClass="entr" presetID="12" presetSubtype="1">
                                  <p:stCondLst>
                                    <p:cond delay="0"/>
                                  </p:stCondLst>
                                  <p:childTnLst>
                                    <p:set>
                                      <p:cBhvr>
                                        <p:cTn dur="1" fill="hold" id="99">
                                          <p:stCondLst>
                                            <p:cond delay="0"/>
                                          </p:stCondLst>
                                        </p:cTn>
                                        <p:tgtEl>
                                          <p:spTgt spid="74"/>
                                        </p:tgtEl>
                                        <p:attrNameLst>
                                          <p:attrName>style.visibility</p:attrName>
                                        </p:attrNameLst>
                                      </p:cBhvr>
                                      <p:to>
                                        <p:strVal val="visible"/>
                                      </p:to>
                                    </p:set>
                                    <p:anim calcmode="lin" valueType="num">
                                      <p:cBhvr>
                                        <p:cTn dur="500" id="100"/>
                                        <p:tgtEl>
                                          <p:spTgt spid="74"/>
                                        </p:tgtEl>
                                        <p:attrNameLst>
                                          <p:attrName>ppt_y</p:attrName>
                                        </p:attrNameLst>
                                      </p:cBhvr>
                                      <p:tavLst>
                                        <p:tav tm="0">
                                          <p:val>
                                            <p:strVal val="#ppt_y-#ppt_h*1.125000"/>
                                          </p:val>
                                        </p:tav>
                                        <p:tav tm="100000">
                                          <p:val>
                                            <p:strVal val="#ppt_y"/>
                                          </p:val>
                                        </p:tav>
                                      </p:tavLst>
                                    </p:anim>
                                    <p:animEffect filter="wipe(down)" transition="in">
                                      <p:cBhvr>
                                        <p:cTn dur="500" id="101"/>
                                        <p:tgtEl>
                                          <p:spTgt spid="74"/>
                                        </p:tgtEl>
                                      </p:cBhvr>
                                    </p:animEffect>
                                  </p:childTnLst>
                                </p:cTn>
                              </p:par>
                            </p:childTnLst>
                          </p:cTn>
                        </p:par>
                        <p:par>
                          <p:cTn fill="hold" id="102" nodeType="afterGroup">
                            <p:stCondLst>
                              <p:cond delay="7300"/>
                            </p:stCondLst>
                            <p:childTnLst>
                              <p:par>
                                <p:cTn fill="hold" id="103" nodeType="afterEffect" presetClass="mediacall" presetID="1" presetSubtype="0">
                                  <p:stCondLst>
                                    <p:cond delay="0"/>
                                  </p:stCondLst>
                                  <p:childTnLst>
                                    <p:cmd cmd="playFrom(0.0)" type="call">
                                      <p:cBhvr>
                                        <p:cTn dur="1" fill="hold" id="104"/>
                                        <p:tgtEl>
                                          <p:spTgt spid="89"/>
                                        </p:tgtEl>
                                      </p:cBhvr>
                                    </p:cmd>
                                  </p:childTnLst>
                                </p:cTn>
                              </p:par>
                            </p:childTnLst>
                          </p:cTn>
                        </p:par>
                        <p:par>
                          <p:cTn fill="hold" id="106" nodeType="afterGroup">
                            <p:stCondLst>
                              <p:cond delay="7301"/>
                            </p:stCondLst>
                            <p:childTnLst>
                              <p:par>
                                <p:cTn fill="hold" id="107" nodeType="afterEffect" presetClass="entr" presetID="2" presetSubtype="8">
                                  <p:stCondLst>
                                    <p:cond delay="0"/>
                                  </p:stCondLst>
                                  <p:childTnLst>
                                    <p:set>
                                      <p:cBhvr>
                                        <p:cTn dur="1" fill="hold" id="108">
                                          <p:stCondLst>
                                            <p:cond delay="0"/>
                                          </p:stCondLst>
                                        </p:cTn>
                                        <p:tgtEl>
                                          <p:spTgt spid="21"/>
                                        </p:tgtEl>
                                        <p:attrNameLst>
                                          <p:attrName>style.visibility</p:attrName>
                                        </p:attrNameLst>
                                      </p:cBhvr>
                                      <p:to>
                                        <p:strVal val="visible"/>
                                      </p:to>
                                    </p:set>
                                    <p:anim calcmode="lin" valueType="num">
                                      <p:cBhvr>
                                        <p:cTn dur="500" fill="hold" id="109"/>
                                        <p:tgtEl>
                                          <p:spTgt spid="21"/>
                                        </p:tgtEl>
                                        <p:attrNameLst>
                                          <p:attrName>ppt_x</p:attrName>
                                        </p:attrNameLst>
                                      </p:cBhvr>
                                      <p:tavLst>
                                        <p:tav tm="0">
                                          <p:val>
                                            <p:strVal val="0-#ppt_w/2"/>
                                          </p:val>
                                        </p:tav>
                                        <p:tav tm="100000">
                                          <p:val>
                                            <p:strVal val="#ppt_x"/>
                                          </p:val>
                                        </p:tav>
                                      </p:tavLst>
                                    </p:anim>
                                    <p:anim calcmode="lin" valueType="num">
                                      <p:cBhvr>
                                        <p:cTn dur="500" fill="hold" id="110"/>
                                        <p:tgtEl>
                                          <p:spTgt spid="21"/>
                                        </p:tgtEl>
                                        <p:attrNameLst>
                                          <p:attrName>ppt_y</p:attrName>
                                        </p:attrNameLst>
                                      </p:cBhvr>
                                      <p:tavLst>
                                        <p:tav tm="0">
                                          <p:val>
                                            <p:strVal val="#ppt_y"/>
                                          </p:val>
                                        </p:tav>
                                        <p:tav tm="100000">
                                          <p:val>
                                            <p:strVal val="#ppt_y"/>
                                          </p:val>
                                        </p:tav>
                                      </p:tavLst>
                                    </p:anim>
                                  </p:childTnLst>
                                </p:cTn>
                              </p:par>
                            </p:childTnLst>
                          </p:cTn>
                        </p:par>
                        <p:par>
                          <p:cTn fill="hold" id="111" nodeType="afterGroup">
                            <p:stCondLst>
                              <p:cond delay="7801"/>
                            </p:stCondLst>
                            <p:childTnLst>
                              <p:par>
                                <p:cTn fill="hold" id="112" nodeType="afterEffect" presetClass="entr" presetID="53" presetSubtype="0">
                                  <p:stCondLst>
                                    <p:cond delay="0"/>
                                  </p:stCondLst>
                                  <p:childTnLst>
                                    <p:set>
                                      <p:cBhvr>
                                        <p:cTn dur="1" fill="hold" id="113">
                                          <p:stCondLst>
                                            <p:cond delay="0"/>
                                          </p:stCondLst>
                                        </p:cTn>
                                        <p:tgtEl>
                                          <p:spTgt spid="50"/>
                                        </p:tgtEl>
                                        <p:attrNameLst>
                                          <p:attrName>style.visibility</p:attrName>
                                        </p:attrNameLst>
                                      </p:cBhvr>
                                      <p:to>
                                        <p:strVal val="visible"/>
                                      </p:to>
                                    </p:set>
                                    <p:anim calcmode="lin" valueType="num">
                                      <p:cBhvr>
                                        <p:cTn dur="500" fill="hold" id="114"/>
                                        <p:tgtEl>
                                          <p:spTgt spid="50"/>
                                        </p:tgtEl>
                                        <p:attrNameLst>
                                          <p:attrName>ppt_w</p:attrName>
                                        </p:attrNameLst>
                                      </p:cBhvr>
                                      <p:tavLst>
                                        <p:tav tm="0">
                                          <p:val>
                                            <p:fltVal val="0"/>
                                          </p:val>
                                        </p:tav>
                                        <p:tav tm="100000">
                                          <p:val>
                                            <p:strVal val="#ppt_w"/>
                                          </p:val>
                                        </p:tav>
                                      </p:tavLst>
                                    </p:anim>
                                    <p:anim calcmode="lin" valueType="num">
                                      <p:cBhvr>
                                        <p:cTn dur="500" fill="hold" id="115"/>
                                        <p:tgtEl>
                                          <p:spTgt spid="50"/>
                                        </p:tgtEl>
                                        <p:attrNameLst>
                                          <p:attrName>ppt_h</p:attrName>
                                        </p:attrNameLst>
                                      </p:cBhvr>
                                      <p:tavLst>
                                        <p:tav tm="0">
                                          <p:val>
                                            <p:fltVal val="0"/>
                                          </p:val>
                                        </p:tav>
                                        <p:tav tm="100000">
                                          <p:val>
                                            <p:strVal val="#ppt_h"/>
                                          </p:val>
                                        </p:tav>
                                      </p:tavLst>
                                    </p:anim>
                                    <p:animEffect filter="fade" transition="in">
                                      <p:cBhvr>
                                        <p:cTn dur="500" id="116"/>
                                        <p:tgtEl>
                                          <p:spTgt spid="50"/>
                                        </p:tgtEl>
                                      </p:cBhvr>
                                    </p:animEffect>
                                  </p:childTnLst>
                                </p:cTn>
                              </p:par>
                            </p:childTnLst>
                          </p:cTn>
                        </p:par>
                        <p:par>
                          <p:cTn fill="hold" id="117" nodeType="afterGroup">
                            <p:stCondLst>
                              <p:cond delay="8301"/>
                            </p:stCondLst>
                            <p:childTnLst>
                              <p:par>
                                <p:cTn fill="hold" grpId="0" id="118" nodeType="afterEffect" presetClass="entr" presetID="12" presetSubtype="4">
                                  <p:stCondLst>
                                    <p:cond delay="0"/>
                                  </p:stCondLst>
                                  <p:childTnLst>
                                    <p:set>
                                      <p:cBhvr>
                                        <p:cTn dur="1" fill="hold" id="119">
                                          <p:stCondLst>
                                            <p:cond delay="0"/>
                                          </p:stCondLst>
                                        </p:cTn>
                                        <p:tgtEl>
                                          <p:spTgt spid="75"/>
                                        </p:tgtEl>
                                        <p:attrNameLst>
                                          <p:attrName>style.visibility</p:attrName>
                                        </p:attrNameLst>
                                      </p:cBhvr>
                                      <p:to>
                                        <p:strVal val="visible"/>
                                      </p:to>
                                    </p:set>
                                    <p:anim calcmode="lin" valueType="num">
                                      <p:cBhvr>
                                        <p:cTn dur="500" id="120"/>
                                        <p:tgtEl>
                                          <p:spTgt spid="75"/>
                                        </p:tgtEl>
                                        <p:attrNameLst>
                                          <p:attrName>ppt_y</p:attrName>
                                        </p:attrNameLst>
                                      </p:cBhvr>
                                      <p:tavLst>
                                        <p:tav tm="0">
                                          <p:val>
                                            <p:strVal val="#ppt_y+#ppt_h*1.125000"/>
                                          </p:val>
                                        </p:tav>
                                        <p:tav tm="100000">
                                          <p:val>
                                            <p:strVal val="#ppt_y"/>
                                          </p:val>
                                        </p:tav>
                                      </p:tavLst>
                                    </p:anim>
                                    <p:animEffect filter="wipe(up)" transition="in">
                                      <p:cBhvr>
                                        <p:cTn dur="500" id="121"/>
                                        <p:tgtEl>
                                          <p:spTgt spid="75"/>
                                        </p:tgtEl>
                                      </p:cBhvr>
                                    </p:animEffect>
                                  </p:childTnLst>
                                </p:cTn>
                              </p:par>
                              <p:par>
                                <p:cTn fill="hold" grpId="0" id="122" nodeType="withEffect" presetClass="entr" presetID="12" presetSubtype="1">
                                  <p:stCondLst>
                                    <p:cond delay="0"/>
                                  </p:stCondLst>
                                  <p:childTnLst>
                                    <p:set>
                                      <p:cBhvr>
                                        <p:cTn dur="1" fill="hold" id="123">
                                          <p:stCondLst>
                                            <p:cond delay="0"/>
                                          </p:stCondLst>
                                        </p:cTn>
                                        <p:tgtEl>
                                          <p:spTgt spid="76"/>
                                        </p:tgtEl>
                                        <p:attrNameLst>
                                          <p:attrName>style.visibility</p:attrName>
                                        </p:attrNameLst>
                                      </p:cBhvr>
                                      <p:to>
                                        <p:strVal val="visible"/>
                                      </p:to>
                                    </p:set>
                                    <p:anim calcmode="lin" valueType="num">
                                      <p:cBhvr>
                                        <p:cTn dur="500" id="124"/>
                                        <p:tgtEl>
                                          <p:spTgt spid="76"/>
                                        </p:tgtEl>
                                        <p:attrNameLst>
                                          <p:attrName>ppt_y</p:attrName>
                                        </p:attrNameLst>
                                      </p:cBhvr>
                                      <p:tavLst>
                                        <p:tav tm="0">
                                          <p:val>
                                            <p:strVal val="#ppt_y-#ppt_h*1.125000"/>
                                          </p:val>
                                        </p:tav>
                                        <p:tav tm="100000">
                                          <p:val>
                                            <p:strVal val="#ppt_y"/>
                                          </p:val>
                                        </p:tav>
                                      </p:tavLst>
                                    </p:anim>
                                    <p:animEffect filter="wipe(down)" transition="in">
                                      <p:cBhvr>
                                        <p:cTn dur="500" id="125"/>
                                        <p:tgtEl>
                                          <p:spTgt spid="76"/>
                                        </p:tgtEl>
                                      </p:cBhvr>
                                    </p:animEffect>
                                  </p:childTnLst>
                                </p:cTn>
                              </p:par>
                            </p:childTnLst>
                          </p:cTn>
                        </p:par>
                        <p:par>
                          <p:cTn fill="hold" id="126" nodeType="afterGroup">
                            <p:stCondLst>
                              <p:cond delay="8801"/>
                            </p:stCondLst>
                            <p:childTnLst>
                              <p:par>
                                <p:cTn fill="hold" id="127" nodeType="afterEffect" presetClass="entr" presetID="2" presetSubtype="8">
                                  <p:stCondLst>
                                    <p:cond delay="0"/>
                                  </p:stCondLst>
                                  <p:childTnLst>
                                    <p:set>
                                      <p:cBhvr>
                                        <p:cTn dur="1" fill="hold" id="128">
                                          <p:stCondLst>
                                            <p:cond delay="0"/>
                                          </p:stCondLst>
                                        </p:cTn>
                                        <p:tgtEl>
                                          <p:spTgt spid="18"/>
                                        </p:tgtEl>
                                        <p:attrNameLst>
                                          <p:attrName>style.visibility</p:attrName>
                                        </p:attrNameLst>
                                      </p:cBhvr>
                                      <p:to>
                                        <p:strVal val="visible"/>
                                      </p:to>
                                    </p:set>
                                    <p:anim calcmode="lin" valueType="num">
                                      <p:cBhvr>
                                        <p:cTn dur="500" fill="hold" id="129"/>
                                        <p:tgtEl>
                                          <p:spTgt spid="18"/>
                                        </p:tgtEl>
                                        <p:attrNameLst>
                                          <p:attrName>ppt_x</p:attrName>
                                        </p:attrNameLst>
                                      </p:cBhvr>
                                      <p:tavLst>
                                        <p:tav tm="0">
                                          <p:val>
                                            <p:strVal val="0-#ppt_w/2"/>
                                          </p:val>
                                        </p:tav>
                                        <p:tav tm="100000">
                                          <p:val>
                                            <p:strVal val="#ppt_x"/>
                                          </p:val>
                                        </p:tav>
                                      </p:tavLst>
                                    </p:anim>
                                    <p:anim calcmode="lin" valueType="num">
                                      <p:cBhvr>
                                        <p:cTn dur="500" fill="hold" id="130"/>
                                        <p:tgtEl>
                                          <p:spTgt spid="18"/>
                                        </p:tgtEl>
                                        <p:attrNameLst>
                                          <p:attrName>ppt_y</p:attrName>
                                        </p:attrNameLst>
                                      </p:cBhvr>
                                      <p:tavLst>
                                        <p:tav tm="0">
                                          <p:val>
                                            <p:strVal val="#ppt_y"/>
                                          </p:val>
                                        </p:tav>
                                        <p:tav tm="100000">
                                          <p:val>
                                            <p:strVal val="#ppt_y"/>
                                          </p:val>
                                        </p:tav>
                                      </p:tavLst>
                                    </p:anim>
                                  </p:childTnLst>
                                </p:cTn>
                              </p:par>
                            </p:childTnLst>
                          </p:cTn>
                        </p:par>
                        <p:par>
                          <p:cTn fill="hold" id="131" nodeType="afterGroup">
                            <p:stCondLst>
                              <p:cond delay="9301"/>
                            </p:stCondLst>
                            <p:childTnLst>
                              <p:par>
                                <p:cTn fill="hold" id="132" nodeType="afterEffect" presetClass="entr" presetID="53" presetSubtype="0">
                                  <p:stCondLst>
                                    <p:cond delay="0"/>
                                  </p:stCondLst>
                                  <p:childTnLst>
                                    <p:set>
                                      <p:cBhvr>
                                        <p:cTn dur="1" fill="hold" id="133">
                                          <p:stCondLst>
                                            <p:cond delay="0"/>
                                          </p:stCondLst>
                                        </p:cTn>
                                        <p:tgtEl>
                                          <p:spTgt spid="55"/>
                                        </p:tgtEl>
                                        <p:attrNameLst>
                                          <p:attrName>style.visibility</p:attrName>
                                        </p:attrNameLst>
                                      </p:cBhvr>
                                      <p:to>
                                        <p:strVal val="visible"/>
                                      </p:to>
                                    </p:set>
                                    <p:anim calcmode="lin" valueType="num">
                                      <p:cBhvr>
                                        <p:cTn dur="500" fill="hold" id="134"/>
                                        <p:tgtEl>
                                          <p:spTgt spid="55"/>
                                        </p:tgtEl>
                                        <p:attrNameLst>
                                          <p:attrName>ppt_w</p:attrName>
                                        </p:attrNameLst>
                                      </p:cBhvr>
                                      <p:tavLst>
                                        <p:tav tm="0">
                                          <p:val>
                                            <p:fltVal val="0"/>
                                          </p:val>
                                        </p:tav>
                                        <p:tav tm="100000">
                                          <p:val>
                                            <p:strVal val="#ppt_w"/>
                                          </p:val>
                                        </p:tav>
                                      </p:tavLst>
                                    </p:anim>
                                    <p:anim calcmode="lin" valueType="num">
                                      <p:cBhvr>
                                        <p:cTn dur="500" fill="hold" id="135"/>
                                        <p:tgtEl>
                                          <p:spTgt spid="55"/>
                                        </p:tgtEl>
                                        <p:attrNameLst>
                                          <p:attrName>ppt_h</p:attrName>
                                        </p:attrNameLst>
                                      </p:cBhvr>
                                      <p:tavLst>
                                        <p:tav tm="0">
                                          <p:val>
                                            <p:fltVal val="0"/>
                                          </p:val>
                                        </p:tav>
                                        <p:tav tm="100000">
                                          <p:val>
                                            <p:strVal val="#ppt_h"/>
                                          </p:val>
                                        </p:tav>
                                      </p:tavLst>
                                    </p:anim>
                                    <p:animEffect filter="fade" transition="in">
                                      <p:cBhvr>
                                        <p:cTn dur="500" id="136"/>
                                        <p:tgtEl>
                                          <p:spTgt spid="55"/>
                                        </p:tgtEl>
                                      </p:cBhvr>
                                    </p:animEffect>
                                  </p:childTnLst>
                                </p:cTn>
                              </p:par>
                            </p:childTnLst>
                          </p:cTn>
                        </p:par>
                        <p:par>
                          <p:cTn fill="hold" id="137" nodeType="afterGroup">
                            <p:stCondLst>
                              <p:cond delay="9801"/>
                            </p:stCondLst>
                            <p:childTnLst>
                              <p:par>
                                <p:cTn fill="hold" grpId="0" id="138" nodeType="afterEffect" presetClass="entr" presetID="12" presetSubtype="4">
                                  <p:stCondLst>
                                    <p:cond delay="0"/>
                                  </p:stCondLst>
                                  <p:childTnLst>
                                    <p:set>
                                      <p:cBhvr>
                                        <p:cTn dur="1" fill="hold" id="139">
                                          <p:stCondLst>
                                            <p:cond delay="0"/>
                                          </p:stCondLst>
                                        </p:cTn>
                                        <p:tgtEl>
                                          <p:spTgt spid="77"/>
                                        </p:tgtEl>
                                        <p:attrNameLst>
                                          <p:attrName>style.visibility</p:attrName>
                                        </p:attrNameLst>
                                      </p:cBhvr>
                                      <p:to>
                                        <p:strVal val="visible"/>
                                      </p:to>
                                    </p:set>
                                    <p:anim calcmode="lin" valueType="num">
                                      <p:cBhvr>
                                        <p:cTn dur="500" id="140"/>
                                        <p:tgtEl>
                                          <p:spTgt spid="77"/>
                                        </p:tgtEl>
                                        <p:attrNameLst>
                                          <p:attrName>ppt_y</p:attrName>
                                        </p:attrNameLst>
                                      </p:cBhvr>
                                      <p:tavLst>
                                        <p:tav tm="0">
                                          <p:val>
                                            <p:strVal val="#ppt_y+#ppt_h*1.125000"/>
                                          </p:val>
                                        </p:tav>
                                        <p:tav tm="100000">
                                          <p:val>
                                            <p:strVal val="#ppt_y"/>
                                          </p:val>
                                        </p:tav>
                                      </p:tavLst>
                                    </p:anim>
                                    <p:animEffect filter="wipe(up)" transition="in">
                                      <p:cBhvr>
                                        <p:cTn dur="500" id="141"/>
                                        <p:tgtEl>
                                          <p:spTgt spid="77"/>
                                        </p:tgtEl>
                                      </p:cBhvr>
                                    </p:animEffect>
                                  </p:childTnLst>
                                </p:cTn>
                              </p:par>
                              <p:par>
                                <p:cTn fill="hold" grpId="0" id="142" nodeType="withEffect" presetClass="entr" presetID="12" presetSubtype="1">
                                  <p:stCondLst>
                                    <p:cond delay="0"/>
                                  </p:stCondLst>
                                  <p:childTnLst>
                                    <p:set>
                                      <p:cBhvr>
                                        <p:cTn dur="1" fill="hold" id="143">
                                          <p:stCondLst>
                                            <p:cond delay="0"/>
                                          </p:stCondLst>
                                        </p:cTn>
                                        <p:tgtEl>
                                          <p:spTgt spid="78"/>
                                        </p:tgtEl>
                                        <p:attrNameLst>
                                          <p:attrName>style.visibility</p:attrName>
                                        </p:attrNameLst>
                                      </p:cBhvr>
                                      <p:to>
                                        <p:strVal val="visible"/>
                                      </p:to>
                                    </p:set>
                                    <p:anim calcmode="lin" valueType="num">
                                      <p:cBhvr>
                                        <p:cTn dur="500" id="144"/>
                                        <p:tgtEl>
                                          <p:spTgt spid="78"/>
                                        </p:tgtEl>
                                        <p:attrNameLst>
                                          <p:attrName>ppt_y</p:attrName>
                                        </p:attrNameLst>
                                      </p:cBhvr>
                                      <p:tavLst>
                                        <p:tav tm="0">
                                          <p:val>
                                            <p:strVal val="#ppt_y-#ppt_h*1.125000"/>
                                          </p:val>
                                        </p:tav>
                                        <p:tav tm="100000">
                                          <p:val>
                                            <p:strVal val="#ppt_y"/>
                                          </p:val>
                                        </p:tav>
                                      </p:tavLst>
                                    </p:anim>
                                    <p:animEffect filter="wipe(down)" transition="in">
                                      <p:cBhvr>
                                        <p:cTn dur="500" id="145"/>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audio>
              <p:cMediaNode numSld="999" showWhenStopped="0" vol="80000">
                <p:cTn display="0" fill="hold" id="105">
                  <p:stCondLst>
                    <p:cond delay="indefinite"/>
                  </p:stCondLst>
                  <p:endCondLst>
                    <p:cond delay="0" evt="onPrev">
                      <p:tgtEl>
                        <p:sldTgt/>
                      </p:tgtEl>
                    </p:cond>
                    <p:cond delay="0" evt="onStopAudio">
                      <p:tgtEl>
                        <p:sldTgt/>
                      </p:tgtEl>
                    </p:cond>
                  </p:endCondLst>
                </p:cTn>
                <p:tgtEl>
                  <p:spTgt spid="89"/>
                </p:tgtEl>
              </p:cMediaNode>
            </p:audio>
          </p:childTnLst>
        </p:cTn>
      </p:par>
    </p:tnLst>
    <p:bldLst>
      <p:bldP grpId="0" spid="67"/>
      <p:bldP grpId="0" spid="68"/>
      <p:bldP grpId="0" spid="69"/>
      <p:bldP grpId="0" spid="70"/>
      <p:bldP grpId="0" spid="71"/>
      <p:bldP grpId="0" spid="72"/>
      <p:bldP grpId="0" spid="73"/>
      <p:bldP grpId="0" spid="74"/>
      <p:bldP grpId="0" spid="75"/>
      <p:bldP grpId="0" spid="76"/>
      <p:bldP grpId="0" spid="77"/>
      <p:bldP grpId="0" spid="78"/>
      <p:bldP grpId="0" spid="81"/>
      <p:bldP grpId="0" spid="84"/>
    </p:bldLst>
  </p:timing>
  <p:extLst mod="1">
    <p:ext uri="{E180D4A7-C9FB-4DFB-919C-405C955672EB}">
      <p14:showEvtLst>
        <p14:playEvt objId="89" time="1315"/>
        <p14:stopEvt objId="89" time="2081"/>
      </p14:showEvtLst>
    </p:ext>
  </p:extLst>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Group 86"/>
          <p:cNvGrpSpPr/>
          <p:nvPr/>
        </p:nvGrpSpPr>
        <p:grpSpPr>
          <a:xfrm>
            <a:off x="4481817" y="1560244"/>
            <a:ext cx="4296779" cy="2471249"/>
            <a:chOff x="4552949" y="1591929"/>
            <a:chExt cx="4366119" cy="2522498"/>
          </a:xfrm>
        </p:grpSpPr>
        <p:pic>
          <p:nvPicPr>
            <p:cNvPr id="23" name="Picture 3"/>
            <p:cNvPicPr>
              <a:picLocks noChangeArrowheads="1" noChangeAspect="1"/>
            </p:cNvPicPr>
            <p:nvPr/>
          </p:nvPicPr>
          <p:blipFill>
            <a:blip r:embed="rId3">
              <a:extLst>
                <a:ext uri="{28A0092B-C50C-407E-A947-70E740481C1C}">
                  <a14:useLocalDpi val="0"/>
                </a:ext>
              </a:extLst>
            </a:blip>
            <a:stretch>
              <a:fillRect/>
            </a:stretch>
          </p:blipFill>
          <p:spPr bwMode="auto">
            <a:xfrm flipV="1" rot="1164247">
              <a:off x="7212990" y="3259838"/>
              <a:ext cx="563293" cy="626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24" name="Picture 3"/>
            <p:cNvPicPr>
              <a:picLocks noChangeArrowheads="1" noChangeAspect="1"/>
            </p:cNvPicPr>
            <p:nvPr/>
          </p:nvPicPr>
          <p:blipFill>
            <a:blip r:embed="rId4">
              <a:extLst>
                <a:ext uri="{28A0092B-C50C-407E-A947-70E740481C1C}">
                  <a14:useLocalDpi val="0"/>
                </a:ext>
              </a:extLst>
            </a:blip>
            <a:stretch>
              <a:fillRect/>
            </a:stretch>
          </p:blipFill>
          <p:spPr bwMode="auto">
            <a:xfrm flipV="1" rot="19878224">
              <a:off x="8211649" y="3972668"/>
              <a:ext cx="558904" cy="622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25" name="Picture 3"/>
            <p:cNvPicPr>
              <a:picLocks noChangeArrowheads="1" noChangeAspect="1"/>
            </p:cNvPicPr>
            <p:nvPr/>
          </p:nvPicPr>
          <p:blipFill>
            <a:blip r:embed="rId3">
              <a:extLst>
                <a:ext uri="{28A0092B-C50C-407E-A947-70E740481C1C}">
                  <a14:useLocalDpi val="0"/>
                </a:ext>
              </a:extLst>
            </a:blip>
            <a:stretch>
              <a:fillRect/>
            </a:stretch>
          </p:blipFill>
          <p:spPr bwMode="auto">
            <a:xfrm flipV="1" rot="1152643">
              <a:off x="7672523" y="4013457"/>
              <a:ext cx="563293" cy="626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26" name="Picture 3"/>
            <p:cNvPicPr>
              <a:picLocks noChangeArrowheads="1" noChangeAspect="1"/>
            </p:cNvPicPr>
            <p:nvPr/>
          </p:nvPicPr>
          <p:blipFill>
            <a:blip r:embed="rId3">
              <a:extLst>
                <a:ext uri="{28A0092B-C50C-407E-A947-70E740481C1C}">
                  <a14:useLocalDpi val="0"/>
                </a:ext>
              </a:extLst>
            </a:blip>
            <a:stretch>
              <a:fillRect/>
            </a:stretch>
          </p:blipFill>
          <p:spPr bwMode="auto">
            <a:xfrm flipV="1" rot="12057140">
              <a:off x="8245135" y="3111865"/>
              <a:ext cx="563293" cy="626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27" name="Picture 3"/>
            <p:cNvPicPr>
              <a:picLocks noChangeArrowheads="1" noChangeAspect="1"/>
            </p:cNvPicPr>
            <p:nvPr/>
          </p:nvPicPr>
          <p:blipFill>
            <a:blip r:embed="rId3">
              <a:extLst>
                <a:ext uri="{28A0092B-C50C-407E-A947-70E740481C1C}">
                  <a14:useLocalDpi val="0"/>
                </a:ext>
              </a:extLst>
            </a:blip>
            <a:stretch>
              <a:fillRect/>
            </a:stretch>
          </p:blipFill>
          <p:spPr bwMode="auto">
            <a:xfrm flipV="1" rot="12057140">
              <a:off x="7733400" y="2357195"/>
              <a:ext cx="563293" cy="626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28" name="Picture 3"/>
            <p:cNvPicPr>
              <a:picLocks noChangeArrowheads="1" noChangeAspect="1"/>
            </p:cNvPicPr>
            <p:nvPr/>
          </p:nvPicPr>
          <p:blipFill>
            <a:blip r:embed="rId3">
              <a:extLst>
                <a:ext uri="{28A0092B-C50C-407E-A947-70E740481C1C}">
                  <a14:useLocalDpi val="0"/>
                </a:ext>
              </a:extLst>
            </a:blip>
            <a:stretch>
              <a:fillRect/>
            </a:stretch>
          </p:blipFill>
          <p:spPr bwMode="auto">
            <a:xfrm flipV="1" rot="12057140">
              <a:off x="7272375" y="1616057"/>
              <a:ext cx="563293" cy="626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29" name="Picture 3"/>
            <p:cNvPicPr>
              <a:picLocks noChangeArrowheads="1" noChangeAspect="1"/>
            </p:cNvPicPr>
            <p:nvPr/>
          </p:nvPicPr>
          <p:blipFill>
            <a:blip r:embed="rId5">
              <a:extLst>
                <a:ext uri="{28A0092B-C50C-407E-A947-70E740481C1C}">
                  <a14:useLocalDpi val="0"/>
                </a:ext>
              </a:extLst>
            </a:blip>
            <a:stretch>
              <a:fillRect/>
            </a:stretch>
          </p:blipFill>
          <p:spPr bwMode="auto">
            <a:xfrm flipV="1" rot="8981151">
              <a:off x="6626991" y="1711212"/>
              <a:ext cx="765578" cy="852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30" name="平行四边形 115"/>
            <p:cNvSpPr/>
            <p:nvPr/>
          </p:nvSpPr>
          <p:spPr>
            <a:xfrm rot="1200000">
              <a:off x="6825944" y="1597157"/>
              <a:ext cx="919687" cy="456299"/>
            </a:xfrm>
            <a:prstGeom prst="parallelogram">
              <a:avLst>
                <a:gd fmla="val 88523" name="adj"/>
              </a:avLst>
            </a:prstGeom>
            <a:solidFill>
              <a:srgbClr val="F8F9FB"/>
            </a:solidFill>
            <a:ln>
              <a:noFill/>
            </a:ln>
            <a:effectLst>
              <a:outerShdw blurRad="457200" dir="15660000" dist="114300" rotWithShape="0" sx="65000" sy="6500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p>
          </p:txBody>
        </p:sp>
        <p:sp>
          <p:nvSpPr>
            <p:cNvPr id="31" name="平行四边形 116"/>
            <p:cNvSpPr/>
            <p:nvPr/>
          </p:nvSpPr>
          <p:spPr>
            <a:xfrm rot="16200000">
              <a:off x="6645902" y="2019619"/>
              <a:ext cx="740288" cy="477033"/>
            </a:xfrm>
            <a:prstGeom prst="parallelogram">
              <a:avLst>
                <a:gd fmla="val 36484" name="adj"/>
              </a:avLst>
            </a:prstGeom>
            <a:solidFill>
              <a:srgbClr val="00AEEF"/>
            </a:solidFill>
            <a:ln cap="flat" w="14288">
              <a:noFill/>
              <a:prstDash val="solid"/>
              <a:miter lim="800000"/>
            </a:ln>
            <a:effectLst>
              <a:outerShdw algn="t" blurRad="101600" dir="5400000" dist="50800" rotWithShape="0" sx="102000" sy="102000">
                <a:prstClr val="black">
                  <a:alpha val="28000"/>
                </a:prstClr>
              </a:outerShdw>
            </a:effectLst>
          </p:spPr>
          <p:txBody>
            <a:bodyPr anchor="t" anchorCtr="0" bIns="45708" compatLnSpc="1" lIns="91416" numCol="1" rIns="91416" tIns="45708" vert="horz" wrap="square"/>
            <a:lstStyle/>
            <a:p>
              <a:endParaRPr altLang="en-US" lang="zh-CN" sz="2400"/>
            </a:p>
          </p:txBody>
        </p:sp>
        <p:sp>
          <p:nvSpPr>
            <p:cNvPr id="32" name="平行四边形 117"/>
            <p:cNvSpPr/>
            <p:nvPr/>
          </p:nvSpPr>
          <p:spPr>
            <a:xfrm rot="9071256">
              <a:off x="7074221" y="1950233"/>
              <a:ext cx="890783" cy="502656"/>
            </a:xfrm>
            <a:prstGeom prst="parallelogram">
              <a:avLst>
                <a:gd fmla="val 55040" name="adj"/>
              </a:avLst>
            </a:prstGeom>
            <a:solidFill>
              <a:srgbClr val="BECCCD"/>
            </a:solidFill>
            <a:ln>
              <a:noFill/>
            </a:ln>
            <a:effectLst>
              <a:innerShdw blurRad="292100" dir="4200000" dist="1651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p>
          </p:txBody>
        </p:sp>
        <p:sp>
          <p:nvSpPr>
            <p:cNvPr id="33" name="五边形 118"/>
            <p:cNvSpPr/>
            <p:nvPr/>
          </p:nvSpPr>
          <p:spPr>
            <a:xfrm flipH="1">
              <a:off x="5503720" y="3371869"/>
              <a:ext cx="2227320" cy="568209"/>
            </a:xfrm>
            <a:prstGeom prst="homePlate">
              <a:avLst>
                <a:gd fmla="val 37444" name="adj"/>
              </a:avLst>
            </a:prstGeom>
            <a:solidFill>
              <a:srgbClr val="00AEEF"/>
            </a:solidFill>
            <a:ln cap="flat" w="14288">
              <a:noFill/>
              <a:prstDash val="solid"/>
              <a:miter lim="800000"/>
            </a:ln>
            <a:effectLst>
              <a:reflection algn="bl" blurRad="6350" dir="5400000" endA="300" endPos="35000" rotWithShape="0" stA="52000" sy="-100000"/>
            </a:effectLst>
          </p:spPr>
          <p:txBody>
            <a:bodyPr anchor="t" anchorCtr="0" bIns="45708" compatLnSpc="1" lIns="91416" numCol="1" rIns="91416" tIns="45708" vert="horz" wrap="square"/>
            <a:lstStyle/>
            <a:p>
              <a:endParaRPr altLang="en-US" lang="zh-CN" sz="2400">
                <a:sym charset="-127" panose="02030600000101010101" typeface="Batang"/>
              </a:endParaRPr>
            </a:p>
          </p:txBody>
        </p:sp>
        <p:sp>
          <p:nvSpPr>
            <p:cNvPr id="34" name="平行四边形 119"/>
            <p:cNvSpPr/>
            <p:nvPr/>
          </p:nvSpPr>
          <p:spPr>
            <a:xfrm rot="1200000">
              <a:off x="7302977" y="2335693"/>
              <a:ext cx="919687" cy="456299"/>
            </a:xfrm>
            <a:prstGeom prst="parallelogram">
              <a:avLst>
                <a:gd fmla="val 88523" name="adj"/>
              </a:avLst>
            </a:prstGeom>
            <a:solidFill>
              <a:srgbClr val="F8F9FB"/>
            </a:solidFill>
            <a:ln>
              <a:noFill/>
            </a:ln>
            <a:effectLst>
              <a:outerShdw blurRad="457200" dir="15660000" dist="114300" rotWithShape="0" sx="65000" sy="6500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p>
          </p:txBody>
        </p:sp>
        <p:sp>
          <p:nvSpPr>
            <p:cNvPr id="35" name="平行四边形 120"/>
            <p:cNvSpPr/>
            <p:nvPr/>
          </p:nvSpPr>
          <p:spPr>
            <a:xfrm rot="16200000">
              <a:off x="7122935" y="2758157"/>
              <a:ext cx="740288" cy="477033"/>
            </a:xfrm>
            <a:prstGeom prst="parallelogram">
              <a:avLst>
                <a:gd fmla="val 36484" name="adj"/>
              </a:avLst>
            </a:prstGeom>
            <a:solidFill>
              <a:srgbClr val="0070C0"/>
            </a:solidFill>
            <a:ln cap="flat" w="14288">
              <a:noFill/>
              <a:prstDash val="solid"/>
              <a:miter lim="800000"/>
            </a:ln>
            <a:effectLst>
              <a:outerShdw algn="t" blurRad="101600" dir="5400000" dist="50800" rotWithShape="0" sx="102000" sy="102000">
                <a:prstClr val="black">
                  <a:alpha val="28000"/>
                </a:prstClr>
              </a:outerShdw>
            </a:effectLst>
          </p:spPr>
          <p:txBody>
            <a:bodyPr anchor="t" anchorCtr="0" bIns="45708" compatLnSpc="1" lIns="91416" numCol="1" rIns="91416" tIns="45708" vert="horz" wrap="square"/>
            <a:lstStyle/>
            <a:p>
              <a:endParaRPr altLang="en-US" lang="zh-CN" sz="2400"/>
            </a:p>
          </p:txBody>
        </p:sp>
        <p:sp>
          <p:nvSpPr>
            <p:cNvPr id="36" name="平行四边形 121"/>
            <p:cNvSpPr/>
            <p:nvPr/>
          </p:nvSpPr>
          <p:spPr>
            <a:xfrm rot="9071256">
              <a:off x="7551254" y="2688771"/>
              <a:ext cx="890783" cy="502656"/>
            </a:xfrm>
            <a:prstGeom prst="parallelogram">
              <a:avLst>
                <a:gd fmla="val 55040" name="adj"/>
              </a:avLst>
            </a:prstGeom>
            <a:solidFill>
              <a:srgbClr val="BECCCD"/>
            </a:solidFill>
            <a:ln>
              <a:noFill/>
            </a:ln>
            <a:effectLst>
              <a:innerShdw blurRad="292100" dir="4200000" dist="1651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p>
          </p:txBody>
        </p:sp>
        <p:sp>
          <p:nvSpPr>
            <p:cNvPr id="37" name="平行四边形 122"/>
            <p:cNvSpPr/>
            <p:nvPr/>
          </p:nvSpPr>
          <p:spPr>
            <a:xfrm rot="1200000">
              <a:off x="7780009" y="3083302"/>
              <a:ext cx="919687" cy="456299"/>
            </a:xfrm>
            <a:prstGeom prst="parallelogram">
              <a:avLst>
                <a:gd fmla="val 88523" name="adj"/>
              </a:avLst>
            </a:prstGeom>
            <a:solidFill>
              <a:srgbClr val="F8F9FB"/>
            </a:solidFill>
            <a:ln>
              <a:noFill/>
            </a:ln>
            <a:effectLst>
              <a:outerShdw blurRad="457200" dir="15660000" dist="114300" rotWithShape="0" sx="65000" sy="6500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p>
          </p:txBody>
        </p:sp>
        <p:sp>
          <p:nvSpPr>
            <p:cNvPr id="38" name="平行四边形 123"/>
            <p:cNvSpPr/>
            <p:nvPr/>
          </p:nvSpPr>
          <p:spPr>
            <a:xfrm rot="16200000">
              <a:off x="7599968" y="3505766"/>
              <a:ext cx="740288" cy="477033"/>
            </a:xfrm>
            <a:prstGeom prst="parallelogram">
              <a:avLst>
                <a:gd fmla="val 36484" name="adj"/>
              </a:avLst>
            </a:prstGeom>
            <a:solidFill>
              <a:srgbClr val="00AEEF"/>
            </a:solidFill>
            <a:ln cap="flat" w="14288">
              <a:noFill/>
              <a:prstDash val="solid"/>
              <a:miter lim="800000"/>
            </a:ln>
            <a:effectLst>
              <a:outerShdw algn="t" blurRad="101600" dir="5400000" dist="50800" rotWithShape="0" sx="102000" sy="102000">
                <a:prstClr val="black">
                  <a:alpha val="28000"/>
                </a:prstClr>
              </a:outerShdw>
            </a:effectLst>
          </p:spPr>
          <p:txBody>
            <a:bodyPr anchor="t" anchorCtr="0" bIns="45708" compatLnSpc="1" lIns="91416" numCol="1" rIns="91416" tIns="45708" vert="horz" wrap="square"/>
            <a:lstStyle/>
            <a:p>
              <a:endParaRPr altLang="en-US" lang="zh-CN" sz="2400"/>
            </a:p>
          </p:txBody>
        </p:sp>
        <p:sp>
          <p:nvSpPr>
            <p:cNvPr id="39" name="平行四边形 124"/>
            <p:cNvSpPr/>
            <p:nvPr/>
          </p:nvSpPr>
          <p:spPr>
            <a:xfrm rot="9071256">
              <a:off x="8028285" y="3436379"/>
              <a:ext cx="890783" cy="502656"/>
            </a:xfrm>
            <a:prstGeom prst="parallelogram">
              <a:avLst>
                <a:gd fmla="val 55040" name="adj"/>
              </a:avLst>
            </a:prstGeom>
            <a:solidFill>
              <a:srgbClr val="BECCCD"/>
            </a:solidFill>
            <a:ln>
              <a:noFill/>
            </a:ln>
            <a:effectLst>
              <a:innerShdw blurRad="292100" dir="4200000" dist="1651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p>
          </p:txBody>
        </p:sp>
        <p:sp>
          <p:nvSpPr>
            <p:cNvPr id="40" name="五边形 125"/>
            <p:cNvSpPr/>
            <p:nvPr/>
          </p:nvSpPr>
          <p:spPr>
            <a:xfrm flipH="1">
              <a:off x="5022115" y="2625012"/>
              <a:ext cx="2238255" cy="568209"/>
            </a:xfrm>
            <a:prstGeom prst="homePlate">
              <a:avLst>
                <a:gd fmla="val 37444" name="adj"/>
              </a:avLst>
            </a:prstGeom>
            <a:solidFill>
              <a:srgbClr val="0070C0"/>
            </a:solidFill>
            <a:ln cap="flat" w="14288">
              <a:noFill/>
              <a:prstDash val="solid"/>
              <a:miter lim="800000"/>
            </a:ln>
            <a:effectLst>
              <a:reflection algn="bl" blurRad="6350" dir="5400000" endA="300" endPos="35000" rotWithShape="0" stA="52000" sy="-100000"/>
            </a:effectLst>
          </p:spPr>
          <p:txBody>
            <a:bodyPr anchor="t" anchorCtr="0" bIns="45708" compatLnSpc="1" lIns="91416" numCol="1" rIns="91416" tIns="45708" vert="horz" wrap="square"/>
            <a:lstStyle/>
            <a:p>
              <a:endParaRPr altLang="en-US" lang="zh-CN" sz="2400">
                <a:sym charset="-127" panose="02030600000101010101" typeface="Batang"/>
              </a:endParaRPr>
            </a:p>
          </p:txBody>
        </p:sp>
        <p:sp>
          <p:nvSpPr>
            <p:cNvPr id="41" name="五边形 126"/>
            <p:cNvSpPr/>
            <p:nvPr/>
          </p:nvSpPr>
          <p:spPr>
            <a:xfrm flipH="1">
              <a:off x="4552949" y="1883949"/>
              <a:ext cx="2227320" cy="568209"/>
            </a:xfrm>
            <a:prstGeom prst="homePlate">
              <a:avLst>
                <a:gd fmla="val 40583" name="adj"/>
              </a:avLst>
            </a:prstGeom>
            <a:solidFill>
              <a:srgbClr val="00AEEF"/>
            </a:solidFill>
            <a:ln cap="flat" w="14288">
              <a:noFill/>
              <a:prstDash val="solid"/>
              <a:miter lim="800000"/>
            </a:ln>
            <a:effectLst>
              <a:reflection algn="bl" blurRad="6350" dir="5400000" endA="300" endPos="35000" rotWithShape="0" stA="52000" sy="-100000"/>
            </a:effectLst>
          </p:spPr>
          <p:txBody>
            <a:bodyPr anchor="t" anchorCtr="0" bIns="45708" compatLnSpc="1" lIns="91416" numCol="1" rIns="91416" tIns="45708" vert="horz" wrap="square"/>
            <a:lstStyle/>
            <a:p>
              <a:endParaRPr altLang="en-US" lang="zh-CN" sz="2400">
                <a:sym charset="-127" panose="02030600000101010101" typeface="Batang"/>
              </a:endParaRPr>
            </a:p>
          </p:txBody>
        </p:sp>
        <p:sp>
          <p:nvSpPr>
            <p:cNvPr id="42" name="Freeform 89"/>
            <p:cNvSpPr>
              <a:spLocks noEditPoints="1"/>
            </p:cNvSpPr>
            <p:nvPr/>
          </p:nvSpPr>
          <p:spPr bwMode="black">
            <a:xfrm>
              <a:off x="7563794" y="2376547"/>
              <a:ext cx="422573" cy="268028"/>
            </a:xfrm>
            <a:custGeom>
              <a:gdLst>
                <a:gd fmla="*/ 350 w 3153" name="T0"/>
                <a:gd fmla="*/ 935 h 2031" name="T1"/>
                <a:gd fmla="*/ 788 w 3153" name="T2"/>
                <a:gd fmla="*/ 0 h 2031" name="T3"/>
                <a:gd fmla="*/ 2918 w 3153" name="T4"/>
                <a:gd fmla="*/ 1882 h 2031" name="T5"/>
                <a:gd fmla="*/ 2403 w 3153" name="T6"/>
                <a:gd fmla="*/ 1493 h 2031" name="T7"/>
                <a:gd fmla="*/ 2244 w 3153" name="T8"/>
                <a:gd fmla="*/ 1424 h 2031" name="T9"/>
                <a:gd fmla="*/ 2391 w 3153" name="T10"/>
                <a:gd fmla="*/ 1458 h 2031" name="T11"/>
                <a:gd fmla="*/ 1437 w 3153" name="T12"/>
                <a:gd fmla="*/ 1486 h 2031" name="T13"/>
                <a:gd fmla="*/ 1460 w 3153" name="T14"/>
                <a:gd fmla="*/ 1427 h 2031" name="T15"/>
                <a:gd fmla="*/ 1588 w 3153" name="T16"/>
                <a:gd fmla="*/ 1440 h 2031" name="T17"/>
                <a:gd fmla="*/ 1563 w 3153" name="T18"/>
                <a:gd fmla="*/ 1636 h 2031" name="T19"/>
                <a:gd fmla="*/ 1421 w 3153" name="T20"/>
                <a:gd fmla="*/ 1612 h 2031" name="T21"/>
                <a:gd fmla="*/ 1170 w 3153" name="T22"/>
                <a:gd fmla="*/ 1604 h 2031" name="T23"/>
                <a:gd fmla="*/ 1340 w 3153" name="T24"/>
                <a:gd fmla="*/ 1589 h 2031" name="T25"/>
                <a:gd fmla="*/ 1175 w 3153" name="T26"/>
                <a:gd fmla="*/ 1631 h 2031" name="T27"/>
                <a:gd fmla="*/ 1228 w 3153" name="T28"/>
                <a:gd fmla="*/ 1433 h 2031" name="T29"/>
                <a:gd fmla="*/ 1366 w 3153" name="T30"/>
                <a:gd fmla="*/ 1441 h 2031" name="T31"/>
                <a:gd fmla="*/ 916 w 3153" name="T32"/>
                <a:gd fmla="*/ 1607 h 2031" name="T33"/>
                <a:gd fmla="*/ 1099 w 3153" name="T34"/>
                <a:gd fmla="*/ 1564 h 2031" name="T35"/>
                <a:gd fmla="*/ 911 w 3153" name="T36"/>
                <a:gd fmla="*/ 1624 h 2031" name="T37"/>
                <a:gd fmla="*/ 832 w 3153" name="T38"/>
                <a:gd fmla="*/ 1503 h 2031" name="T39"/>
                <a:gd fmla="*/ 922 w 3153" name="T40"/>
                <a:gd fmla="*/ 1437 h 2031" name="T41"/>
                <a:gd fmla="*/ 999 w 3153" name="T42"/>
                <a:gd fmla="*/ 1440 h 2031" name="T43"/>
                <a:gd fmla="*/ 1143 w 3153" name="T44"/>
                <a:gd fmla="*/ 1436 h 2031" name="T45"/>
                <a:gd fmla="*/ 1113 w 3153" name="T46"/>
                <a:gd fmla="*/ 1496 h 2031" name="T47"/>
                <a:gd fmla="*/ 692 w 3153" name="T48"/>
                <a:gd fmla="*/ 1804 h 2031" name="T49"/>
                <a:gd fmla="*/ 574 w 3153" name="T50"/>
                <a:gd fmla="*/ 1739 h 2031" name="T51"/>
                <a:gd fmla="*/ 656 w 3153" name="T52"/>
                <a:gd fmla="*/ 1687 h 2031" name="T53"/>
                <a:gd fmla="*/ 823 w 3153" name="T54"/>
                <a:gd fmla="*/ 1619 h 2031" name="T55"/>
                <a:gd fmla="*/ 669 w 3153" name="T56"/>
                <a:gd fmla="*/ 1638 h 2031" name="T57"/>
                <a:gd fmla="*/ 713 w 3153" name="T58"/>
                <a:gd fmla="*/ 1551 h 2031" name="T59"/>
                <a:gd fmla="*/ 828 w 3153" name="T60"/>
                <a:gd fmla="*/ 1613 h 2031" name="T61"/>
                <a:gd fmla="*/ 1570 w 3153" name="T62"/>
                <a:gd fmla="*/ 1798 h 2031" name="T63"/>
                <a:gd fmla="*/ 850 w 3153" name="T64"/>
                <a:gd fmla="*/ 1803 h 2031" name="T65"/>
                <a:gd fmla="*/ 882 w 3153" name="T66"/>
                <a:gd fmla="*/ 1698 h 2031" name="T67"/>
                <a:gd fmla="*/ 1563 w 3153" name="T68"/>
                <a:gd fmla="*/ 1687 h 2031" name="T69"/>
                <a:gd fmla="*/ 1670 w 3153" name="T70"/>
                <a:gd fmla="*/ 1489 h 2031" name="T71"/>
                <a:gd fmla="*/ 1693 w 3153" name="T72"/>
                <a:gd fmla="*/ 1424 h 2031" name="T73"/>
                <a:gd fmla="*/ 1793 w 3153" name="T74"/>
                <a:gd fmla="*/ 1500 h 2031" name="T75"/>
                <a:gd fmla="*/ 1675 w 3153" name="T76"/>
                <a:gd fmla="*/ 1612 h 2031" name="T77"/>
                <a:gd fmla="*/ 1843 w 3153" name="T78"/>
                <a:gd fmla="*/ 1621 h 2031" name="T79"/>
                <a:gd fmla="*/ 1804 w 3153" name="T80"/>
                <a:gd fmla="*/ 1637 h 2031" name="T81"/>
                <a:gd fmla="*/ 1866 w 3153" name="T82"/>
                <a:gd fmla="*/ 1793 h 2031" name="T83"/>
                <a:gd fmla="*/ 1690 w 3153" name="T84"/>
                <a:gd fmla="*/ 1778 h 2031" name="T85"/>
                <a:gd fmla="*/ 1686 w 3153" name="T86"/>
                <a:gd fmla="*/ 1702 h 2031" name="T87"/>
                <a:gd fmla="*/ 1724 w 3153" name="T88"/>
                <a:gd fmla="*/ 1685 h 2031" name="T89"/>
                <a:gd fmla="*/ 1843 w 3153" name="T90"/>
                <a:gd fmla="*/ 1691 h 2031" name="T91"/>
                <a:gd fmla="*/ 2009 w 3153" name="T92"/>
                <a:gd fmla="*/ 1439 h 2031" name="T93"/>
                <a:gd fmla="*/ 2140 w 3153" name="T94"/>
                <a:gd fmla="*/ 1428 h 2031" name="T95"/>
                <a:gd fmla="*/ 2161 w 3153" name="T96"/>
                <a:gd fmla="*/ 1499 h 2031" name="T97"/>
                <a:gd fmla="*/ 2064 w 3153" name="T98"/>
                <a:gd fmla="*/ 1588 h 2031" name="T99"/>
                <a:gd fmla="*/ 2218 w 3153" name="T100"/>
                <a:gd fmla="*/ 1565 h 2031" name="T101"/>
                <a:gd fmla="*/ 2225 w 3153" name="T102"/>
                <a:gd fmla="*/ 1634 h 2031" name="T103"/>
                <a:gd fmla="*/ 2319 w 3153" name="T104"/>
                <a:gd fmla="*/ 1790 h 2031" name="T105"/>
                <a:gd fmla="*/ 2131 w 3153" name="T106"/>
                <a:gd fmla="*/ 1770 h 2031" name="T107"/>
                <a:gd fmla="*/ 2145 w 3153" name="T108"/>
                <a:gd fmla="*/ 1683 h 2031" name="T109"/>
                <a:gd fmla="*/ 2340 w 3153" name="T110"/>
                <a:gd fmla="*/ 1624 h 2031" name="T111"/>
                <a:gd fmla="*/ 2463 w 3153" name="T112"/>
                <a:gd fmla="*/ 1564 h 2031" name="T113"/>
                <a:gd fmla="*/ 2434 w 3153" name="T114"/>
                <a:gd fmla="*/ 1636 h 2031" name="T115"/>
                <a:gd fmla="*/ 2415 w 3153" name="T116"/>
                <a:gd fmla="*/ 1769 h 2031" name="T117"/>
                <a:gd fmla="*/ 2500 w 3153" name="T118"/>
                <a:gd fmla="*/ 1683 h 2031" name="T119"/>
                <a:gd fmla="*/ 2605 w 3153" name="T120"/>
                <a:gd fmla="*/ 1791 h 203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30" w="3153">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00AEEF"/>
            </a:solidFill>
            <a:ln>
              <a:noFill/>
            </a:ln>
            <a:effectLst>
              <a:reflection algn="bl" blurRad="6350" dir="5400000" endA="300" endPos="35000" rotWithShape="0" stA="52000" sy="-100000"/>
            </a:effectLst>
          </p:spPr>
          <p:txBody>
            <a:bodyPr anchor="t" anchorCtr="0" bIns="30859" compatLnSpc="1" lIns="61719" numCol="1" rIns="61719" tIns="30859" vert="horz" wrap="square"/>
            <a:lstStyle/>
            <a:p>
              <a:endParaRPr lang="en-US" sz="900"/>
            </a:p>
          </p:txBody>
        </p:sp>
        <p:sp>
          <p:nvSpPr>
            <p:cNvPr id="43" name="矩形 128"/>
            <p:cNvSpPr/>
            <p:nvPr/>
          </p:nvSpPr>
          <p:spPr>
            <a:xfrm rot="10800000">
              <a:off x="6626393" y="1888658"/>
              <a:ext cx="148050" cy="563500"/>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latin charset="-127" panose="02030600000101010101" typeface="Batang"/>
                <a:sym charset="-127" panose="02030600000101010101" typeface="Batang"/>
              </a:endParaRPr>
            </a:p>
          </p:txBody>
        </p:sp>
        <p:sp>
          <p:nvSpPr>
            <p:cNvPr id="44" name="矩形 129"/>
            <p:cNvSpPr/>
            <p:nvPr/>
          </p:nvSpPr>
          <p:spPr>
            <a:xfrm rot="10800000">
              <a:off x="7110671" y="2625011"/>
              <a:ext cx="148050"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latin charset="-127" panose="02030600000101010101" typeface="Batang"/>
                <a:sym charset="-127" panose="02030600000101010101" typeface="Batang"/>
              </a:endParaRPr>
            </a:p>
          </p:txBody>
        </p:sp>
        <p:sp>
          <p:nvSpPr>
            <p:cNvPr id="45" name="矩形 130"/>
            <p:cNvSpPr/>
            <p:nvPr/>
          </p:nvSpPr>
          <p:spPr>
            <a:xfrm rot="10800000">
              <a:off x="7377911" y="3371869"/>
              <a:ext cx="354683" cy="56820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latin charset="-127" panose="02030600000101010101" typeface="Batang"/>
                <a:sym charset="-127" panose="02030600000101010101" typeface="Batang"/>
              </a:endParaRPr>
            </a:p>
          </p:txBody>
        </p:sp>
        <p:pic>
          <p:nvPicPr>
            <p:cNvPr id="46" name="Picture 3"/>
            <p:cNvPicPr>
              <a:picLocks noChangeArrowheads="1" noChangeAspect="1"/>
            </p:cNvPicPr>
            <p:nvPr/>
          </p:nvPicPr>
          <p:blipFill>
            <a:blip r:embed="rId5">
              <a:extLst>
                <a:ext uri="{28A0092B-C50C-407E-A947-70E740481C1C}">
                  <a14:useLocalDpi val="0"/>
                </a:ext>
              </a:extLst>
            </a:blip>
            <a:stretch>
              <a:fillRect/>
            </a:stretch>
          </p:blipFill>
          <p:spPr bwMode="auto">
            <a:xfrm flipV="1" rot="19878224">
              <a:off x="7637917" y="3214337"/>
              <a:ext cx="765578" cy="852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47" name="Picture 3"/>
            <p:cNvPicPr>
              <a:picLocks noChangeArrowheads="1" noChangeAspect="1"/>
            </p:cNvPicPr>
            <p:nvPr/>
          </p:nvPicPr>
          <p:blipFill>
            <a:blip r:embed="rId5">
              <a:extLst>
                <a:ext uri="{28A0092B-C50C-407E-A947-70E740481C1C}">
                  <a14:useLocalDpi val="0"/>
                </a:ext>
              </a:extLst>
            </a:blip>
            <a:stretch>
              <a:fillRect/>
            </a:stretch>
          </p:blipFill>
          <p:spPr bwMode="auto">
            <a:xfrm flipV="1" rot="19878224">
              <a:off x="7113625" y="2493408"/>
              <a:ext cx="765578" cy="852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nvGrpSpPr>
            <p:cNvPr id="48" name="组合 133"/>
            <p:cNvGrpSpPr>
              <a:grpSpLocks noChangeAspect="1"/>
            </p:cNvGrpSpPr>
            <p:nvPr/>
          </p:nvGrpSpPr>
          <p:grpSpPr>
            <a:xfrm>
              <a:off x="7088733" y="1591929"/>
              <a:ext cx="339976" cy="286883"/>
              <a:chOff x="2162176" y="-104775"/>
              <a:chExt cx="1655763" cy="1417638"/>
            </a:xfrm>
            <a:solidFill>
              <a:srgbClr val="3666D7"/>
            </a:solidFill>
          </p:grpSpPr>
          <p:sp>
            <p:nvSpPr>
              <p:cNvPr id="71" name="Freeform 3767"/>
              <p:cNvSpPr/>
              <p:nvPr/>
            </p:nvSpPr>
            <p:spPr bwMode="auto">
              <a:xfrm>
                <a:off x="2311401" y="104775"/>
                <a:ext cx="1370013" cy="1208088"/>
              </a:xfrm>
              <a:custGeom>
                <a:gdLst>
                  <a:gd fmla="*/ 231 w 431" name="T0"/>
                  <a:gd fmla="*/ 6 h 380" name="T1"/>
                  <a:gd fmla="*/ 190 w 431" name="T2"/>
                  <a:gd fmla="*/ 7 h 380" name="T3"/>
                  <a:gd fmla="*/ 20 w 431" name="T4"/>
                  <a:gd fmla="*/ 106 h 380" name="T5"/>
                  <a:gd fmla="*/ 0 w 431" name="T6"/>
                  <a:gd fmla="*/ 142 h 380" name="T7"/>
                  <a:gd fmla="*/ 0 w 431" name="T8"/>
                  <a:gd fmla="*/ 357 h 380" name="T9"/>
                  <a:gd fmla="*/ 24 w 431" name="T10"/>
                  <a:gd fmla="*/ 380 h 380" name="T11"/>
                  <a:gd fmla="*/ 124 w 431" name="T12"/>
                  <a:gd fmla="*/ 380 h 380" name="T13"/>
                  <a:gd fmla="*/ 148 w 431" name="T14"/>
                  <a:gd fmla="*/ 357 h 380" name="T15"/>
                  <a:gd fmla="*/ 148 w 431" name="T16"/>
                  <a:gd fmla="*/ 258 h 380" name="T17"/>
                  <a:gd fmla="*/ 171 w 431" name="T18"/>
                  <a:gd fmla="*/ 235 h 380" name="T19"/>
                  <a:gd fmla="*/ 260 w 431" name="T20"/>
                  <a:gd fmla="*/ 235 h 380" name="T21"/>
                  <a:gd fmla="*/ 283 w 431" name="T22"/>
                  <a:gd fmla="*/ 258 h 380" name="T23"/>
                  <a:gd fmla="*/ 283 w 431" name="T24"/>
                  <a:gd fmla="*/ 357 h 380" name="T25"/>
                  <a:gd fmla="*/ 307 w 431" name="T26"/>
                  <a:gd fmla="*/ 380 h 380" name="T27"/>
                  <a:gd fmla="*/ 407 w 431" name="T28"/>
                  <a:gd fmla="*/ 380 h 380" name="T29"/>
                  <a:gd fmla="*/ 431 w 431" name="T30"/>
                  <a:gd fmla="*/ 357 h 380" name="T31"/>
                  <a:gd fmla="*/ 431 w 431" name="T32"/>
                  <a:gd fmla="*/ 142 h 380" name="T33"/>
                  <a:gd fmla="*/ 410 w 431" name="T34"/>
                  <a:gd fmla="*/ 107 h 380" name="T35"/>
                  <a:gd fmla="*/ 231 w 431" name="T36"/>
                  <a:gd fmla="*/ 6 h 38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80" w="431">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rgbClr val="00AEEF"/>
              </a:solidFill>
              <a:ln>
                <a:noFill/>
              </a:ln>
              <a:effectLst>
                <a:reflection algn="bl" blurRad="6350" dir="5400000" endA="300" endPos="35000" rotWithShape="0" stA="52000" sy="-100000"/>
              </a:effectLst>
            </p:spPr>
            <p:txBody>
              <a:bodyPr anchor="t" anchorCtr="0" bIns="41145" compatLnSpc="1" lIns="82292" numCol="1" rIns="82292" tIns="41145" vert="horz" wrap="square"/>
              <a:lstStyle/>
              <a:p>
                <a:endParaRPr altLang="en-US" lang="zh-CN" sz="900"/>
              </a:p>
            </p:txBody>
          </p:sp>
          <p:sp>
            <p:nvSpPr>
              <p:cNvPr id="72" name="Freeform 3768"/>
              <p:cNvSpPr/>
              <p:nvPr/>
            </p:nvSpPr>
            <p:spPr bwMode="auto">
              <a:xfrm>
                <a:off x="2162176" y="-104775"/>
                <a:ext cx="1655763" cy="552450"/>
              </a:xfrm>
              <a:custGeom>
                <a:gdLst>
                  <a:gd fmla="*/ 516 w 521" name="T0"/>
                  <a:gd fmla="*/ 165 h 174" name="T1"/>
                  <a:gd fmla="*/ 487 w 521" name="T2"/>
                  <a:gd fmla="*/ 167 h 174" name="T3"/>
                  <a:gd fmla="*/ 276 w 521" name="T4"/>
                  <a:gd fmla="*/ 45 h 174" name="T5"/>
                  <a:gd fmla="*/ 235 w 521" name="T6"/>
                  <a:gd fmla="*/ 45 h 174" name="T7"/>
                  <a:gd fmla="*/ 34 w 521" name="T8"/>
                  <a:gd fmla="*/ 167 h 174" name="T9"/>
                  <a:gd fmla="*/ 5 w 521" name="T10"/>
                  <a:gd fmla="*/ 165 h 174" name="T11"/>
                  <a:gd fmla="*/ 16 w 521" name="T12"/>
                  <a:gd fmla="*/ 138 h 174" name="T13"/>
                  <a:gd fmla="*/ 235 w 521" name="T14"/>
                  <a:gd fmla="*/ 7 h 174" name="T15"/>
                  <a:gd fmla="*/ 276 w 521" name="T16"/>
                  <a:gd fmla="*/ 6 h 174" name="T17"/>
                  <a:gd fmla="*/ 504 w 521" name="T18"/>
                  <a:gd fmla="*/ 139 h 174" name="T19"/>
                  <a:gd fmla="*/ 516 w 521" name="T20"/>
                  <a:gd fmla="*/ 165 h 1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4" w="521">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accent1"/>
              </a:solidFill>
              <a:ln>
                <a:noFill/>
              </a:ln>
              <a:effectLst>
                <a:reflection algn="bl" blurRad="6350" dir="5400000" endA="300" endPos="35000" rotWithShape="0" stA="52000" sy="-100000"/>
              </a:effectLst>
            </p:spPr>
            <p:txBody>
              <a:bodyPr anchor="t" anchorCtr="0" bIns="41145" compatLnSpc="1" lIns="82292" numCol="1" rIns="82292" tIns="41145" vert="horz" wrap="square"/>
              <a:lstStyle/>
              <a:p>
                <a:endParaRPr altLang="en-US" lang="zh-CN" sz="900"/>
              </a:p>
            </p:txBody>
          </p:sp>
        </p:grpSp>
        <p:pic>
          <p:nvPicPr>
            <p:cNvPr descr="\\MAGNUM\Projects\Microsoft\Cloud Power FY12\Design\ICONS_PNG\Increase.png" id="49" name="Picture 5"/>
            <p:cNvPicPr>
              <a:picLocks noChangeArrowheads="1" noChangeAspect="1"/>
            </p:cNvPicPr>
            <p:nvPr/>
          </p:nvPicPr>
          <p:blipFill>
            <a:blip r:embed="rId6">
              <a:duotone>
                <a:prstClr val="black"/>
                <a:srgbClr val="393F59">
                  <a:tint val="45000"/>
                  <a:satMod val="400000"/>
                </a:srgbClr>
              </a:duotone>
            </a:blip>
            <a:srcRect b="16251"/>
            <a:stretch>
              <a:fillRect/>
            </a:stretch>
          </p:blipFill>
          <p:spPr bwMode="auto">
            <a:xfrm>
              <a:off x="7816381" y="2782717"/>
              <a:ext cx="713153" cy="588490"/>
            </a:xfrm>
            <a:prstGeom prst="rect">
              <a:avLst/>
            </a:prstGeom>
            <a:noFill/>
            <a:effectLst>
              <a:reflection algn="bl" blurRad="6350" dir="5400000" endA="300" endPos="35000" rotWithShape="0" stA="52000" sy="-100000"/>
            </a:effectLst>
          </p:spPr>
        </p:pic>
        <p:sp>
          <p:nvSpPr>
            <p:cNvPr id="50" name="文本框 137"/>
            <p:cNvSpPr txBox="1"/>
            <p:nvPr/>
          </p:nvSpPr>
          <p:spPr>
            <a:xfrm>
              <a:off x="5007688" y="1998337"/>
              <a:ext cx="1579517" cy="373321"/>
            </a:xfrm>
            <a:prstGeom prst="rect">
              <a:avLst/>
            </a:prstGeom>
            <a:noFill/>
          </p:spPr>
          <p:txBody>
            <a:bodyPr bIns="45708" lIns="91416" rIns="91416" rtlCol="0" tIns="45708" wrap="none">
              <a:spAutoFit/>
            </a:bodyPr>
            <a:lstStyle/>
            <a:p>
              <a:r>
                <a:rPr altLang="en-US" lang="zh-CN" sz="1800">
                  <a:solidFill>
                    <a:schemeClr val="bg1"/>
                  </a:solidFill>
                  <a:latin charset="-122" panose="020b0503020204020204" pitchFamily="34" typeface="微软雅黑"/>
                  <a:ea charset="-122" panose="020b0503020204020204" pitchFamily="34" typeface="微软雅黑"/>
                  <a:cs charset="0" panose="020b0604030504040204" pitchFamily="34" typeface="Tahoma"/>
                </a:rPr>
                <a:t>点击输入文字</a:t>
              </a:r>
            </a:p>
          </p:txBody>
        </p:sp>
        <p:sp>
          <p:nvSpPr>
            <p:cNvPr id="51" name="文本框 138"/>
            <p:cNvSpPr txBox="1"/>
            <p:nvPr/>
          </p:nvSpPr>
          <p:spPr>
            <a:xfrm>
              <a:off x="5407901" y="2735217"/>
              <a:ext cx="1579517" cy="373321"/>
            </a:xfrm>
            <a:prstGeom prst="rect">
              <a:avLst/>
            </a:prstGeom>
            <a:noFill/>
          </p:spPr>
          <p:txBody>
            <a:bodyPr bIns="45708" lIns="91416" rIns="91416" rtlCol="0" tIns="45708" wrap="none">
              <a:spAutoFit/>
            </a:bodyPr>
            <a:lstStyle/>
            <a:p>
              <a:r>
                <a:rPr altLang="en-US" lang="zh-CN" sz="1800">
                  <a:solidFill>
                    <a:schemeClr val="bg1"/>
                  </a:solidFill>
                  <a:latin charset="-122" panose="020b0503020204020204" pitchFamily="34" typeface="微软雅黑"/>
                  <a:ea charset="-122" panose="020b0503020204020204" pitchFamily="34" typeface="微软雅黑"/>
                  <a:cs charset="0" panose="020b0604030504040204" pitchFamily="34" typeface="Tahoma"/>
                </a:rPr>
                <a:t>点击输入文字</a:t>
              </a:r>
            </a:p>
          </p:txBody>
        </p:sp>
        <p:sp>
          <p:nvSpPr>
            <p:cNvPr id="52" name="文本框 139"/>
            <p:cNvSpPr txBox="1"/>
            <p:nvPr/>
          </p:nvSpPr>
          <p:spPr>
            <a:xfrm>
              <a:off x="5808113" y="3472097"/>
              <a:ext cx="1579517" cy="373321"/>
            </a:xfrm>
            <a:prstGeom prst="rect">
              <a:avLst/>
            </a:prstGeom>
            <a:noFill/>
          </p:spPr>
          <p:txBody>
            <a:bodyPr bIns="45708" lIns="91416" rIns="91416" rtlCol="0" tIns="45708" wrap="none">
              <a:spAutoFit/>
            </a:bodyPr>
            <a:lstStyle/>
            <a:p>
              <a:r>
                <a:rPr altLang="en-US" lang="zh-CN" sz="1800">
                  <a:solidFill>
                    <a:schemeClr val="bg1"/>
                  </a:solidFill>
                  <a:latin charset="-122" panose="020b0503020204020204" pitchFamily="34" typeface="微软雅黑"/>
                  <a:ea charset="-122" panose="020b0503020204020204" pitchFamily="34" typeface="微软雅黑"/>
                  <a:cs charset="0" panose="020b0604030504040204" pitchFamily="34" typeface="Tahoma"/>
                </a:rPr>
                <a:t>点击输入文字</a:t>
              </a:r>
            </a:p>
          </p:txBody>
        </p:sp>
        <p:grpSp>
          <p:nvGrpSpPr>
            <p:cNvPr id="53" name="组合 140"/>
            <p:cNvGrpSpPr/>
            <p:nvPr/>
          </p:nvGrpSpPr>
          <p:grpSpPr>
            <a:xfrm>
              <a:off x="6901085" y="2030573"/>
              <a:ext cx="218826" cy="477753"/>
              <a:chOff x="5038767" y="1303073"/>
              <a:chExt cx="325210" cy="720403"/>
            </a:xfrm>
          </p:grpSpPr>
          <p:sp>
            <p:nvSpPr>
              <p:cNvPr id="66" name="Freeform 22"/>
              <p:cNvSpPr/>
              <p:nvPr/>
            </p:nvSpPr>
            <p:spPr bwMode="auto">
              <a:xfrm>
                <a:off x="5122540" y="1634458"/>
                <a:ext cx="100858" cy="389018"/>
              </a:xfrm>
              <a:custGeom>
                <a:gdLst>
                  <a:gd fmla="*/ 14 w 21" name="T0"/>
                  <a:gd fmla="*/ 78 h 80" name="T1"/>
                  <a:gd fmla="*/ 7 w 21" name="T2"/>
                  <a:gd fmla="*/ 67 h 80" name="T3"/>
                  <a:gd fmla="*/ 7 w 21" name="T4"/>
                  <a:gd fmla="*/ 16 h 80" name="T5"/>
                  <a:gd fmla="*/ 0 w 21" name="T6"/>
                  <a:gd fmla="*/ 6 h 80" name="T7"/>
                  <a:gd fmla="*/ 7 w 21" name="T8"/>
                  <a:gd fmla="*/ 3 h 80" name="T9"/>
                  <a:gd fmla="*/ 14 w 21" name="T10"/>
                  <a:gd fmla="*/ 6 h 80" name="T11"/>
                  <a:gd fmla="*/ 21 w 21" name="T12"/>
                  <a:gd fmla="*/ 17 h 80" name="T13"/>
                  <a:gd fmla="*/ 21 w 21" name="T14"/>
                  <a:gd fmla="*/ 75 h 80" name="T15"/>
                  <a:gd fmla="*/ 14 w 21" name="T16"/>
                  <a:gd fmla="*/ 78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21">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solidFill>
                <a:srgbClr val="FFFFFF"/>
              </a:solidFill>
              <a:ln cap="flat" w="14288">
                <a:noFill/>
                <a:prstDash val="solid"/>
                <a:miter lim="800000"/>
              </a:ln>
            </p:spPr>
            <p:txBody>
              <a:bodyPr anchor="t" anchorCtr="0" bIns="60944" compatLnSpc="1" lIns="121888" numCol="1" rIns="121888" tIns="60944" vert="horz" wrap="square"/>
              <a:lstStyle/>
              <a:p>
                <a:endParaRPr altLang="en-US" lang="zh-CN" sz="2400"/>
              </a:p>
            </p:txBody>
          </p:sp>
          <p:sp>
            <p:nvSpPr>
              <p:cNvPr id="67" name="Freeform 23"/>
              <p:cNvSpPr/>
              <p:nvPr/>
            </p:nvSpPr>
            <p:spPr bwMode="auto">
              <a:xfrm>
                <a:off x="5038767" y="1303073"/>
                <a:ext cx="47341" cy="139964"/>
              </a:xfrm>
              <a:custGeom>
                <a:gdLst>
                  <a:gd fmla="*/ 0 w 10" name="T0"/>
                  <a:gd fmla="*/ 15 h 29" name="T1"/>
                  <a:gd fmla="*/ 3 w 10" name="T2"/>
                  <a:gd fmla="*/ 17 h 29" name="T3"/>
                  <a:gd fmla="*/ 4 w 10" name="T4"/>
                  <a:gd fmla="*/ 21 h 29" name="T5"/>
                  <a:gd fmla="*/ 5 w 10" name="T6"/>
                  <a:gd fmla="*/ 25 h 29" name="T7"/>
                  <a:gd fmla="*/ 7 w 10" name="T8"/>
                  <a:gd fmla="*/ 23 h 29" name="T9"/>
                  <a:gd fmla="*/ 5 w 10" name="T10"/>
                  <a:gd fmla="*/ 17 h 29" name="T11"/>
                  <a:gd fmla="*/ 2 w 10" name="T12"/>
                  <a:gd fmla="*/ 10 h 29" name="T13"/>
                  <a:gd fmla="*/ 1 w 10" name="T14"/>
                  <a:gd fmla="*/ 4 h 29" name="T15"/>
                  <a:gd fmla="*/ 2 w 10" name="T16"/>
                  <a:gd fmla="*/ 1 h 29" name="T17"/>
                  <a:gd fmla="*/ 5 w 10" name="T18"/>
                  <a:gd fmla="*/ 1 h 29" name="T19"/>
                  <a:gd fmla="*/ 9 w 10" name="T20"/>
                  <a:gd fmla="*/ 4 h 29" name="T21"/>
                  <a:gd fmla="*/ 10 w 10" name="T22"/>
                  <a:gd fmla="*/ 8 h 29" name="T23"/>
                  <a:gd fmla="*/ 10 w 10" name="T24"/>
                  <a:gd fmla="*/ 13 h 29" name="T25"/>
                  <a:gd fmla="*/ 7 w 10" name="T26"/>
                  <a:gd fmla="*/ 11 h 29" name="T27"/>
                  <a:gd fmla="*/ 7 w 10" name="T28"/>
                  <a:gd fmla="*/ 6 h 29" name="T29"/>
                  <a:gd fmla="*/ 6 w 10" name="T30"/>
                  <a:gd fmla="*/ 4 h 29" name="T31"/>
                  <a:gd fmla="*/ 4 w 10" name="T32"/>
                  <a:gd fmla="*/ 4 h 29" name="T33"/>
                  <a:gd fmla="*/ 4 w 10" name="T34"/>
                  <a:gd fmla="*/ 5 h 29" name="T35"/>
                  <a:gd fmla="*/ 6 w 10" name="T36"/>
                  <a:gd fmla="*/ 12 h 29" name="T37"/>
                  <a:gd fmla="*/ 9 w 10" name="T38"/>
                  <a:gd fmla="*/ 18 h 29" name="T39"/>
                  <a:gd fmla="*/ 10 w 10" name="T40"/>
                  <a:gd fmla="*/ 25 h 29" name="T41"/>
                  <a:gd fmla="*/ 9 w 10" name="T42"/>
                  <a:gd fmla="*/ 28 h 29" name="T43"/>
                  <a:gd fmla="*/ 5 w 10" name="T44"/>
                  <a:gd fmla="*/ 28 h 29" name="T45"/>
                  <a:gd fmla="*/ 0 w 10" name="T46"/>
                  <a:gd fmla="*/ 19 h 29" name="T47"/>
                  <a:gd fmla="*/ 0 w 10" name="T48"/>
                  <a:gd fmla="*/ 15 h 2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10">
                    <a:moveTo>
                      <a:pt x="0" y="15"/>
                    </a:moveTo>
                    <a:cubicBezTo>
                      <a:pt x="3" y="17"/>
                      <a:pt x="3" y="17"/>
                      <a:pt x="3" y="17"/>
                    </a:cubicBezTo>
                    <a:cubicBezTo>
                      <a:pt x="4" y="21"/>
                      <a:pt x="4" y="21"/>
                      <a:pt x="4" y="21"/>
                    </a:cubicBezTo>
                    <a:cubicBezTo>
                      <a:pt x="4" y="23"/>
                      <a:pt x="4" y="24"/>
                      <a:pt x="5" y="25"/>
                    </a:cubicBezTo>
                    <a:cubicBezTo>
                      <a:pt x="6" y="26"/>
                      <a:pt x="7" y="25"/>
                      <a:pt x="7" y="23"/>
                    </a:cubicBezTo>
                    <a:cubicBezTo>
                      <a:pt x="7" y="21"/>
                      <a:pt x="6" y="19"/>
                      <a:pt x="5" y="17"/>
                    </a:cubicBezTo>
                    <a:cubicBezTo>
                      <a:pt x="2" y="10"/>
                      <a:pt x="2" y="10"/>
                      <a:pt x="2" y="10"/>
                    </a:cubicBezTo>
                    <a:cubicBezTo>
                      <a:pt x="1" y="8"/>
                      <a:pt x="1" y="6"/>
                      <a:pt x="1" y="4"/>
                    </a:cubicBezTo>
                    <a:cubicBezTo>
                      <a:pt x="1" y="2"/>
                      <a:pt x="1" y="1"/>
                      <a:pt x="2" y="1"/>
                    </a:cubicBezTo>
                    <a:cubicBezTo>
                      <a:pt x="3" y="0"/>
                      <a:pt x="4" y="0"/>
                      <a:pt x="5" y="1"/>
                    </a:cubicBezTo>
                    <a:cubicBezTo>
                      <a:pt x="7" y="2"/>
                      <a:pt x="8" y="3"/>
                      <a:pt x="9" y="4"/>
                    </a:cubicBezTo>
                    <a:cubicBezTo>
                      <a:pt x="10" y="5"/>
                      <a:pt x="10" y="7"/>
                      <a:pt x="10" y="8"/>
                    </a:cubicBezTo>
                    <a:cubicBezTo>
                      <a:pt x="10" y="13"/>
                      <a:pt x="10" y="13"/>
                      <a:pt x="10" y="13"/>
                    </a:cubicBezTo>
                    <a:cubicBezTo>
                      <a:pt x="7" y="11"/>
                      <a:pt x="7" y="11"/>
                      <a:pt x="7" y="11"/>
                    </a:cubicBezTo>
                    <a:cubicBezTo>
                      <a:pt x="7" y="6"/>
                      <a:pt x="7" y="6"/>
                      <a:pt x="7" y="6"/>
                    </a:cubicBezTo>
                    <a:cubicBezTo>
                      <a:pt x="7" y="5"/>
                      <a:pt x="7" y="4"/>
                      <a:pt x="6" y="4"/>
                    </a:cubicBezTo>
                    <a:cubicBezTo>
                      <a:pt x="5" y="4"/>
                      <a:pt x="5" y="3"/>
                      <a:pt x="4" y="4"/>
                    </a:cubicBezTo>
                    <a:cubicBezTo>
                      <a:pt x="4" y="4"/>
                      <a:pt x="4" y="5"/>
                      <a:pt x="4" y="5"/>
                    </a:cubicBezTo>
                    <a:cubicBezTo>
                      <a:pt x="4" y="7"/>
                      <a:pt x="5" y="9"/>
                      <a:pt x="6" y="12"/>
                    </a:cubicBezTo>
                    <a:cubicBezTo>
                      <a:pt x="9" y="18"/>
                      <a:pt x="9" y="18"/>
                      <a:pt x="9" y="18"/>
                    </a:cubicBezTo>
                    <a:cubicBezTo>
                      <a:pt x="10" y="21"/>
                      <a:pt x="10" y="23"/>
                      <a:pt x="10" y="25"/>
                    </a:cubicBezTo>
                    <a:cubicBezTo>
                      <a:pt x="10" y="26"/>
                      <a:pt x="10" y="27"/>
                      <a:pt x="9" y="28"/>
                    </a:cubicBezTo>
                    <a:cubicBezTo>
                      <a:pt x="8" y="29"/>
                      <a:pt x="7" y="29"/>
                      <a:pt x="5" y="28"/>
                    </a:cubicBezTo>
                    <a:cubicBezTo>
                      <a:pt x="2" y="26"/>
                      <a:pt x="0" y="23"/>
                      <a:pt x="0" y="19"/>
                    </a:cubicBezTo>
                    <a:lnTo>
                      <a:pt x="0" y="15"/>
                    </a:lnTo>
                    <a:close/>
                  </a:path>
                </a:pathLst>
              </a:custGeom>
              <a:solidFill>
                <a:srgbClr val="FFFFFF"/>
              </a:solidFill>
              <a:ln cap="flat" w="14288">
                <a:noFill/>
                <a:prstDash val="solid"/>
                <a:miter lim="800000"/>
              </a:ln>
            </p:spPr>
            <p:txBody>
              <a:bodyPr anchor="t" anchorCtr="0" bIns="60944" compatLnSpc="1" lIns="121888" numCol="1" rIns="121888" tIns="60944" vert="horz" wrap="square"/>
              <a:lstStyle/>
              <a:p>
                <a:endParaRPr altLang="en-US" lang="zh-CN" sz="2400"/>
              </a:p>
            </p:txBody>
          </p:sp>
          <p:sp>
            <p:nvSpPr>
              <p:cNvPr id="68" name="Freeform 24"/>
              <p:cNvSpPr/>
              <p:nvPr/>
            </p:nvSpPr>
            <p:spPr bwMode="auto">
              <a:xfrm>
                <a:off x="5131390" y="1346297"/>
                <a:ext cx="53516" cy="146139"/>
              </a:xfrm>
              <a:custGeom>
                <a:gdLst>
                  <a:gd fmla="*/ 26 w 26" name="T0"/>
                  <a:gd fmla="*/ 14 h 71" name="T1"/>
                  <a:gd fmla="*/ 26 w 26" name="T2"/>
                  <a:gd fmla="*/ 21 h 71" name="T3"/>
                  <a:gd fmla="*/ 16 w 26" name="T4"/>
                  <a:gd fmla="*/ 17 h 71" name="T5"/>
                  <a:gd fmla="*/ 16 w 26" name="T6"/>
                  <a:gd fmla="*/ 71 h 71" name="T7"/>
                  <a:gd fmla="*/ 7 w 26" name="T8"/>
                  <a:gd fmla="*/ 66 h 71" name="T9"/>
                  <a:gd fmla="*/ 7 w 26" name="T10"/>
                  <a:gd fmla="*/ 12 h 71" name="T11"/>
                  <a:gd fmla="*/ 0 w 26" name="T12"/>
                  <a:gd fmla="*/ 7 h 71" name="T13"/>
                  <a:gd fmla="*/ 0 w 26" name="T14"/>
                  <a:gd fmla="*/ 2 h 71" name="T15"/>
                  <a:gd fmla="*/ 0 w 26" name="T16"/>
                  <a:gd fmla="*/ 0 h 71" name="T17"/>
                  <a:gd fmla="*/ 26 w 26" name="T18"/>
                  <a:gd fmla="*/ 14 h 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1" w="26">
                    <a:moveTo>
                      <a:pt x="26" y="14"/>
                    </a:moveTo>
                    <a:lnTo>
                      <a:pt x="26" y="21"/>
                    </a:lnTo>
                    <a:lnTo>
                      <a:pt x="16" y="17"/>
                    </a:lnTo>
                    <a:lnTo>
                      <a:pt x="16" y="71"/>
                    </a:lnTo>
                    <a:lnTo>
                      <a:pt x="7" y="66"/>
                    </a:lnTo>
                    <a:lnTo>
                      <a:pt x="7" y="12"/>
                    </a:lnTo>
                    <a:lnTo>
                      <a:pt x="0" y="7"/>
                    </a:lnTo>
                    <a:lnTo>
                      <a:pt x="0" y="2"/>
                    </a:lnTo>
                    <a:lnTo>
                      <a:pt x="0" y="0"/>
                    </a:lnTo>
                    <a:lnTo>
                      <a:pt x="26" y="14"/>
                    </a:lnTo>
                    <a:close/>
                  </a:path>
                </a:pathLst>
              </a:custGeom>
              <a:solidFill>
                <a:srgbClr val="FFFFFF"/>
              </a:solidFill>
              <a:ln cap="flat" w="14288">
                <a:noFill/>
                <a:prstDash val="solid"/>
                <a:miter lim="800000"/>
              </a:ln>
            </p:spPr>
            <p:txBody>
              <a:bodyPr anchor="t" anchorCtr="0" bIns="60944" compatLnSpc="1" lIns="121888" numCol="1" rIns="121888" tIns="60944" vert="horz" wrap="square"/>
              <a:lstStyle/>
              <a:p>
                <a:endParaRPr altLang="en-US" lang="zh-CN" sz="2400"/>
              </a:p>
            </p:txBody>
          </p:sp>
          <p:sp>
            <p:nvSpPr>
              <p:cNvPr id="69" name="Freeform 25"/>
              <p:cNvSpPr/>
              <p:nvPr/>
            </p:nvSpPr>
            <p:spPr bwMode="auto">
              <a:xfrm>
                <a:off x="5228129" y="1399813"/>
                <a:ext cx="43225" cy="150256"/>
              </a:xfrm>
              <a:custGeom>
                <a:gdLst>
                  <a:gd fmla="*/ 0 w 21" name="T0"/>
                  <a:gd fmla="*/ 0 h 73" name="T1"/>
                  <a:gd fmla="*/ 21 w 21" name="T2"/>
                  <a:gd fmla="*/ 12 h 73" name="T3"/>
                  <a:gd fmla="*/ 21 w 21" name="T4"/>
                  <a:gd fmla="*/ 19 h 73" name="T5"/>
                  <a:gd fmla="*/ 10 w 21" name="T6"/>
                  <a:gd fmla="*/ 12 h 73" name="T7"/>
                  <a:gd fmla="*/ 10 w 21" name="T8"/>
                  <a:gd fmla="*/ 31 h 73" name="T9"/>
                  <a:gd fmla="*/ 19 w 21" name="T10"/>
                  <a:gd fmla="*/ 38 h 73" name="T11"/>
                  <a:gd fmla="*/ 19 w 21" name="T12"/>
                  <a:gd fmla="*/ 45 h 73" name="T13"/>
                  <a:gd fmla="*/ 10 w 21" name="T14"/>
                  <a:gd fmla="*/ 38 h 73" name="T15"/>
                  <a:gd fmla="*/ 10 w 21" name="T16"/>
                  <a:gd fmla="*/ 59 h 73" name="T17"/>
                  <a:gd fmla="*/ 21 w 21" name="T18"/>
                  <a:gd fmla="*/ 66 h 73" name="T19"/>
                  <a:gd fmla="*/ 21 w 21" name="T20"/>
                  <a:gd fmla="*/ 73 h 73" name="T21"/>
                  <a:gd fmla="*/ 0 w 21" name="T22"/>
                  <a:gd fmla="*/ 62 h 73" name="T23"/>
                  <a:gd fmla="*/ 0 w 21" name="T24"/>
                  <a:gd fmla="*/ 0 h 7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3" w="21">
                    <a:moveTo>
                      <a:pt x="0" y="0"/>
                    </a:moveTo>
                    <a:lnTo>
                      <a:pt x="21" y="12"/>
                    </a:lnTo>
                    <a:lnTo>
                      <a:pt x="21" y="19"/>
                    </a:lnTo>
                    <a:lnTo>
                      <a:pt x="10" y="12"/>
                    </a:lnTo>
                    <a:lnTo>
                      <a:pt x="10" y="31"/>
                    </a:lnTo>
                    <a:lnTo>
                      <a:pt x="19" y="38"/>
                    </a:lnTo>
                    <a:lnTo>
                      <a:pt x="19" y="45"/>
                    </a:lnTo>
                    <a:lnTo>
                      <a:pt x="10" y="38"/>
                    </a:lnTo>
                    <a:lnTo>
                      <a:pt x="10" y="59"/>
                    </a:lnTo>
                    <a:lnTo>
                      <a:pt x="21" y="66"/>
                    </a:lnTo>
                    <a:lnTo>
                      <a:pt x="21" y="73"/>
                    </a:lnTo>
                    <a:lnTo>
                      <a:pt x="0" y="62"/>
                    </a:lnTo>
                    <a:lnTo>
                      <a:pt x="0" y="0"/>
                    </a:lnTo>
                    <a:close/>
                  </a:path>
                </a:pathLst>
              </a:custGeom>
              <a:solidFill>
                <a:srgbClr val="FFFFFF"/>
              </a:solidFill>
              <a:ln cap="flat" w="14288">
                <a:noFill/>
                <a:prstDash val="solid"/>
                <a:miter lim="800000"/>
              </a:ln>
            </p:spPr>
            <p:txBody>
              <a:bodyPr anchor="t" anchorCtr="0" bIns="60944" compatLnSpc="1" lIns="121888" numCol="1" rIns="121888" tIns="60944" vert="horz" wrap="square"/>
              <a:lstStyle/>
              <a:p>
                <a:endParaRPr altLang="en-US" lang="zh-CN" sz="2400"/>
              </a:p>
            </p:txBody>
          </p:sp>
          <p:sp>
            <p:nvSpPr>
              <p:cNvPr id="70" name="Freeform 26"/>
              <p:cNvSpPr>
                <a:spLocks noEditPoints="1"/>
              </p:cNvSpPr>
              <p:nvPr/>
            </p:nvSpPr>
            <p:spPr bwMode="auto">
              <a:xfrm>
                <a:off x="5316636" y="1449212"/>
                <a:ext cx="47341" cy="135847"/>
              </a:xfrm>
              <a:custGeom>
                <a:gdLst>
                  <a:gd fmla="*/ 0 w 10" name="T0"/>
                  <a:gd fmla="*/ 0 h 28" name="T1"/>
                  <a:gd fmla="*/ 7 w 10" name="T2"/>
                  <a:gd fmla="*/ 4 h 28" name="T3"/>
                  <a:gd fmla="*/ 10 w 10" name="T4"/>
                  <a:gd fmla="*/ 10 h 28" name="T5"/>
                  <a:gd fmla="*/ 10 w 10" name="T6"/>
                  <a:gd fmla="*/ 17 h 28" name="T7"/>
                  <a:gd fmla="*/ 8 w 10" name="T8"/>
                  <a:gd fmla="*/ 18 h 28" name="T9"/>
                  <a:gd fmla="*/ 4 w 10" name="T10"/>
                  <a:gd fmla="*/ 16 h 28" name="T11"/>
                  <a:gd fmla="*/ 3 w 10" name="T12"/>
                  <a:gd fmla="*/ 16 h 28" name="T13"/>
                  <a:gd fmla="*/ 3 w 10" name="T14"/>
                  <a:gd fmla="*/ 28 h 28" name="T15"/>
                  <a:gd fmla="*/ 0 w 10" name="T16"/>
                  <a:gd fmla="*/ 26 h 28" name="T17"/>
                  <a:gd fmla="*/ 0 w 10" name="T18"/>
                  <a:gd fmla="*/ 0 h 28" name="T19"/>
                  <a:gd fmla="*/ 5 w 10" name="T20"/>
                  <a:gd fmla="*/ 14 h 28" name="T21"/>
                  <a:gd fmla="*/ 6 w 10" name="T22"/>
                  <a:gd fmla="*/ 14 h 28" name="T23"/>
                  <a:gd fmla="*/ 7 w 10" name="T24"/>
                  <a:gd fmla="*/ 14 h 28" name="T25"/>
                  <a:gd fmla="*/ 7 w 10" name="T26"/>
                  <a:gd fmla="*/ 8 h 28" name="T27"/>
                  <a:gd fmla="*/ 5 w 10" name="T28"/>
                  <a:gd fmla="*/ 6 h 28" name="T29"/>
                  <a:gd fmla="*/ 3 w 10" name="T30"/>
                  <a:gd fmla="*/ 5 h 28" name="T31"/>
                  <a:gd fmla="*/ 3 w 10" name="T32"/>
                  <a:gd fmla="*/ 13 h 28" name="T33"/>
                  <a:gd fmla="*/ 5 w 10" name="T34"/>
                  <a:gd fmla="*/ 14 h 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10">
                    <a:moveTo>
                      <a:pt x="0" y="0"/>
                    </a:moveTo>
                    <a:cubicBezTo>
                      <a:pt x="7" y="4"/>
                      <a:pt x="7" y="4"/>
                      <a:pt x="7" y="4"/>
                    </a:cubicBezTo>
                    <a:cubicBezTo>
                      <a:pt x="9" y="5"/>
                      <a:pt x="10" y="7"/>
                      <a:pt x="10" y="10"/>
                    </a:cubicBezTo>
                    <a:cubicBezTo>
                      <a:pt x="10" y="17"/>
                      <a:pt x="10" y="17"/>
                      <a:pt x="10" y="17"/>
                    </a:cubicBezTo>
                    <a:cubicBezTo>
                      <a:pt x="10" y="19"/>
                      <a:pt x="9" y="19"/>
                      <a:pt x="8" y="18"/>
                    </a:cubicBezTo>
                    <a:cubicBezTo>
                      <a:pt x="7" y="18"/>
                      <a:pt x="6" y="18"/>
                      <a:pt x="4" y="16"/>
                    </a:cubicBezTo>
                    <a:cubicBezTo>
                      <a:pt x="3" y="16"/>
                      <a:pt x="3" y="16"/>
                      <a:pt x="3" y="16"/>
                    </a:cubicBezTo>
                    <a:cubicBezTo>
                      <a:pt x="3" y="28"/>
                      <a:pt x="3" y="28"/>
                      <a:pt x="3" y="28"/>
                    </a:cubicBezTo>
                    <a:cubicBezTo>
                      <a:pt x="0" y="26"/>
                      <a:pt x="0" y="26"/>
                      <a:pt x="0" y="26"/>
                    </a:cubicBezTo>
                    <a:lnTo>
                      <a:pt x="0" y="0"/>
                    </a:lnTo>
                    <a:close/>
                    <a:moveTo>
                      <a:pt x="5" y="14"/>
                    </a:moveTo>
                    <a:cubicBezTo>
                      <a:pt x="6" y="14"/>
                      <a:pt x="6" y="14"/>
                      <a:pt x="6" y="14"/>
                    </a:cubicBezTo>
                    <a:cubicBezTo>
                      <a:pt x="7" y="14"/>
                      <a:pt x="7" y="14"/>
                      <a:pt x="7" y="14"/>
                    </a:cubicBezTo>
                    <a:cubicBezTo>
                      <a:pt x="7" y="8"/>
                      <a:pt x="7" y="8"/>
                      <a:pt x="7" y="8"/>
                    </a:cubicBezTo>
                    <a:cubicBezTo>
                      <a:pt x="7" y="7"/>
                      <a:pt x="6" y="7"/>
                      <a:pt x="5" y="6"/>
                    </a:cubicBezTo>
                    <a:cubicBezTo>
                      <a:pt x="3" y="5"/>
                      <a:pt x="3" y="5"/>
                      <a:pt x="3" y="5"/>
                    </a:cubicBezTo>
                    <a:cubicBezTo>
                      <a:pt x="3" y="13"/>
                      <a:pt x="3" y="13"/>
                      <a:pt x="3" y="13"/>
                    </a:cubicBezTo>
                    <a:lnTo>
                      <a:pt x="5" y="14"/>
                    </a:lnTo>
                    <a:close/>
                  </a:path>
                </a:pathLst>
              </a:custGeom>
              <a:solidFill>
                <a:srgbClr val="FFFFFF"/>
              </a:solidFill>
              <a:ln cap="flat" w="14288">
                <a:noFill/>
                <a:prstDash val="solid"/>
                <a:miter lim="800000"/>
              </a:ln>
            </p:spPr>
            <p:txBody>
              <a:bodyPr anchor="t" anchorCtr="0" bIns="60944" compatLnSpc="1" lIns="121888" numCol="1" rIns="121888" tIns="60944" vert="horz" wrap="square"/>
              <a:lstStyle/>
              <a:p>
                <a:endParaRPr altLang="en-US" lang="zh-CN" sz="2400"/>
              </a:p>
            </p:txBody>
          </p:sp>
        </p:grpSp>
        <p:grpSp>
          <p:nvGrpSpPr>
            <p:cNvPr id="54" name="组合 147"/>
            <p:cNvGrpSpPr/>
            <p:nvPr/>
          </p:nvGrpSpPr>
          <p:grpSpPr>
            <a:xfrm>
              <a:off x="7386672" y="2749493"/>
              <a:ext cx="224012" cy="498227"/>
              <a:chOff x="5846145" y="2700653"/>
              <a:chExt cx="332915" cy="751275"/>
            </a:xfrm>
          </p:grpSpPr>
          <p:sp>
            <p:nvSpPr>
              <p:cNvPr id="61" name="Freeform 28"/>
              <p:cNvSpPr/>
              <p:nvPr/>
            </p:nvSpPr>
            <p:spPr bwMode="auto">
              <a:xfrm>
                <a:off x="5846145" y="2978521"/>
                <a:ext cx="253170" cy="473407"/>
              </a:xfrm>
              <a:custGeom>
                <a:gdLst>
                  <a:gd fmla="*/ 7 w 52" name="T0"/>
                  <a:gd fmla="*/ 2 h 97" name="T1"/>
                  <a:gd fmla="*/ 31 w 52" name="T2"/>
                  <a:gd fmla="*/ 15 h 97" name="T3"/>
                  <a:gd fmla="*/ 52 w 52" name="T4"/>
                  <a:gd fmla="*/ 47 h 97" name="T5"/>
                  <a:gd fmla="*/ 52 w 52" name="T6"/>
                  <a:gd fmla="*/ 49 h 97" name="T7"/>
                  <a:gd fmla="*/ 31 w 52" name="T8"/>
                  <a:gd fmla="*/ 58 h 97" name="T9"/>
                  <a:gd fmla="*/ 15 w 52" name="T10"/>
                  <a:gd fmla="*/ 58 h 97" name="T11"/>
                  <a:gd fmla="*/ 15 w 52" name="T12"/>
                  <a:gd fmla="*/ 65 h 97" name="T13"/>
                  <a:gd fmla="*/ 46 w 52" name="T14"/>
                  <a:gd fmla="*/ 82 h 97" name="T15"/>
                  <a:gd fmla="*/ 52 w 52" name="T16"/>
                  <a:gd fmla="*/ 92 h 97" name="T17"/>
                  <a:gd fmla="*/ 46 w 52" name="T18"/>
                  <a:gd fmla="*/ 95 h 97" name="T19"/>
                  <a:gd fmla="*/ 7 w 52" name="T20"/>
                  <a:gd fmla="*/ 74 h 97" name="T21"/>
                  <a:gd fmla="*/ 1 w 52" name="T22"/>
                  <a:gd fmla="*/ 63 h 97" name="T23"/>
                  <a:gd fmla="*/ 1 w 52" name="T24"/>
                  <a:gd fmla="*/ 50 h 97" name="T25"/>
                  <a:gd fmla="*/ 31 w 52" name="T26"/>
                  <a:gd fmla="*/ 45 h 97" name="T27"/>
                  <a:gd fmla="*/ 38 w 52" name="T28"/>
                  <a:gd fmla="*/ 42 h 97" name="T29"/>
                  <a:gd fmla="*/ 38 w 52" name="T30"/>
                  <a:gd fmla="*/ 39 h 97" name="T31"/>
                  <a:gd fmla="*/ 31 w 52" name="T32"/>
                  <a:gd fmla="*/ 29 h 97" name="T33"/>
                  <a:gd fmla="*/ 8 w 52" name="T34"/>
                  <a:gd fmla="*/ 16 h 97" name="T35"/>
                  <a:gd fmla="*/ 0 w 52" name="T36"/>
                  <a:gd fmla="*/ 5 h 97" name="T37"/>
                  <a:gd fmla="*/ 7 w 52" name="T38"/>
                  <a:gd fmla="*/ 2 h 9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7" w="52">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solidFill>
                <a:srgbClr val="FFFFFF"/>
              </a:solidFill>
              <a:ln cap="flat" w="14288">
                <a:noFill/>
                <a:prstDash val="solid"/>
                <a:miter lim="800000"/>
              </a:ln>
            </p:spPr>
            <p:txBody>
              <a:bodyPr anchor="t" anchorCtr="0" bIns="60944" compatLnSpc="1" lIns="121888" numCol="1" rIns="121888" tIns="60944" vert="horz" wrap="square"/>
              <a:lstStyle/>
              <a:p>
                <a:endParaRPr altLang="en-US" lang="zh-CN" sz="2400"/>
              </a:p>
            </p:txBody>
          </p:sp>
          <p:sp>
            <p:nvSpPr>
              <p:cNvPr id="62" name="Freeform 29"/>
              <p:cNvSpPr/>
              <p:nvPr/>
            </p:nvSpPr>
            <p:spPr bwMode="auto">
              <a:xfrm>
                <a:off x="5855909" y="2700653"/>
                <a:ext cx="49399" cy="142023"/>
              </a:xfrm>
              <a:custGeom>
                <a:gdLst>
                  <a:gd fmla="*/ 0 w 10" name="T0"/>
                  <a:gd fmla="*/ 15 h 29" name="T1"/>
                  <a:gd fmla="*/ 3 w 10" name="T2"/>
                  <a:gd fmla="*/ 16 h 29" name="T3"/>
                  <a:gd fmla="*/ 3 w 10" name="T4"/>
                  <a:gd fmla="*/ 21 h 29" name="T5"/>
                  <a:gd fmla="*/ 5 w 10" name="T6"/>
                  <a:gd fmla="*/ 25 h 29" name="T7"/>
                  <a:gd fmla="*/ 6 w 10" name="T8"/>
                  <a:gd fmla="*/ 23 h 29" name="T9"/>
                  <a:gd fmla="*/ 5 w 10" name="T10"/>
                  <a:gd fmla="*/ 16 h 29" name="T11"/>
                  <a:gd fmla="*/ 2 w 10" name="T12"/>
                  <a:gd fmla="*/ 10 h 29" name="T13"/>
                  <a:gd fmla="*/ 0 w 10" name="T14"/>
                  <a:gd fmla="*/ 4 h 29" name="T15"/>
                  <a:gd fmla="*/ 1 w 10" name="T16"/>
                  <a:gd fmla="*/ 0 h 29" name="T17"/>
                  <a:gd fmla="*/ 5 w 10" name="T18"/>
                  <a:gd fmla="*/ 1 h 29" name="T19"/>
                  <a:gd fmla="*/ 8 w 10" name="T20"/>
                  <a:gd fmla="*/ 4 h 29" name="T21"/>
                  <a:gd fmla="*/ 10 w 10" name="T22"/>
                  <a:gd fmla="*/ 8 h 29" name="T23"/>
                  <a:gd fmla="*/ 10 w 10" name="T24"/>
                  <a:gd fmla="*/ 12 h 29" name="T25"/>
                  <a:gd fmla="*/ 6 w 10" name="T26"/>
                  <a:gd fmla="*/ 11 h 29" name="T27"/>
                  <a:gd fmla="*/ 6 w 10" name="T28"/>
                  <a:gd fmla="*/ 6 h 29" name="T29"/>
                  <a:gd fmla="*/ 5 w 10" name="T30"/>
                  <a:gd fmla="*/ 4 h 29" name="T31"/>
                  <a:gd fmla="*/ 4 w 10" name="T32"/>
                  <a:gd fmla="*/ 3 h 29" name="T33"/>
                  <a:gd fmla="*/ 3 w 10" name="T34"/>
                  <a:gd fmla="*/ 5 h 29" name="T35"/>
                  <a:gd fmla="*/ 5 w 10" name="T36"/>
                  <a:gd fmla="*/ 11 h 29" name="T37"/>
                  <a:gd fmla="*/ 8 w 10" name="T38"/>
                  <a:gd fmla="*/ 18 h 29" name="T39"/>
                  <a:gd fmla="*/ 10 w 10" name="T40"/>
                  <a:gd fmla="*/ 24 h 29" name="T41"/>
                  <a:gd fmla="*/ 9 w 10" name="T42"/>
                  <a:gd fmla="*/ 28 h 29" name="T43"/>
                  <a:gd fmla="*/ 5 w 10" name="T44"/>
                  <a:gd fmla="*/ 28 h 29" name="T45"/>
                  <a:gd fmla="*/ 0 w 10" name="T46"/>
                  <a:gd fmla="*/ 19 h 29" name="T47"/>
                  <a:gd fmla="*/ 0 w 10" name="T48"/>
                  <a:gd fmla="*/ 15 h 2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10">
                    <a:moveTo>
                      <a:pt x="0" y="15"/>
                    </a:moveTo>
                    <a:cubicBezTo>
                      <a:pt x="3" y="16"/>
                      <a:pt x="3" y="16"/>
                      <a:pt x="3" y="16"/>
                    </a:cubicBezTo>
                    <a:cubicBezTo>
                      <a:pt x="3" y="21"/>
                      <a:pt x="3" y="21"/>
                      <a:pt x="3" y="21"/>
                    </a:cubicBezTo>
                    <a:cubicBezTo>
                      <a:pt x="3" y="23"/>
                      <a:pt x="3" y="24"/>
                      <a:pt x="5" y="25"/>
                    </a:cubicBezTo>
                    <a:cubicBezTo>
                      <a:pt x="6" y="25"/>
                      <a:pt x="6" y="25"/>
                      <a:pt x="6" y="23"/>
                    </a:cubicBezTo>
                    <a:cubicBezTo>
                      <a:pt x="6" y="21"/>
                      <a:pt x="6" y="19"/>
                      <a:pt x="5" y="16"/>
                    </a:cubicBezTo>
                    <a:cubicBezTo>
                      <a:pt x="2" y="10"/>
                      <a:pt x="2" y="10"/>
                      <a:pt x="2" y="10"/>
                    </a:cubicBezTo>
                    <a:cubicBezTo>
                      <a:pt x="0" y="7"/>
                      <a:pt x="0" y="5"/>
                      <a:pt x="0" y="4"/>
                    </a:cubicBezTo>
                    <a:cubicBezTo>
                      <a:pt x="0" y="2"/>
                      <a:pt x="0" y="1"/>
                      <a:pt x="1" y="0"/>
                    </a:cubicBezTo>
                    <a:cubicBezTo>
                      <a:pt x="2" y="0"/>
                      <a:pt x="3" y="0"/>
                      <a:pt x="5" y="1"/>
                    </a:cubicBezTo>
                    <a:cubicBezTo>
                      <a:pt x="7" y="2"/>
                      <a:pt x="8" y="3"/>
                      <a:pt x="8" y="4"/>
                    </a:cubicBezTo>
                    <a:cubicBezTo>
                      <a:pt x="9" y="5"/>
                      <a:pt x="10" y="6"/>
                      <a:pt x="10" y="8"/>
                    </a:cubicBezTo>
                    <a:cubicBezTo>
                      <a:pt x="10" y="12"/>
                      <a:pt x="10" y="12"/>
                      <a:pt x="10" y="12"/>
                    </a:cubicBezTo>
                    <a:cubicBezTo>
                      <a:pt x="6" y="11"/>
                      <a:pt x="6" y="11"/>
                      <a:pt x="6" y="11"/>
                    </a:cubicBezTo>
                    <a:cubicBezTo>
                      <a:pt x="6" y="6"/>
                      <a:pt x="6" y="6"/>
                      <a:pt x="6" y="6"/>
                    </a:cubicBezTo>
                    <a:cubicBezTo>
                      <a:pt x="6" y="5"/>
                      <a:pt x="6" y="4"/>
                      <a:pt x="5" y="4"/>
                    </a:cubicBezTo>
                    <a:cubicBezTo>
                      <a:pt x="4" y="3"/>
                      <a:pt x="4" y="3"/>
                      <a:pt x="4" y="3"/>
                    </a:cubicBezTo>
                    <a:cubicBezTo>
                      <a:pt x="3" y="4"/>
                      <a:pt x="3" y="4"/>
                      <a:pt x="3" y="5"/>
                    </a:cubicBezTo>
                    <a:cubicBezTo>
                      <a:pt x="3" y="7"/>
                      <a:pt x="4" y="9"/>
                      <a:pt x="5" y="11"/>
                    </a:cubicBezTo>
                    <a:cubicBezTo>
                      <a:pt x="8" y="18"/>
                      <a:pt x="8" y="18"/>
                      <a:pt x="8" y="18"/>
                    </a:cubicBezTo>
                    <a:cubicBezTo>
                      <a:pt x="9" y="20"/>
                      <a:pt x="10" y="22"/>
                      <a:pt x="10" y="24"/>
                    </a:cubicBezTo>
                    <a:cubicBezTo>
                      <a:pt x="10" y="26"/>
                      <a:pt x="9" y="27"/>
                      <a:pt x="9" y="28"/>
                    </a:cubicBezTo>
                    <a:cubicBezTo>
                      <a:pt x="8" y="29"/>
                      <a:pt x="6" y="28"/>
                      <a:pt x="5" y="28"/>
                    </a:cubicBezTo>
                    <a:cubicBezTo>
                      <a:pt x="1" y="26"/>
                      <a:pt x="0" y="23"/>
                      <a:pt x="0" y="19"/>
                    </a:cubicBezTo>
                    <a:lnTo>
                      <a:pt x="0" y="15"/>
                    </a:lnTo>
                    <a:close/>
                  </a:path>
                </a:pathLst>
              </a:custGeom>
              <a:solidFill>
                <a:srgbClr val="FFFFFF"/>
              </a:solidFill>
              <a:ln cap="flat" w="14288">
                <a:noFill/>
                <a:prstDash val="solid"/>
                <a:miter lim="800000"/>
              </a:ln>
            </p:spPr>
            <p:txBody>
              <a:bodyPr anchor="t" anchorCtr="0" bIns="60944" compatLnSpc="1" lIns="121888" numCol="1" rIns="121888" tIns="60944" vert="horz" wrap="square"/>
              <a:lstStyle/>
              <a:p>
                <a:endParaRPr altLang="en-US" lang="zh-CN" sz="2400"/>
              </a:p>
            </p:txBody>
          </p:sp>
          <p:sp>
            <p:nvSpPr>
              <p:cNvPr id="63" name="Freeform 30"/>
              <p:cNvSpPr/>
              <p:nvPr/>
            </p:nvSpPr>
            <p:spPr bwMode="auto">
              <a:xfrm>
                <a:off x="5944415" y="2745935"/>
                <a:ext cx="53516" cy="139964"/>
              </a:xfrm>
              <a:custGeom>
                <a:gdLst>
                  <a:gd fmla="*/ 26 w 26" name="T0"/>
                  <a:gd fmla="*/ 14 h 68" name="T1"/>
                  <a:gd fmla="*/ 26 w 26" name="T2"/>
                  <a:gd fmla="*/ 21 h 68" name="T3"/>
                  <a:gd fmla="*/ 17 w 26" name="T4"/>
                  <a:gd fmla="*/ 16 h 68" name="T5"/>
                  <a:gd fmla="*/ 17 w 26" name="T6"/>
                  <a:gd fmla="*/ 68 h 68" name="T7"/>
                  <a:gd fmla="*/ 10 w 26" name="T8"/>
                  <a:gd fmla="*/ 63 h 68" name="T9"/>
                  <a:gd fmla="*/ 10 w 26" name="T10"/>
                  <a:gd fmla="*/ 11 h 68" name="T11"/>
                  <a:gd fmla="*/ 0 w 26" name="T12"/>
                  <a:gd fmla="*/ 4 h 68" name="T13"/>
                  <a:gd fmla="*/ 0 w 26" name="T14"/>
                  <a:gd fmla="*/ 2 h 68" name="T15"/>
                  <a:gd fmla="*/ 0 w 26" name="T16"/>
                  <a:gd fmla="*/ 0 h 68" name="T17"/>
                  <a:gd fmla="*/ 26 w 26" name="T18"/>
                  <a:gd fmla="*/ 14 h 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8" w="26">
                    <a:moveTo>
                      <a:pt x="26" y="14"/>
                    </a:moveTo>
                    <a:lnTo>
                      <a:pt x="26" y="21"/>
                    </a:lnTo>
                    <a:lnTo>
                      <a:pt x="17" y="16"/>
                    </a:lnTo>
                    <a:lnTo>
                      <a:pt x="17" y="68"/>
                    </a:lnTo>
                    <a:lnTo>
                      <a:pt x="10" y="63"/>
                    </a:lnTo>
                    <a:lnTo>
                      <a:pt x="10" y="11"/>
                    </a:lnTo>
                    <a:lnTo>
                      <a:pt x="0" y="4"/>
                    </a:lnTo>
                    <a:lnTo>
                      <a:pt x="0" y="2"/>
                    </a:lnTo>
                    <a:lnTo>
                      <a:pt x="0" y="0"/>
                    </a:lnTo>
                    <a:lnTo>
                      <a:pt x="26" y="14"/>
                    </a:lnTo>
                    <a:close/>
                  </a:path>
                </a:pathLst>
              </a:custGeom>
              <a:solidFill>
                <a:srgbClr val="FFFFFF"/>
              </a:solidFill>
              <a:ln cap="flat" w="14288">
                <a:noFill/>
                <a:prstDash val="solid"/>
                <a:miter lim="800000"/>
              </a:ln>
            </p:spPr>
            <p:txBody>
              <a:bodyPr anchor="t" anchorCtr="0" bIns="60944" compatLnSpc="1" lIns="121888" numCol="1" rIns="121888" tIns="60944" vert="horz" wrap="square"/>
              <a:lstStyle/>
              <a:p>
                <a:endParaRPr altLang="en-US" lang="zh-CN" sz="2400"/>
              </a:p>
            </p:txBody>
          </p:sp>
          <p:sp>
            <p:nvSpPr>
              <p:cNvPr id="64" name="Freeform 31"/>
              <p:cNvSpPr/>
              <p:nvPr/>
            </p:nvSpPr>
            <p:spPr bwMode="auto">
              <a:xfrm>
                <a:off x="6041155" y="2799451"/>
                <a:ext cx="45282" cy="150256"/>
              </a:xfrm>
              <a:custGeom>
                <a:gdLst>
                  <a:gd fmla="*/ 0 w 22" name="T0"/>
                  <a:gd fmla="*/ 0 h 73" name="T1"/>
                  <a:gd fmla="*/ 22 w 22" name="T2"/>
                  <a:gd fmla="*/ 11 h 73" name="T3"/>
                  <a:gd fmla="*/ 22 w 22" name="T4"/>
                  <a:gd fmla="*/ 19 h 73" name="T5"/>
                  <a:gd fmla="*/ 10 w 22" name="T6"/>
                  <a:gd fmla="*/ 11 h 73" name="T7"/>
                  <a:gd fmla="*/ 10 w 22" name="T8"/>
                  <a:gd fmla="*/ 30 h 73" name="T9"/>
                  <a:gd fmla="*/ 22 w 22" name="T10"/>
                  <a:gd fmla="*/ 35 h 73" name="T11"/>
                  <a:gd fmla="*/ 22 w 22" name="T12"/>
                  <a:gd fmla="*/ 42 h 73" name="T13"/>
                  <a:gd fmla="*/ 10 w 22" name="T14"/>
                  <a:gd fmla="*/ 37 h 73" name="T15"/>
                  <a:gd fmla="*/ 10 w 22" name="T16"/>
                  <a:gd fmla="*/ 56 h 73" name="T17"/>
                  <a:gd fmla="*/ 22 w 22" name="T18"/>
                  <a:gd fmla="*/ 64 h 73" name="T19"/>
                  <a:gd fmla="*/ 22 w 22" name="T20"/>
                  <a:gd fmla="*/ 73 h 73" name="T21"/>
                  <a:gd fmla="*/ 0 w 22" name="T22"/>
                  <a:gd fmla="*/ 61 h 73" name="T23"/>
                  <a:gd fmla="*/ 0 w 22" name="T24"/>
                  <a:gd fmla="*/ 0 h 7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3" w="22">
                    <a:moveTo>
                      <a:pt x="0" y="0"/>
                    </a:moveTo>
                    <a:lnTo>
                      <a:pt x="22" y="11"/>
                    </a:lnTo>
                    <a:lnTo>
                      <a:pt x="22" y="19"/>
                    </a:lnTo>
                    <a:lnTo>
                      <a:pt x="10" y="11"/>
                    </a:lnTo>
                    <a:lnTo>
                      <a:pt x="10" y="30"/>
                    </a:lnTo>
                    <a:lnTo>
                      <a:pt x="22" y="35"/>
                    </a:lnTo>
                    <a:lnTo>
                      <a:pt x="22" y="42"/>
                    </a:lnTo>
                    <a:lnTo>
                      <a:pt x="10" y="37"/>
                    </a:lnTo>
                    <a:lnTo>
                      <a:pt x="10" y="56"/>
                    </a:lnTo>
                    <a:lnTo>
                      <a:pt x="22" y="64"/>
                    </a:lnTo>
                    <a:lnTo>
                      <a:pt x="22" y="73"/>
                    </a:lnTo>
                    <a:lnTo>
                      <a:pt x="0" y="61"/>
                    </a:lnTo>
                    <a:lnTo>
                      <a:pt x="0" y="0"/>
                    </a:lnTo>
                    <a:close/>
                  </a:path>
                </a:pathLst>
              </a:custGeom>
              <a:solidFill>
                <a:srgbClr val="FFFFFF"/>
              </a:solidFill>
              <a:ln cap="flat" w="14288">
                <a:noFill/>
                <a:prstDash val="solid"/>
                <a:miter lim="800000"/>
              </a:ln>
            </p:spPr>
            <p:txBody>
              <a:bodyPr anchor="t" anchorCtr="0" bIns="60944" compatLnSpc="1" lIns="121888" numCol="1" rIns="121888" tIns="60944" vert="horz" wrap="square"/>
              <a:lstStyle/>
              <a:p>
                <a:endParaRPr altLang="en-US" lang="zh-CN" sz="2400"/>
              </a:p>
            </p:txBody>
          </p:sp>
          <p:sp>
            <p:nvSpPr>
              <p:cNvPr id="65" name="Freeform 32"/>
              <p:cNvSpPr>
                <a:spLocks noEditPoints="1"/>
              </p:cNvSpPr>
              <p:nvPr/>
            </p:nvSpPr>
            <p:spPr bwMode="auto">
              <a:xfrm>
                <a:off x="6129661" y="2846791"/>
                <a:ext cx="49399" cy="131731"/>
              </a:xfrm>
              <a:custGeom>
                <a:gdLst>
                  <a:gd fmla="*/ 0 w 10" name="T0"/>
                  <a:gd fmla="*/ 0 h 27" name="T1"/>
                  <a:gd fmla="*/ 7 w 10" name="T2"/>
                  <a:gd fmla="*/ 4 h 27" name="T3"/>
                  <a:gd fmla="*/ 10 w 10" name="T4"/>
                  <a:gd fmla="*/ 9 h 27" name="T5"/>
                  <a:gd fmla="*/ 10 w 10" name="T6"/>
                  <a:gd fmla="*/ 17 h 27" name="T7"/>
                  <a:gd fmla="*/ 8 w 10" name="T8"/>
                  <a:gd fmla="*/ 18 h 27" name="T9"/>
                  <a:gd fmla="*/ 4 w 10" name="T10"/>
                  <a:gd fmla="*/ 16 h 27" name="T11"/>
                  <a:gd fmla="*/ 3 w 10" name="T12"/>
                  <a:gd fmla="*/ 16 h 27" name="T13"/>
                  <a:gd fmla="*/ 3 w 10" name="T14"/>
                  <a:gd fmla="*/ 27 h 27" name="T15"/>
                  <a:gd fmla="*/ 0 w 10" name="T16"/>
                  <a:gd fmla="*/ 25 h 27" name="T17"/>
                  <a:gd fmla="*/ 0 w 10" name="T18"/>
                  <a:gd fmla="*/ 0 h 27" name="T19"/>
                  <a:gd fmla="*/ 6 w 10" name="T20"/>
                  <a:gd fmla="*/ 14 h 27" name="T21"/>
                  <a:gd fmla="*/ 7 w 10" name="T22"/>
                  <a:gd fmla="*/ 14 h 27" name="T23"/>
                  <a:gd fmla="*/ 7 w 10" name="T24"/>
                  <a:gd fmla="*/ 14 h 27" name="T25"/>
                  <a:gd fmla="*/ 7 w 10" name="T26"/>
                  <a:gd fmla="*/ 8 h 27" name="T27"/>
                  <a:gd fmla="*/ 5 w 10" name="T28"/>
                  <a:gd fmla="*/ 6 h 27" name="T29"/>
                  <a:gd fmla="*/ 3 w 10" name="T30"/>
                  <a:gd fmla="*/ 5 h 27" name="T31"/>
                  <a:gd fmla="*/ 3 w 10" name="T32"/>
                  <a:gd fmla="*/ 13 h 27" name="T33"/>
                  <a:gd fmla="*/ 6 w 10" name="T34"/>
                  <a:gd fmla="*/ 14 h 2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7" w="10">
                    <a:moveTo>
                      <a:pt x="0" y="0"/>
                    </a:moveTo>
                    <a:cubicBezTo>
                      <a:pt x="7" y="4"/>
                      <a:pt x="7" y="4"/>
                      <a:pt x="7" y="4"/>
                    </a:cubicBezTo>
                    <a:cubicBezTo>
                      <a:pt x="9" y="5"/>
                      <a:pt x="10" y="7"/>
                      <a:pt x="10" y="9"/>
                    </a:cubicBezTo>
                    <a:cubicBezTo>
                      <a:pt x="10" y="17"/>
                      <a:pt x="10" y="17"/>
                      <a:pt x="10" y="17"/>
                    </a:cubicBezTo>
                    <a:cubicBezTo>
                      <a:pt x="10" y="18"/>
                      <a:pt x="10" y="19"/>
                      <a:pt x="8" y="18"/>
                    </a:cubicBezTo>
                    <a:cubicBezTo>
                      <a:pt x="7" y="18"/>
                      <a:pt x="6" y="17"/>
                      <a:pt x="4" y="16"/>
                    </a:cubicBezTo>
                    <a:cubicBezTo>
                      <a:pt x="3" y="16"/>
                      <a:pt x="3" y="16"/>
                      <a:pt x="3" y="16"/>
                    </a:cubicBezTo>
                    <a:cubicBezTo>
                      <a:pt x="3" y="27"/>
                      <a:pt x="3" y="27"/>
                      <a:pt x="3" y="27"/>
                    </a:cubicBezTo>
                    <a:cubicBezTo>
                      <a:pt x="0" y="25"/>
                      <a:pt x="0" y="25"/>
                      <a:pt x="0" y="25"/>
                    </a:cubicBezTo>
                    <a:lnTo>
                      <a:pt x="0" y="0"/>
                    </a:lnTo>
                    <a:close/>
                    <a:moveTo>
                      <a:pt x="6" y="14"/>
                    </a:moveTo>
                    <a:cubicBezTo>
                      <a:pt x="6" y="14"/>
                      <a:pt x="6" y="14"/>
                      <a:pt x="7" y="14"/>
                    </a:cubicBezTo>
                    <a:cubicBezTo>
                      <a:pt x="7" y="14"/>
                      <a:pt x="7" y="14"/>
                      <a:pt x="7" y="14"/>
                    </a:cubicBezTo>
                    <a:cubicBezTo>
                      <a:pt x="7" y="8"/>
                      <a:pt x="7" y="8"/>
                      <a:pt x="7" y="8"/>
                    </a:cubicBezTo>
                    <a:cubicBezTo>
                      <a:pt x="7" y="7"/>
                      <a:pt x="6" y="6"/>
                      <a:pt x="5" y="6"/>
                    </a:cubicBezTo>
                    <a:cubicBezTo>
                      <a:pt x="3" y="5"/>
                      <a:pt x="3" y="5"/>
                      <a:pt x="3" y="5"/>
                    </a:cubicBezTo>
                    <a:cubicBezTo>
                      <a:pt x="3" y="13"/>
                      <a:pt x="3" y="13"/>
                      <a:pt x="3" y="13"/>
                    </a:cubicBezTo>
                    <a:lnTo>
                      <a:pt x="6" y="14"/>
                    </a:lnTo>
                    <a:close/>
                  </a:path>
                </a:pathLst>
              </a:custGeom>
              <a:solidFill>
                <a:srgbClr val="FFFFFF"/>
              </a:solidFill>
              <a:ln cap="flat" w="14288">
                <a:noFill/>
                <a:prstDash val="solid"/>
                <a:miter lim="800000"/>
              </a:ln>
            </p:spPr>
            <p:txBody>
              <a:bodyPr anchor="t" anchorCtr="0" bIns="60944" compatLnSpc="1" lIns="121888" numCol="1" rIns="121888" tIns="60944" vert="horz" wrap="square"/>
              <a:lstStyle/>
              <a:p>
                <a:endParaRPr altLang="en-US" lang="zh-CN" sz="2400"/>
              </a:p>
            </p:txBody>
          </p:sp>
        </p:grpSp>
        <p:grpSp>
          <p:nvGrpSpPr>
            <p:cNvPr id="55" name="组合 154"/>
            <p:cNvGrpSpPr/>
            <p:nvPr/>
          </p:nvGrpSpPr>
          <p:grpSpPr>
            <a:xfrm>
              <a:off x="7866225" y="3512668"/>
              <a:ext cx="224026" cy="495498"/>
              <a:chOff x="6669441" y="4079707"/>
              <a:chExt cx="332935" cy="747160"/>
            </a:xfrm>
          </p:grpSpPr>
          <p:sp>
            <p:nvSpPr>
              <p:cNvPr id="56" name="Freeform 34"/>
              <p:cNvSpPr/>
              <p:nvPr/>
            </p:nvSpPr>
            <p:spPr bwMode="auto">
              <a:xfrm>
                <a:off x="6669441" y="4363751"/>
                <a:ext cx="253169" cy="463116"/>
              </a:xfrm>
              <a:custGeom>
                <a:gdLst>
                  <a:gd fmla="*/ 7 w 52" name="T0"/>
                  <a:gd fmla="*/ 60 h 95" name="T1"/>
                  <a:gd fmla="*/ 31 w 52" name="T2"/>
                  <a:gd fmla="*/ 73 h 95" name="T3"/>
                  <a:gd fmla="*/ 38 w 52" name="T4"/>
                  <a:gd fmla="*/ 70 h 95" name="T5"/>
                  <a:gd fmla="*/ 38 w 52" name="T6"/>
                  <a:gd fmla="*/ 59 h 95" name="T7"/>
                  <a:gd fmla="*/ 17 w 52" name="T8"/>
                  <a:gd fmla="*/ 48 h 95" name="T9"/>
                  <a:gd fmla="*/ 10 w 52" name="T10"/>
                  <a:gd fmla="*/ 37 h 95" name="T11"/>
                  <a:gd fmla="*/ 17 w 52" name="T12"/>
                  <a:gd fmla="*/ 34 h 95" name="T13"/>
                  <a:gd fmla="*/ 38 w 52" name="T14"/>
                  <a:gd fmla="*/ 46 h 95" name="T15"/>
                  <a:gd fmla="*/ 38 w 52" name="T16"/>
                  <a:gd fmla="*/ 33 h 95" name="T17"/>
                  <a:gd fmla="*/ 7 w 52" name="T18"/>
                  <a:gd fmla="*/ 16 h 95" name="T19"/>
                  <a:gd fmla="*/ 0 w 52" name="T20"/>
                  <a:gd fmla="*/ 5 h 95" name="T21"/>
                  <a:gd fmla="*/ 8 w 52" name="T22"/>
                  <a:gd fmla="*/ 3 h 95" name="T23"/>
                  <a:gd fmla="*/ 45 w 52" name="T24"/>
                  <a:gd fmla="*/ 23 h 95" name="T25"/>
                  <a:gd fmla="*/ 52 w 52" name="T26"/>
                  <a:gd fmla="*/ 34 h 95" name="T27"/>
                  <a:gd fmla="*/ 52 w 52" name="T28"/>
                  <a:gd fmla="*/ 54 h 95" name="T29"/>
                  <a:gd fmla="*/ 45 w 52" name="T30"/>
                  <a:gd fmla="*/ 56 h 95" name="T31"/>
                  <a:gd fmla="*/ 52 w 52" name="T32"/>
                  <a:gd fmla="*/ 67 h 95" name="T33"/>
                  <a:gd fmla="*/ 52 w 52" name="T34"/>
                  <a:gd fmla="*/ 78 h 95" name="T35"/>
                  <a:gd fmla="*/ 31 w 52" name="T36"/>
                  <a:gd fmla="*/ 87 h 95" name="T37"/>
                  <a:gd fmla="*/ 7 w 52" name="T38"/>
                  <a:gd fmla="*/ 74 h 95" name="T39"/>
                  <a:gd fmla="*/ 0 w 52" name="T40"/>
                  <a:gd fmla="*/ 63 h 95" name="T41"/>
                  <a:gd fmla="*/ 7 w 52" name="T42"/>
                  <a:gd fmla="*/ 60 h 9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5" w="52">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solidFill>
                <a:srgbClr val="FFFFFF"/>
              </a:solidFill>
              <a:ln cap="flat" w="14288">
                <a:noFill/>
                <a:prstDash val="solid"/>
                <a:miter lim="800000"/>
              </a:ln>
            </p:spPr>
            <p:txBody>
              <a:bodyPr anchor="t" anchorCtr="0" bIns="60944" compatLnSpc="1" lIns="121888" numCol="1" rIns="121888" tIns="60944" vert="horz" wrap="square"/>
              <a:lstStyle/>
              <a:p>
                <a:endParaRPr altLang="en-US" lang="zh-CN" sz="2400"/>
              </a:p>
            </p:txBody>
          </p:sp>
          <p:sp>
            <p:nvSpPr>
              <p:cNvPr id="57" name="Freeform 35"/>
              <p:cNvSpPr/>
              <p:nvPr/>
            </p:nvSpPr>
            <p:spPr bwMode="auto">
              <a:xfrm>
                <a:off x="6675109" y="4079707"/>
                <a:ext cx="49399" cy="142023"/>
              </a:xfrm>
              <a:custGeom>
                <a:gdLst>
                  <a:gd fmla="*/ 0 w 10" name="T0"/>
                  <a:gd fmla="*/ 15 h 29" name="T1"/>
                  <a:gd fmla="*/ 4 w 10" name="T2"/>
                  <a:gd fmla="*/ 17 h 29" name="T3"/>
                  <a:gd fmla="*/ 4 w 10" name="T4"/>
                  <a:gd fmla="*/ 21 h 29" name="T5"/>
                  <a:gd fmla="*/ 5 w 10" name="T6"/>
                  <a:gd fmla="*/ 25 h 29" name="T7"/>
                  <a:gd fmla="*/ 7 w 10" name="T8"/>
                  <a:gd fmla="*/ 23 h 29" name="T9"/>
                  <a:gd fmla="*/ 5 w 10" name="T10"/>
                  <a:gd fmla="*/ 17 h 29" name="T11"/>
                  <a:gd fmla="*/ 2 w 10" name="T12"/>
                  <a:gd fmla="*/ 11 h 29" name="T13"/>
                  <a:gd fmla="*/ 1 w 10" name="T14"/>
                  <a:gd fmla="*/ 4 h 29" name="T15"/>
                  <a:gd fmla="*/ 2 w 10" name="T16"/>
                  <a:gd fmla="*/ 1 h 29" name="T17"/>
                  <a:gd fmla="*/ 6 w 10" name="T18"/>
                  <a:gd fmla="*/ 1 h 29" name="T19"/>
                  <a:gd fmla="*/ 9 w 10" name="T20"/>
                  <a:gd fmla="*/ 4 h 29" name="T21"/>
                  <a:gd fmla="*/ 10 w 10" name="T22"/>
                  <a:gd fmla="*/ 9 h 29" name="T23"/>
                  <a:gd fmla="*/ 10 w 10" name="T24"/>
                  <a:gd fmla="*/ 13 h 29" name="T25"/>
                  <a:gd fmla="*/ 7 w 10" name="T26"/>
                  <a:gd fmla="*/ 11 h 29" name="T27"/>
                  <a:gd fmla="*/ 7 w 10" name="T28"/>
                  <a:gd fmla="*/ 7 h 29" name="T29"/>
                  <a:gd fmla="*/ 6 w 10" name="T30"/>
                  <a:gd fmla="*/ 4 h 29" name="T31"/>
                  <a:gd fmla="*/ 4 w 10" name="T32"/>
                  <a:gd fmla="*/ 4 h 29" name="T33"/>
                  <a:gd fmla="*/ 4 w 10" name="T34"/>
                  <a:gd fmla="*/ 6 h 29" name="T35"/>
                  <a:gd fmla="*/ 6 w 10" name="T36"/>
                  <a:gd fmla="*/ 12 h 29" name="T37"/>
                  <a:gd fmla="*/ 9 w 10" name="T38"/>
                  <a:gd fmla="*/ 18 h 29" name="T39"/>
                  <a:gd fmla="*/ 10 w 10" name="T40"/>
                  <a:gd fmla="*/ 25 h 29" name="T41"/>
                  <a:gd fmla="*/ 9 w 10" name="T42"/>
                  <a:gd fmla="*/ 29 h 29" name="T43"/>
                  <a:gd fmla="*/ 6 w 10" name="T44"/>
                  <a:gd fmla="*/ 28 h 29" name="T45"/>
                  <a:gd fmla="*/ 0 w 10" name="T46"/>
                  <a:gd fmla="*/ 20 h 29" name="T47"/>
                  <a:gd fmla="*/ 0 w 10" name="T48"/>
                  <a:gd fmla="*/ 15 h 2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10">
                    <a:moveTo>
                      <a:pt x="0" y="15"/>
                    </a:moveTo>
                    <a:cubicBezTo>
                      <a:pt x="4" y="17"/>
                      <a:pt x="4" y="17"/>
                      <a:pt x="4" y="17"/>
                    </a:cubicBezTo>
                    <a:cubicBezTo>
                      <a:pt x="4" y="21"/>
                      <a:pt x="4" y="21"/>
                      <a:pt x="4" y="21"/>
                    </a:cubicBezTo>
                    <a:cubicBezTo>
                      <a:pt x="4" y="23"/>
                      <a:pt x="4" y="25"/>
                      <a:pt x="5" y="25"/>
                    </a:cubicBezTo>
                    <a:cubicBezTo>
                      <a:pt x="6" y="26"/>
                      <a:pt x="7" y="25"/>
                      <a:pt x="7" y="23"/>
                    </a:cubicBezTo>
                    <a:cubicBezTo>
                      <a:pt x="7" y="22"/>
                      <a:pt x="6" y="20"/>
                      <a:pt x="5" y="17"/>
                    </a:cubicBezTo>
                    <a:cubicBezTo>
                      <a:pt x="2" y="11"/>
                      <a:pt x="2" y="11"/>
                      <a:pt x="2" y="11"/>
                    </a:cubicBezTo>
                    <a:cubicBezTo>
                      <a:pt x="1" y="8"/>
                      <a:pt x="1" y="6"/>
                      <a:pt x="1" y="4"/>
                    </a:cubicBezTo>
                    <a:cubicBezTo>
                      <a:pt x="1" y="3"/>
                      <a:pt x="1" y="2"/>
                      <a:pt x="2" y="1"/>
                    </a:cubicBezTo>
                    <a:cubicBezTo>
                      <a:pt x="3" y="0"/>
                      <a:pt x="4" y="0"/>
                      <a:pt x="6" y="1"/>
                    </a:cubicBezTo>
                    <a:cubicBezTo>
                      <a:pt x="7" y="2"/>
                      <a:pt x="9" y="3"/>
                      <a:pt x="9" y="4"/>
                    </a:cubicBezTo>
                    <a:cubicBezTo>
                      <a:pt x="10" y="6"/>
                      <a:pt x="10" y="7"/>
                      <a:pt x="10" y="9"/>
                    </a:cubicBezTo>
                    <a:cubicBezTo>
                      <a:pt x="10" y="13"/>
                      <a:pt x="10" y="13"/>
                      <a:pt x="10" y="13"/>
                    </a:cubicBezTo>
                    <a:cubicBezTo>
                      <a:pt x="7" y="11"/>
                      <a:pt x="7" y="11"/>
                      <a:pt x="7" y="11"/>
                    </a:cubicBezTo>
                    <a:cubicBezTo>
                      <a:pt x="7" y="7"/>
                      <a:pt x="7" y="7"/>
                      <a:pt x="7" y="7"/>
                    </a:cubicBezTo>
                    <a:cubicBezTo>
                      <a:pt x="7" y="6"/>
                      <a:pt x="7" y="5"/>
                      <a:pt x="6" y="4"/>
                    </a:cubicBezTo>
                    <a:cubicBezTo>
                      <a:pt x="5" y="4"/>
                      <a:pt x="5" y="4"/>
                      <a:pt x="4" y="4"/>
                    </a:cubicBezTo>
                    <a:cubicBezTo>
                      <a:pt x="4" y="4"/>
                      <a:pt x="4" y="5"/>
                      <a:pt x="4" y="6"/>
                    </a:cubicBezTo>
                    <a:cubicBezTo>
                      <a:pt x="4" y="7"/>
                      <a:pt x="5" y="9"/>
                      <a:pt x="6" y="12"/>
                    </a:cubicBezTo>
                    <a:cubicBezTo>
                      <a:pt x="9" y="18"/>
                      <a:pt x="9" y="18"/>
                      <a:pt x="9" y="18"/>
                    </a:cubicBezTo>
                    <a:cubicBezTo>
                      <a:pt x="10" y="21"/>
                      <a:pt x="10" y="23"/>
                      <a:pt x="10" y="25"/>
                    </a:cubicBezTo>
                    <a:cubicBezTo>
                      <a:pt x="10" y="27"/>
                      <a:pt x="10" y="28"/>
                      <a:pt x="9" y="29"/>
                    </a:cubicBezTo>
                    <a:cubicBezTo>
                      <a:pt x="8" y="29"/>
                      <a:pt x="7" y="29"/>
                      <a:pt x="6" y="28"/>
                    </a:cubicBezTo>
                    <a:cubicBezTo>
                      <a:pt x="2" y="26"/>
                      <a:pt x="0" y="24"/>
                      <a:pt x="0" y="20"/>
                    </a:cubicBezTo>
                    <a:lnTo>
                      <a:pt x="0" y="15"/>
                    </a:lnTo>
                    <a:close/>
                  </a:path>
                </a:pathLst>
              </a:custGeom>
              <a:solidFill>
                <a:srgbClr val="FFFFFF"/>
              </a:solidFill>
              <a:ln cap="flat" w="14288">
                <a:noFill/>
                <a:prstDash val="solid"/>
                <a:miter lim="800000"/>
              </a:ln>
            </p:spPr>
            <p:txBody>
              <a:bodyPr anchor="t" anchorCtr="0" bIns="60944" compatLnSpc="1" lIns="121888" numCol="1" rIns="121888" tIns="60944" vert="horz" wrap="square"/>
              <a:lstStyle/>
              <a:p>
                <a:endParaRPr altLang="en-US" lang="zh-CN" sz="2400"/>
              </a:p>
            </p:txBody>
          </p:sp>
          <p:sp>
            <p:nvSpPr>
              <p:cNvPr id="58" name="Freeform 36"/>
              <p:cNvSpPr/>
              <p:nvPr/>
            </p:nvSpPr>
            <p:spPr bwMode="auto">
              <a:xfrm>
                <a:off x="6767731" y="4124990"/>
                <a:ext cx="53516" cy="146139"/>
              </a:xfrm>
              <a:custGeom>
                <a:gdLst>
                  <a:gd fmla="*/ 26 w 26" name="T0"/>
                  <a:gd fmla="*/ 16 h 71" name="T1"/>
                  <a:gd fmla="*/ 26 w 26" name="T2"/>
                  <a:gd fmla="*/ 23 h 71" name="T3"/>
                  <a:gd fmla="*/ 17 w 26" name="T4"/>
                  <a:gd fmla="*/ 16 h 71" name="T5"/>
                  <a:gd fmla="*/ 17 w 26" name="T6"/>
                  <a:gd fmla="*/ 71 h 71" name="T7"/>
                  <a:gd fmla="*/ 10 w 26" name="T8"/>
                  <a:gd fmla="*/ 66 h 71" name="T9"/>
                  <a:gd fmla="*/ 10 w 26" name="T10"/>
                  <a:gd fmla="*/ 11 h 71" name="T11"/>
                  <a:gd fmla="*/ 0 w 26" name="T12"/>
                  <a:gd fmla="*/ 7 h 71" name="T13"/>
                  <a:gd fmla="*/ 0 w 26" name="T14"/>
                  <a:gd fmla="*/ 2 h 71" name="T15"/>
                  <a:gd fmla="*/ 0 w 26" name="T16"/>
                  <a:gd fmla="*/ 0 h 71" name="T17"/>
                  <a:gd fmla="*/ 26 w 26" name="T18"/>
                  <a:gd fmla="*/ 16 h 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1" w="26">
                    <a:moveTo>
                      <a:pt x="26" y="16"/>
                    </a:moveTo>
                    <a:lnTo>
                      <a:pt x="26" y="23"/>
                    </a:lnTo>
                    <a:lnTo>
                      <a:pt x="17" y="16"/>
                    </a:lnTo>
                    <a:lnTo>
                      <a:pt x="17" y="71"/>
                    </a:lnTo>
                    <a:lnTo>
                      <a:pt x="10" y="66"/>
                    </a:lnTo>
                    <a:lnTo>
                      <a:pt x="10" y="11"/>
                    </a:lnTo>
                    <a:lnTo>
                      <a:pt x="0" y="7"/>
                    </a:lnTo>
                    <a:lnTo>
                      <a:pt x="0" y="2"/>
                    </a:lnTo>
                    <a:lnTo>
                      <a:pt x="0" y="0"/>
                    </a:lnTo>
                    <a:lnTo>
                      <a:pt x="26" y="16"/>
                    </a:lnTo>
                    <a:close/>
                  </a:path>
                </a:pathLst>
              </a:custGeom>
              <a:solidFill>
                <a:srgbClr val="FFFFFF"/>
              </a:solidFill>
              <a:ln cap="flat" w="14288">
                <a:noFill/>
                <a:prstDash val="solid"/>
                <a:miter lim="800000"/>
              </a:ln>
            </p:spPr>
            <p:txBody>
              <a:bodyPr anchor="t" anchorCtr="0" bIns="60944" compatLnSpc="1" lIns="121888" numCol="1" rIns="121888" tIns="60944" vert="horz" wrap="square"/>
              <a:lstStyle/>
              <a:p>
                <a:endParaRPr altLang="en-US" lang="zh-CN" sz="2400"/>
              </a:p>
            </p:txBody>
          </p:sp>
          <p:sp>
            <p:nvSpPr>
              <p:cNvPr id="59" name="Freeform 37"/>
              <p:cNvSpPr/>
              <p:nvPr/>
            </p:nvSpPr>
            <p:spPr bwMode="auto">
              <a:xfrm>
                <a:off x="6864471" y="4182622"/>
                <a:ext cx="45282" cy="146139"/>
              </a:xfrm>
              <a:custGeom>
                <a:gdLst>
                  <a:gd fmla="*/ 0 w 22" name="T0"/>
                  <a:gd fmla="*/ 0 h 71" name="T1"/>
                  <a:gd fmla="*/ 22 w 22" name="T2"/>
                  <a:gd fmla="*/ 10 h 71" name="T3"/>
                  <a:gd fmla="*/ 22 w 22" name="T4"/>
                  <a:gd fmla="*/ 19 h 71" name="T5"/>
                  <a:gd fmla="*/ 10 w 22" name="T6"/>
                  <a:gd fmla="*/ 12 h 71" name="T7"/>
                  <a:gd fmla="*/ 10 w 22" name="T8"/>
                  <a:gd fmla="*/ 28 h 71" name="T9"/>
                  <a:gd fmla="*/ 19 w 22" name="T10"/>
                  <a:gd fmla="*/ 36 h 71" name="T11"/>
                  <a:gd fmla="*/ 19 w 22" name="T12"/>
                  <a:gd fmla="*/ 43 h 71" name="T13"/>
                  <a:gd fmla="*/ 10 w 22" name="T14"/>
                  <a:gd fmla="*/ 38 h 71" name="T15"/>
                  <a:gd fmla="*/ 10 w 22" name="T16"/>
                  <a:gd fmla="*/ 57 h 71" name="T17"/>
                  <a:gd fmla="*/ 22 w 22" name="T18"/>
                  <a:gd fmla="*/ 64 h 71" name="T19"/>
                  <a:gd fmla="*/ 22 w 22" name="T20"/>
                  <a:gd fmla="*/ 71 h 71" name="T21"/>
                  <a:gd fmla="*/ 0 w 22" name="T22"/>
                  <a:gd fmla="*/ 59 h 71" name="T23"/>
                  <a:gd fmla="*/ 0 w 22" name="T24"/>
                  <a:gd fmla="*/ 0 h 7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1" w="22">
                    <a:moveTo>
                      <a:pt x="0" y="0"/>
                    </a:moveTo>
                    <a:lnTo>
                      <a:pt x="22" y="10"/>
                    </a:lnTo>
                    <a:lnTo>
                      <a:pt x="22" y="19"/>
                    </a:lnTo>
                    <a:lnTo>
                      <a:pt x="10" y="12"/>
                    </a:lnTo>
                    <a:lnTo>
                      <a:pt x="10" y="28"/>
                    </a:lnTo>
                    <a:lnTo>
                      <a:pt x="19" y="36"/>
                    </a:lnTo>
                    <a:lnTo>
                      <a:pt x="19" y="43"/>
                    </a:lnTo>
                    <a:lnTo>
                      <a:pt x="10" y="38"/>
                    </a:lnTo>
                    <a:lnTo>
                      <a:pt x="10" y="57"/>
                    </a:lnTo>
                    <a:lnTo>
                      <a:pt x="22" y="64"/>
                    </a:lnTo>
                    <a:lnTo>
                      <a:pt x="22" y="71"/>
                    </a:lnTo>
                    <a:lnTo>
                      <a:pt x="0" y="59"/>
                    </a:lnTo>
                    <a:lnTo>
                      <a:pt x="0" y="0"/>
                    </a:lnTo>
                    <a:close/>
                  </a:path>
                </a:pathLst>
              </a:custGeom>
              <a:solidFill>
                <a:srgbClr val="FFFFFF"/>
              </a:solidFill>
              <a:ln cap="flat" w="14288">
                <a:noFill/>
                <a:prstDash val="solid"/>
                <a:miter lim="800000"/>
              </a:ln>
            </p:spPr>
            <p:txBody>
              <a:bodyPr anchor="t" anchorCtr="0" bIns="60944" compatLnSpc="1" lIns="121888" numCol="1" rIns="121888" tIns="60944" vert="horz" wrap="square"/>
              <a:lstStyle/>
              <a:p>
                <a:endParaRPr altLang="en-US" lang="zh-CN" sz="2400"/>
              </a:p>
            </p:txBody>
          </p:sp>
          <p:sp>
            <p:nvSpPr>
              <p:cNvPr id="60" name="Freeform 38"/>
              <p:cNvSpPr>
                <a:spLocks noEditPoints="1"/>
              </p:cNvSpPr>
              <p:nvPr/>
            </p:nvSpPr>
            <p:spPr bwMode="auto">
              <a:xfrm>
                <a:off x="6952977" y="4225845"/>
                <a:ext cx="49399" cy="137906"/>
              </a:xfrm>
              <a:custGeom>
                <a:gdLst>
                  <a:gd fmla="*/ 0 w 10" name="T0"/>
                  <a:gd fmla="*/ 0 h 28" name="T1"/>
                  <a:gd fmla="*/ 7 w 10" name="T2"/>
                  <a:gd fmla="*/ 4 h 28" name="T3"/>
                  <a:gd fmla="*/ 10 w 10" name="T4"/>
                  <a:gd fmla="*/ 10 h 28" name="T5"/>
                  <a:gd fmla="*/ 10 w 10" name="T6"/>
                  <a:gd fmla="*/ 18 h 28" name="T7"/>
                  <a:gd fmla="*/ 8 w 10" name="T8"/>
                  <a:gd fmla="*/ 19 h 28" name="T9"/>
                  <a:gd fmla="*/ 4 w 10" name="T10"/>
                  <a:gd fmla="*/ 17 h 28" name="T11"/>
                  <a:gd fmla="*/ 3 w 10" name="T12"/>
                  <a:gd fmla="*/ 16 h 28" name="T13"/>
                  <a:gd fmla="*/ 3 w 10" name="T14"/>
                  <a:gd fmla="*/ 28 h 28" name="T15"/>
                  <a:gd fmla="*/ 0 w 10" name="T16"/>
                  <a:gd fmla="*/ 26 h 28" name="T17"/>
                  <a:gd fmla="*/ 0 w 10" name="T18"/>
                  <a:gd fmla="*/ 0 h 28" name="T19"/>
                  <a:gd fmla="*/ 6 w 10" name="T20"/>
                  <a:gd fmla="*/ 15 h 28" name="T21"/>
                  <a:gd fmla="*/ 6 w 10" name="T22"/>
                  <a:gd fmla="*/ 15 h 28" name="T23"/>
                  <a:gd fmla="*/ 7 w 10" name="T24"/>
                  <a:gd fmla="*/ 14 h 28" name="T25"/>
                  <a:gd fmla="*/ 7 w 10" name="T26"/>
                  <a:gd fmla="*/ 9 h 28" name="T27"/>
                  <a:gd fmla="*/ 5 w 10" name="T28"/>
                  <a:gd fmla="*/ 6 h 28" name="T29"/>
                  <a:gd fmla="*/ 3 w 10" name="T30"/>
                  <a:gd fmla="*/ 5 h 28" name="T31"/>
                  <a:gd fmla="*/ 3 w 10" name="T32"/>
                  <a:gd fmla="*/ 13 h 28" name="T33"/>
                  <a:gd fmla="*/ 6 w 10" name="T34"/>
                  <a:gd fmla="*/ 15 h 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10">
                    <a:moveTo>
                      <a:pt x="0" y="0"/>
                    </a:moveTo>
                    <a:cubicBezTo>
                      <a:pt x="7" y="4"/>
                      <a:pt x="7" y="4"/>
                      <a:pt x="7" y="4"/>
                    </a:cubicBezTo>
                    <a:cubicBezTo>
                      <a:pt x="9" y="5"/>
                      <a:pt x="10" y="7"/>
                      <a:pt x="10" y="10"/>
                    </a:cubicBezTo>
                    <a:cubicBezTo>
                      <a:pt x="10" y="18"/>
                      <a:pt x="10" y="18"/>
                      <a:pt x="10" y="18"/>
                    </a:cubicBezTo>
                    <a:cubicBezTo>
                      <a:pt x="10" y="19"/>
                      <a:pt x="9" y="19"/>
                      <a:pt x="8" y="19"/>
                    </a:cubicBezTo>
                    <a:cubicBezTo>
                      <a:pt x="7" y="19"/>
                      <a:pt x="6" y="18"/>
                      <a:pt x="4" y="17"/>
                    </a:cubicBezTo>
                    <a:cubicBezTo>
                      <a:pt x="3" y="16"/>
                      <a:pt x="3" y="16"/>
                      <a:pt x="3" y="16"/>
                    </a:cubicBezTo>
                    <a:cubicBezTo>
                      <a:pt x="3" y="28"/>
                      <a:pt x="3" y="28"/>
                      <a:pt x="3" y="28"/>
                    </a:cubicBezTo>
                    <a:cubicBezTo>
                      <a:pt x="0" y="26"/>
                      <a:pt x="0" y="26"/>
                      <a:pt x="0" y="26"/>
                    </a:cubicBezTo>
                    <a:lnTo>
                      <a:pt x="0" y="0"/>
                    </a:lnTo>
                    <a:close/>
                    <a:moveTo>
                      <a:pt x="6" y="15"/>
                    </a:moveTo>
                    <a:cubicBezTo>
                      <a:pt x="6" y="15"/>
                      <a:pt x="6" y="15"/>
                      <a:pt x="6" y="15"/>
                    </a:cubicBezTo>
                    <a:cubicBezTo>
                      <a:pt x="7" y="15"/>
                      <a:pt x="7" y="15"/>
                      <a:pt x="7" y="14"/>
                    </a:cubicBezTo>
                    <a:cubicBezTo>
                      <a:pt x="7" y="9"/>
                      <a:pt x="7" y="9"/>
                      <a:pt x="7" y="9"/>
                    </a:cubicBezTo>
                    <a:cubicBezTo>
                      <a:pt x="7" y="8"/>
                      <a:pt x="6" y="7"/>
                      <a:pt x="5" y="6"/>
                    </a:cubicBezTo>
                    <a:cubicBezTo>
                      <a:pt x="3" y="5"/>
                      <a:pt x="3" y="5"/>
                      <a:pt x="3" y="5"/>
                    </a:cubicBezTo>
                    <a:cubicBezTo>
                      <a:pt x="3" y="13"/>
                      <a:pt x="3" y="13"/>
                      <a:pt x="3" y="13"/>
                    </a:cubicBezTo>
                    <a:lnTo>
                      <a:pt x="6" y="15"/>
                    </a:lnTo>
                    <a:close/>
                  </a:path>
                </a:pathLst>
              </a:custGeom>
              <a:solidFill>
                <a:srgbClr val="FFFFFF"/>
              </a:solidFill>
              <a:ln cap="flat" w="14288">
                <a:noFill/>
                <a:prstDash val="solid"/>
                <a:miter lim="800000"/>
              </a:ln>
            </p:spPr>
            <p:txBody>
              <a:bodyPr anchor="t" anchorCtr="0" bIns="60944" compatLnSpc="1" lIns="121888" numCol="1" rIns="121888" tIns="60944" vert="horz" wrap="square"/>
              <a:lstStyle/>
              <a:p>
                <a:endParaRPr altLang="en-US" lang="zh-CN" sz="2400"/>
              </a:p>
            </p:txBody>
          </p:sp>
        </p:grpSp>
      </p:grpSp>
      <p:grpSp>
        <p:nvGrpSpPr>
          <p:cNvPr id="73" name="Group 87"/>
          <p:cNvGrpSpPr/>
          <p:nvPr/>
        </p:nvGrpSpPr>
        <p:grpSpPr>
          <a:xfrm>
            <a:off x="704401" y="1046037"/>
            <a:ext cx="3363756" cy="882180"/>
            <a:chOff x="138498" y="3002145"/>
            <a:chExt cx="3418039" cy="900474"/>
          </a:xfrm>
        </p:grpSpPr>
        <p:sp>
          <p:nvSpPr>
            <p:cNvPr id="74" name="椭圆 10"/>
            <p:cNvSpPr/>
            <p:nvPr/>
          </p:nvSpPr>
          <p:spPr>
            <a:xfrm>
              <a:off x="138498" y="3248582"/>
              <a:ext cx="349697" cy="34969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solidFill>
                    <a:schemeClr val="bg1">
                      <a:lumMod val="85000"/>
                    </a:schemeClr>
                  </a:solidFill>
                  <a:latin charset="-122" panose="020b0503020204020204" pitchFamily="34" typeface="微软雅黑"/>
                  <a:ea charset="-122" panose="020b0503020204020204" pitchFamily="34" typeface="微软雅黑"/>
                </a:rPr>
                <a:t>1</a:t>
              </a:r>
            </a:p>
          </p:txBody>
        </p:sp>
        <p:sp>
          <p:nvSpPr>
            <p:cNvPr id="75" name="文本框 11"/>
            <p:cNvSpPr txBox="1"/>
            <p:nvPr/>
          </p:nvSpPr>
          <p:spPr>
            <a:xfrm>
              <a:off x="477437" y="3002145"/>
              <a:ext cx="1269847" cy="311121"/>
            </a:xfrm>
            <a:prstGeom prst="rect">
              <a:avLst/>
            </a:prstGeom>
            <a:noFill/>
          </p:spPr>
          <p:txBody>
            <a:bodyPr rtlCol="0" wrap="none">
              <a:spAutoFit/>
            </a:bodyPr>
            <a:lstStyle/>
            <a:p>
              <a:pPr algn="l"/>
              <a:r>
                <a:rPr altLang="en-US" lang="zh-CN" sz="1400">
                  <a:solidFill>
                    <a:srgbClr val="00A4E3"/>
                  </a:solidFill>
                  <a:latin charset="-122" panose="020b0503020204020204" pitchFamily="34" typeface="微软雅黑"/>
                  <a:ea charset="-122" panose="020b0503020204020204" pitchFamily="34" typeface="微软雅黑"/>
                </a:rPr>
                <a:t>点击添加标题</a:t>
              </a:r>
            </a:p>
          </p:txBody>
        </p:sp>
        <p:sp>
          <p:nvSpPr>
            <p:cNvPr id="76" name="矩形 9"/>
            <p:cNvSpPr/>
            <p:nvPr/>
          </p:nvSpPr>
          <p:spPr>
            <a:xfrm>
              <a:off x="484797" y="3271159"/>
              <a:ext cx="3071740" cy="625353"/>
            </a:xfrm>
            <a:prstGeom prst="rect">
              <a:avLst/>
            </a:prstGeom>
          </p:spPr>
          <p:txBody>
            <a:bodyPr wrap="square">
              <a:spAutoFit/>
            </a:bodyPr>
            <a:lstStyle/>
            <a:p>
              <a:pPr algn="just">
                <a:lnSpc>
                  <a:spcPct val="114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grpSp>
        <p:nvGrpSpPr>
          <p:cNvPr id="77" name="Group 91"/>
          <p:cNvGrpSpPr/>
          <p:nvPr/>
        </p:nvGrpSpPr>
        <p:grpSpPr>
          <a:xfrm>
            <a:off x="713774" y="2201953"/>
            <a:ext cx="3354381" cy="882180"/>
            <a:chOff x="138498" y="3002145"/>
            <a:chExt cx="3408513" cy="900474"/>
          </a:xfrm>
        </p:grpSpPr>
        <p:sp>
          <p:nvSpPr>
            <p:cNvPr id="78" name="椭圆 10"/>
            <p:cNvSpPr/>
            <p:nvPr/>
          </p:nvSpPr>
          <p:spPr>
            <a:xfrm>
              <a:off x="138498" y="3267632"/>
              <a:ext cx="349697" cy="34969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solidFill>
                    <a:schemeClr val="bg1">
                      <a:lumMod val="85000"/>
                    </a:schemeClr>
                  </a:solidFill>
                  <a:latin charset="-122" panose="020b0503020204020204" pitchFamily="34" typeface="微软雅黑"/>
                  <a:ea charset="-122" panose="020b0503020204020204" pitchFamily="34" typeface="微软雅黑"/>
                </a:rPr>
                <a:t>2</a:t>
              </a:r>
            </a:p>
          </p:txBody>
        </p:sp>
        <p:sp>
          <p:nvSpPr>
            <p:cNvPr id="79" name="文本框 11"/>
            <p:cNvSpPr txBox="1"/>
            <p:nvPr/>
          </p:nvSpPr>
          <p:spPr>
            <a:xfrm>
              <a:off x="477437" y="3002145"/>
              <a:ext cx="1269847" cy="311121"/>
            </a:xfrm>
            <a:prstGeom prst="rect">
              <a:avLst/>
            </a:prstGeom>
            <a:noFill/>
          </p:spPr>
          <p:txBody>
            <a:bodyPr rtlCol="0" wrap="none">
              <a:spAutoFit/>
            </a:bodyPr>
            <a:lstStyle/>
            <a:p>
              <a:pPr algn="l"/>
              <a:r>
                <a:rPr altLang="en-US" lang="zh-CN" sz="1400">
                  <a:solidFill>
                    <a:srgbClr val="00A4E3"/>
                  </a:solidFill>
                  <a:latin charset="-122" panose="020b0503020204020204" pitchFamily="34" typeface="微软雅黑"/>
                  <a:ea charset="-122" panose="020b0503020204020204" pitchFamily="34" typeface="微软雅黑"/>
                </a:rPr>
                <a:t>点击添加标题</a:t>
              </a:r>
            </a:p>
          </p:txBody>
        </p:sp>
        <p:sp>
          <p:nvSpPr>
            <p:cNvPr id="80" name="矩形 9"/>
            <p:cNvSpPr/>
            <p:nvPr/>
          </p:nvSpPr>
          <p:spPr>
            <a:xfrm>
              <a:off x="484796" y="3271159"/>
              <a:ext cx="3062215" cy="625353"/>
            </a:xfrm>
            <a:prstGeom prst="rect">
              <a:avLst/>
            </a:prstGeom>
          </p:spPr>
          <p:txBody>
            <a:bodyPr wrap="square">
              <a:spAutoFit/>
            </a:bodyPr>
            <a:lstStyle/>
            <a:p>
              <a:pPr algn="just">
                <a:lnSpc>
                  <a:spcPct val="114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grpSp>
        <p:nvGrpSpPr>
          <p:cNvPr id="81" name="Group 95"/>
          <p:cNvGrpSpPr/>
          <p:nvPr/>
        </p:nvGrpSpPr>
        <p:grpSpPr>
          <a:xfrm>
            <a:off x="723148" y="3379671"/>
            <a:ext cx="3345006" cy="882180"/>
            <a:chOff x="138498" y="3002145"/>
            <a:chExt cx="3398987" cy="900474"/>
          </a:xfrm>
        </p:grpSpPr>
        <p:sp>
          <p:nvSpPr>
            <p:cNvPr id="82" name="椭圆 10"/>
            <p:cNvSpPr/>
            <p:nvPr/>
          </p:nvSpPr>
          <p:spPr>
            <a:xfrm>
              <a:off x="138498" y="3267632"/>
              <a:ext cx="349697" cy="34969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solidFill>
                    <a:schemeClr val="bg1">
                      <a:lumMod val="85000"/>
                    </a:schemeClr>
                  </a:solidFill>
                  <a:latin charset="-122" panose="020b0503020204020204" pitchFamily="34" typeface="微软雅黑"/>
                  <a:ea charset="-122" panose="020b0503020204020204" pitchFamily="34" typeface="微软雅黑"/>
                </a:rPr>
                <a:t>3</a:t>
              </a:r>
            </a:p>
          </p:txBody>
        </p:sp>
        <p:sp>
          <p:nvSpPr>
            <p:cNvPr id="83" name="文本框 11"/>
            <p:cNvSpPr txBox="1"/>
            <p:nvPr/>
          </p:nvSpPr>
          <p:spPr>
            <a:xfrm>
              <a:off x="477437" y="3002145"/>
              <a:ext cx="1269847" cy="311121"/>
            </a:xfrm>
            <a:prstGeom prst="rect">
              <a:avLst/>
            </a:prstGeom>
            <a:noFill/>
          </p:spPr>
          <p:txBody>
            <a:bodyPr rtlCol="0" wrap="none">
              <a:spAutoFit/>
            </a:bodyPr>
            <a:lstStyle/>
            <a:p>
              <a:pPr algn="l"/>
              <a:r>
                <a:rPr altLang="en-US" lang="zh-CN" sz="1400">
                  <a:solidFill>
                    <a:srgbClr val="00A4E3"/>
                  </a:solidFill>
                  <a:latin charset="-122" panose="020b0503020204020204" pitchFamily="34" typeface="微软雅黑"/>
                  <a:ea charset="-122" panose="020b0503020204020204" pitchFamily="34" typeface="微软雅黑"/>
                </a:rPr>
                <a:t>点击添加标题</a:t>
              </a:r>
            </a:p>
          </p:txBody>
        </p:sp>
        <p:sp>
          <p:nvSpPr>
            <p:cNvPr id="84" name="矩形 9"/>
            <p:cNvSpPr/>
            <p:nvPr/>
          </p:nvSpPr>
          <p:spPr>
            <a:xfrm>
              <a:off x="484796" y="3271158"/>
              <a:ext cx="3052689" cy="625353"/>
            </a:xfrm>
            <a:prstGeom prst="rect">
              <a:avLst/>
            </a:prstGeom>
          </p:spPr>
          <p:txBody>
            <a:bodyPr wrap="square">
              <a:spAutoFit/>
            </a:bodyPr>
            <a:lstStyle/>
            <a:p>
              <a:pPr algn="just">
                <a:lnSpc>
                  <a:spcPct val="114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sp>
        <p:nvSpPr>
          <p:cNvPr id="85" name="平行四边形 84"/>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平行四边形 85"/>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平行四边形 86"/>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平行四边形 87"/>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9" name="直接连接符 88"/>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90"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91" name="Group 7"/>
          <p:cNvGrpSpPr/>
          <p:nvPr/>
        </p:nvGrpSpPr>
        <p:grpSpPr>
          <a:xfrm>
            <a:off x="180202" y="181952"/>
            <a:ext cx="216018" cy="113981"/>
            <a:chExt cx="1041399" cy="549275"/>
          </a:xfrm>
          <a:solidFill>
            <a:srgbClr val="133E73"/>
          </a:solidFill>
        </p:grpSpPr>
        <p:sp>
          <p:nvSpPr>
            <p:cNvPr id="92"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3"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4"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95" name="6112">
            <a:hlinkClick action="ppaction://media"/>
          </p:cNvPr>
          <p:cNvPicPr>
            <a:picLocks noChangeAspect="1"/>
          </p:cNvPicPr>
          <p:nvPr>
            <a:audioFile r:link="rId8"/>
            <p:extLst>
              <p:ext uri="{DAA4B4D4-6D71-4841-9C94-3DE7FCFB9230}">
                <p14:media r:embed="rId9"/>
              </p:ext>
            </p:extLst>
          </p:nvPr>
        </p:nvPicPr>
        <p:blipFill>
          <a:blip r:embed="rId7"/>
          <a:stretch>
            <a:fillRect/>
          </a:stretch>
        </p:blipFill>
        <p:spPr>
          <a:xfrm>
            <a:off x="2268377" y="-1568065"/>
            <a:ext cx="1008084" cy="1008084"/>
          </a:xfrm>
          <a:prstGeom prst="rect">
            <a:avLst/>
          </a:prstGeom>
        </p:spPr>
      </p:pic>
    </p:spTree>
    <p:custDataLst>
      <p:tags r:id="rId10"/>
    </p:custData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91"/>
                                        </p:tgtEl>
                                        <p:attrNameLst>
                                          <p:attrName>style.visibility</p:attrName>
                                        </p:attrNameLst>
                                      </p:cBhvr>
                                      <p:to>
                                        <p:strVal val="visible"/>
                                      </p:to>
                                    </p:set>
                                    <p:anim calcmode="lin" valueType="num">
                                      <p:cBhvr additive="base">
                                        <p:cTn dur="500" fill="hold" id="7"/>
                                        <p:tgtEl>
                                          <p:spTgt spid="91"/>
                                        </p:tgtEl>
                                        <p:attrNameLst>
                                          <p:attrName>ppt_x</p:attrName>
                                        </p:attrNameLst>
                                      </p:cBhvr>
                                      <p:tavLst>
                                        <p:tav tm="0">
                                          <p:val>
                                            <p:strVal val="0-#ppt_w/2"/>
                                          </p:val>
                                        </p:tav>
                                        <p:tav tm="100000">
                                          <p:val>
                                            <p:strVal val="#ppt_x"/>
                                          </p:val>
                                        </p:tav>
                                      </p:tavLst>
                                    </p:anim>
                                    <p:anim calcmode="lin" valueType="num">
                                      <p:cBhvr additive="base">
                                        <p:cTn dur="500" fill="hold" id="8"/>
                                        <p:tgtEl>
                                          <p:spTgt spid="9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90"/>
                                        </p:tgtEl>
                                        <p:attrNameLst>
                                          <p:attrName>style.visibility</p:attrName>
                                        </p:attrNameLst>
                                      </p:cBhvr>
                                      <p:to>
                                        <p:strVal val="visible"/>
                                      </p:to>
                                    </p:set>
                                    <p:anim calcmode="lin" valueType="num">
                                      <p:cBhvr>
                                        <p:cTn dur="500" fill="hold" id="12"/>
                                        <p:tgtEl>
                                          <p:spTgt spid="9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90"/>
                                        </p:tgtEl>
                                        <p:attrNameLst>
                                          <p:attrName>ppt_y</p:attrName>
                                        </p:attrNameLst>
                                      </p:cBhvr>
                                      <p:tavLst>
                                        <p:tav tm="0">
                                          <p:val>
                                            <p:strVal val="#ppt_y"/>
                                          </p:val>
                                        </p:tav>
                                        <p:tav tm="100000">
                                          <p:val>
                                            <p:strVal val="#ppt_y"/>
                                          </p:val>
                                        </p:tav>
                                      </p:tavLst>
                                    </p:anim>
                                    <p:anim calcmode="lin" valueType="num">
                                      <p:cBhvr>
                                        <p:cTn dur="500" fill="hold" id="14"/>
                                        <p:tgtEl>
                                          <p:spTgt spid="9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9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90"/>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87"/>
                                        </p:tgtEl>
                                        <p:attrNameLst>
                                          <p:attrName>fillcolor</p:attrName>
                                        </p:attrNameLst>
                                      </p:cBhvr>
                                      <p:to>
                                        <a:srgbClr val="00AEEF"/>
                                      </p:to>
                                    </p:animClr>
                                    <p:set>
                                      <p:cBhvr>
                                        <p:cTn dur="300" fill="hold" id="20"/>
                                        <p:tgtEl>
                                          <p:spTgt spid="87"/>
                                        </p:tgtEl>
                                        <p:attrNameLst>
                                          <p:attrName>fill.type</p:attrName>
                                        </p:attrNameLst>
                                      </p:cBhvr>
                                      <p:to>
                                        <p:strVal val="solid"/>
                                      </p:to>
                                    </p:set>
                                    <p:set>
                                      <p:cBhvr>
                                        <p:cTn dur="300" fill="hold" id="21"/>
                                        <p:tgtEl>
                                          <p:spTgt spid="87"/>
                                        </p:tgtEl>
                                        <p:attrNameLst>
                                          <p:attrName>fill.on</p:attrName>
                                        </p:attrNameLst>
                                      </p:cBhvr>
                                      <p:to>
                                        <p:strVal val="true"/>
                                      </p:to>
                                    </p:set>
                                  </p:childTnLst>
                                </p:cTn>
                              </p:par>
                            </p:childTnLst>
                          </p:cTn>
                        </p:par>
                        <p:par>
                          <p:cTn fill="hold" id="22" nodeType="afterGroup">
                            <p:stCondLst>
                              <p:cond delay="1300"/>
                            </p:stCondLst>
                            <p:childTnLst>
                              <p:par>
                                <p:cTn fill="hold" id="23" nodeType="afterEffect" presetClass="entr" presetID="12" presetSubtype="1">
                                  <p:stCondLst>
                                    <p:cond delay="0"/>
                                  </p:stCondLst>
                                  <p:childTnLst>
                                    <p:set>
                                      <p:cBhvr>
                                        <p:cTn dur="1" fill="hold" id="24">
                                          <p:stCondLst>
                                            <p:cond delay="0"/>
                                          </p:stCondLst>
                                        </p:cTn>
                                        <p:tgtEl>
                                          <p:spTgt spid="73"/>
                                        </p:tgtEl>
                                        <p:attrNameLst>
                                          <p:attrName>style.visibility</p:attrName>
                                        </p:attrNameLst>
                                      </p:cBhvr>
                                      <p:to>
                                        <p:strVal val="visible"/>
                                      </p:to>
                                    </p:set>
                                    <p:animEffect filter="slide(fromTop)" transition="in">
                                      <p:cBhvr>
                                        <p:cTn dur="500" id="25"/>
                                        <p:tgtEl>
                                          <p:spTgt spid="73"/>
                                        </p:tgtEl>
                                      </p:cBhvr>
                                    </p:animEffect>
                                  </p:childTnLst>
                                </p:cTn>
                              </p:par>
                            </p:childTnLst>
                          </p:cTn>
                        </p:par>
                        <p:par>
                          <p:cTn fill="hold" id="26" nodeType="afterGroup">
                            <p:stCondLst>
                              <p:cond delay="1800"/>
                            </p:stCondLst>
                            <p:childTnLst>
                              <p:par>
                                <p:cTn fill="hold" id="27" nodeType="afterEffect" presetClass="entr" presetID="12" presetSubtype="1">
                                  <p:stCondLst>
                                    <p:cond delay="0"/>
                                  </p:stCondLst>
                                  <p:childTnLst>
                                    <p:set>
                                      <p:cBhvr>
                                        <p:cTn dur="1" fill="hold" id="28">
                                          <p:stCondLst>
                                            <p:cond delay="0"/>
                                          </p:stCondLst>
                                        </p:cTn>
                                        <p:tgtEl>
                                          <p:spTgt spid="77"/>
                                        </p:tgtEl>
                                        <p:attrNameLst>
                                          <p:attrName>style.visibility</p:attrName>
                                        </p:attrNameLst>
                                      </p:cBhvr>
                                      <p:to>
                                        <p:strVal val="visible"/>
                                      </p:to>
                                    </p:set>
                                    <p:animEffect filter="slide(fromTop)" transition="in">
                                      <p:cBhvr>
                                        <p:cTn dur="500" id="29"/>
                                        <p:tgtEl>
                                          <p:spTgt spid="77"/>
                                        </p:tgtEl>
                                      </p:cBhvr>
                                    </p:animEffect>
                                  </p:childTnLst>
                                </p:cTn>
                              </p:par>
                            </p:childTnLst>
                          </p:cTn>
                        </p:par>
                        <p:par>
                          <p:cTn fill="hold" id="30" nodeType="afterGroup">
                            <p:stCondLst>
                              <p:cond delay="2300"/>
                            </p:stCondLst>
                            <p:childTnLst>
                              <p:par>
                                <p:cTn fill="hold" id="31" nodeType="afterEffect" presetClass="entr" presetID="12" presetSubtype="1">
                                  <p:stCondLst>
                                    <p:cond delay="0"/>
                                  </p:stCondLst>
                                  <p:childTnLst>
                                    <p:set>
                                      <p:cBhvr>
                                        <p:cTn dur="1" fill="hold" id="32">
                                          <p:stCondLst>
                                            <p:cond delay="0"/>
                                          </p:stCondLst>
                                        </p:cTn>
                                        <p:tgtEl>
                                          <p:spTgt spid="81"/>
                                        </p:tgtEl>
                                        <p:attrNameLst>
                                          <p:attrName>style.visibility</p:attrName>
                                        </p:attrNameLst>
                                      </p:cBhvr>
                                      <p:to>
                                        <p:strVal val="visible"/>
                                      </p:to>
                                    </p:set>
                                    <p:animEffect filter="slide(fromTop)" transition="in">
                                      <p:cBhvr>
                                        <p:cTn dur="500" id="33"/>
                                        <p:tgtEl>
                                          <p:spTgt spid="81"/>
                                        </p:tgtEl>
                                      </p:cBhvr>
                                    </p:animEffect>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id="36" nodeType="clickEffect" presetClass="entr" presetID="10" presetSubtype="0">
                                  <p:stCondLst>
                                    <p:cond delay="0"/>
                                  </p:stCondLst>
                                  <p:childTnLst>
                                    <p:set>
                                      <p:cBhvr>
                                        <p:cTn dur="1" fill="hold" id="37">
                                          <p:stCondLst>
                                            <p:cond delay="0"/>
                                          </p:stCondLst>
                                        </p:cTn>
                                        <p:tgtEl>
                                          <p:spTgt spid="22"/>
                                        </p:tgtEl>
                                        <p:attrNameLst>
                                          <p:attrName>style.visibility</p:attrName>
                                        </p:attrNameLst>
                                      </p:cBhvr>
                                      <p:to>
                                        <p:strVal val="visible"/>
                                      </p:to>
                                    </p:set>
                                    <p:animEffect filter="fade" transition="in">
                                      <p:cBhvr>
                                        <p:cTn dur="500" id="38"/>
                                        <p:tgtEl>
                                          <p:spTgt spid="22"/>
                                        </p:tgtEl>
                                      </p:cBhvr>
                                    </p:animEffect>
                                  </p:childTnLst>
                                </p:cTn>
                              </p:par>
                            </p:childTnLst>
                          </p:cTn>
                        </p:par>
                        <p:par>
                          <p:cTn fill="hold" id="39" nodeType="afterGroup">
                            <p:stCondLst>
                              <p:cond delay="500"/>
                            </p:stCondLst>
                            <p:childTnLst>
                              <p:par>
                                <p:cTn fill="hold" id="40" nodeType="afterEffect" presetClass="mediacall" presetID="1" presetSubtype="0">
                                  <p:stCondLst>
                                    <p:cond delay="0"/>
                                  </p:stCondLst>
                                  <p:childTnLst>
                                    <p:cmd cmd="playFrom(0.0)" type="call">
                                      <p:cBhvr>
                                        <p:cTn dur="1" fill="hold" id="41"/>
                                        <p:tgtEl>
                                          <p:spTgt spid="95"/>
                                        </p:tgtEl>
                                      </p:cBhvr>
                                    </p:cmd>
                                  </p:childTnLst>
                                </p:cTn>
                              </p:par>
                            </p:childTnLst>
                          </p:cTn>
                        </p:par>
                      </p:childTnLst>
                    </p:cTn>
                  </p:par>
                </p:childTnLst>
              </p:cTn>
              <p:prevCondLst>
                <p:cond delay="0" evt="onPrev">
                  <p:tgtEl>
                    <p:sldTgt/>
                  </p:tgtEl>
                </p:cond>
              </p:prevCondLst>
              <p:nextCondLst>
                <p:cond delay="0" evt="onNext">
                  <p:tgtEl>
                    <p:sldTgt/>
                  </p:tgtEl>
                </p:cond>
              </p:nextCondLst>
            </p:seq>
            <p:audio>
              <p:cMediaNode numSld="999" showWhenStopped="0" vol="80000">
                <p:cTn display="0" fill="hold" id="42">
                  <p:stCondLst>
                    <p:cond delay="indefinite"/>
                  </p:stCondLst>
                  <p:endCondLst>
                    <p:cond delay="0" evt="onPrev">
                      <p:tgtEl>
                        <p:sldTgt/>
                      </p:tgtEl>
                    </p:cond>
                    <p:cond delay="0" evt="onStopAudio">
                      <p:tgtEl>
                        <p:sldTgt/>
                      </p:tgtEl>
                    </p:cond>
                  </p:endCondLst>
                </p:cTn>
                <p:tgtEl>
                  <p:spTgt spid="95"/>
                </p:tgtEl>
              </p:cMediaNode>
            </p:audio>
          </p:childTnLst>
        </p:cTn>
      </p:par>
    </p:tnLst>
    <p:bldLst>
      <p:bldP grpId="0" spid="87"/>
      <p:bldP grpId="0" spid="90"/>
    </p:bldLst>
  </p:timing>
  <p:extLst mod="1">
    <p:ext uri="{E180D4A7-C9FB-4DFB-919C-405C955672EB}">
      <p14:showEvtLst>
        <p14:playEvt objId="95" time="1358"/>
        <p14:stopEvt objId="95" time="2081"/>
      </p14:showEvtLst>
    </p:ext>
  </p:extLst>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0" name="图表 9"/>
          <p:cNvGraphicFramePr/>
          <p:nvPr>
            <p:extLst>
              <p:ext uri="{D42A27DB-BD31-4B8C-83A1-F6EECF244321}">
                <p14:modId val="1455744444"/>
              </p:ext>
            </p:extLst>
          </p:nvPr>
        </p:nvGraphicFramePr>
        <p:xfrm>
          <a:off x="3579325" y="1924741"/>
          <a:ext cx="4606187" cy="3064492"/>
        </p:xfrm>
        <a:graphic>
          <a:graphicData uri="http://schemas.openxmlformats.org/drawingml/2006/chart">
            <c:chart xmlns:c="http://schemas.openxmlformats.org/drawingml/2006/chart" r:id="rId3"/>
          </a:graphicData>
        </a:graphic>
      </p:graphicFrame>
      <p:sp>
        <p:nvSpPr>
          <p:cNvPr id="11" name="文本框 7"/>
          <p:cNvSpPr txBox="1">
            <a:spLocks noChangeArrowheads="1"/>
          </p:cNvSpPr>
          <p:nvPr/>
        </p:nvSpPr>
        <p:spPr bwMode="auto">
          <a:xfrm>
            <a:off x="3650192" y="1114285"/>
            <a:ext cx="1417287" cy="7932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a:lstStyle>
            <a:lvl1pPr>
              <a:defRPr sz="3200">
                <a:solidFill>
                  <a:schemeClr val="tx1"/>
                </a:solidFill>
                <a:latin charset="0" panose="020b0506020202030204" pitchFamily="34" typeface="Arial Narrow"/>
                <a:ea charset="-122" panose="020b0503020204020204" pitchFamily="34" typeface="微软雅黑"/>
              </a:defRPr>
            </a:lvl1pPr>
            <a:lvl2pPr>
              <a:defRPr sz="2800">
                <a:solidFill>
                  <a:schemeClr val="tx1"/>
                </a:solidFill>
                <a:latin charset="0" panose="020b0506020202030204" pitchFamily="34" typeface="Arial Narrow"/>
                <a:ea charset="-122" panose="020b0503020204020204" pitchFamily="34" typeface="微软雅黑"/>
              </a:defRPr>
            </a:lvl2pPr>
            <a:lvl3pPr>
              <a:defRPr sz="2400">
                <a:solidFill>
                  <a:schemeClr val="tx1"/>
                </a:solidFill>
                <a:latin charset="0" panose="020b0506020202030204" pitchFamily="34" typeface="Arial Narrow"/>
                <a:ea charset="-122" panose="020b0503020204020204" pitchFamily="34" typeface="微软雅黑"/>
              </a:defRPr>
            </a:lvl3pPr>
            <a:lvl4pPr>
              <a:defRPr sz="2000">
                <a:solidFill>
                  <a:schemeClr val="tx1"/>
                </a:solidFill>
                <a:latin charset="0" panose="020b0506020202030204" pitchFamily="34" typeface="Arial Narrow"/>
                <a:ea charset="-122" panose="020b0503020204020204" pitchFamily="34" typeface="微软雅黑"/>
              </a:defRPr>
            </a:lvl4pPr>
            <a:lvl5pPr>
              <a:defRPr sz="2000">
                <a:solidFill>
                  <a:schemeClr val="tx1"/>
                </a:solidFill>
                <a:latin charset="0" panose="020b0506020202030204" pitchFamily="34" typeface="Arial Narrow"/>
                <a:ea charset="-122" panose="020b0503020204020204" pitchFamily="34" typeface="微软雅黑"/>
              </a:defRPr>
            </a:lvl5pPr>
            <a:lvl6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6pPr>
            <a:lvl7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7pPr>
            <a:lvl8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8pPr>
            <a:lvl9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9pPr>
          </a:lstStyle>
          <a:p>
            <a:pPr algn="ctr" eaLnBrk="1" hangingPunct="1"/>
            <a:r>
              <a:rPr altLang="en-US" lang="zh-CN" sz="1600">
                <a:solidFill>
                  <a:srgbClr val="00A4E3"/>
                </a:solidFill>
                <a:latin charset="-122" panose="020b0503020204020204" pitchFamily="34" typeface="微软雅黑"/>
              </a:rPr>
              <a:t>系列一</a:t>
            </a:r>
          </a:p>
          <a:p>
            <a:pPr algn="ctr" eaLnBrk="1" hangingPunct="1"/>
            <a:r>
              <a:rPr altLang="en-US" lang="zh-CN" sz="1600">
                <a:solidFill>
                  <a:srgbClr val="00A4E3"/>
                </a:solidFill>
                <a:latin charset="-122" panose="020b0503020204020204" pitchFamily="34" typeface="微软雅黑"/>
              </a:rPr>
              <a:t>单击添加说明文字单击添加说明文字</a:t>
            </a:r>
          </a:p>
        </p:txBody>
      </p:sp>
      <p:sp>
        <p:nvSpPr>
          <p:cNvPr id="12" name="文本框 7"/>
          <p:cNvSpPr txBox="1">
            <a:spLocks noChangeArrowheads="1"/>
          </p:cNvSpPr>
          <p:nvPr/>
        </p:nvSpPr>
        <p:spPr bwMode="auto">
          <a:xfrm>
            <a:off x="5280073" y="1114285"/>
            <a:ext cx="1417287" cy="7932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a:lstStyle>
            <a:lvl1pPr>
              <a:defRPr sz="3200">
                <a:solidFill>
                  <a:schemeClr val="tx1"/>
                </a:solidFill>
                <a:latin charset="0" panose="020b0506020202030204" pitchFamily="34" typeface="Arial Narrow"/>
                <a:ea charset="-122" panose="020b0503020204020204" pitchFamily="34" typeface="微软雅黑"/>
              </a:defRPr>
            </a:lvl1pPr>
            <a:lvl2pPr>
              <a:defRPr sz="2800">
                <a:solidFill>
                  <a:schemeClr val="tx1"/>
                </a:solidFill>
                <a:latin charset="0" panose="020b0506020202030204" pitchFamily="34" typeface="Arial Narrow"/>
                <a:ea charset="-122" panose="020b0503020204020204" pitchFamily="34" typeface="微软雅黑"/>
              </a:defRPr>
            </a:lvl2pPr>
            <a:lvl3pPr>
              <a:defRPr sz="2400">
                <a:solidFill>
                  <a:schemeClr val="tx1"/>
                </a:solidFill>
                <a:latin charset="0" panose="020b0506020202030204" pitchFamily="34" typeface="Arial Narrow"/>
                <a:ea charset="-122" panose="020b0503020204020204" pitchFamily="34" typeface="微软雅黑"/>
              </a:defRPr>
            </a:lvl3pPr>
            <a:lvl4pPr>
              <a:defRPr sz="2000">
                <a:solidFill>
                  <a:schemeClr val="tx1"/>
                </a:solidFill>
                <a:latin charset="0" panose="020b0506020202030204" pitchFamily="34" typeface="Arial Narrow"/>
                <a:ea charset="-122" panose="020b0503020204020204" pitchFamily="34" typeface="微软雅黑"/>
              </a:defRPr>
            </a:lvl4pPr>
            <a:lvl5pPr>
              <a:defRPr sz="2000">
                <a:solidFill>
                  <a:schemeClr val="tx1"/>
                </a:solidFill>
                <a:latin charset="0" panose="020b0506020202030204" pitchFamily="34" typeface="Arial Narrow"/>
                <a:ea charset="-122" panose="020b0503020204020204" pitchFamily="34" typeface="微软雅黑"/>
              </a:defRPr>
            </a:lvl5pPr>
            <a:lvl6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6pPr>
            <a:lvl7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7pPr>
            <a:lvl8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8pPr>
            <a:lvl9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9pPr>
          </a:lstStyle>
          <a:p>
            <a:pPr algn="ctr"/>
            <a:r>
              <a:rPr altLang="en-US" lang="zh-CN" sz="1600">
                <a:solidFill>
                  <a:srgbClr val="00A4E3"/>
                </a:solidFill>
                <a:latin charset="-122" panose="020b0503020204020204" pitchFamily="34" typeface="微软雅黑"/>
              </a:rPr>
              <a:t>系列二</a:t>
            </a:r>
          </a:p>
          <a:p>
            <a:pPr algn="ctr"/>
            <a:r>
              <a:rPr altLang="en-US" lang="zh-CN" sz="1600">
                <a:solidFill>
                  <a:srgbClr val="00A4E3"/>
                </a:solidFill>
                <a:latin charset="-122" panose="020b0503020204020204" pitchFamily="34" typeface="微软雅黑"/>
              </a:rPr>
              <a:t>单击添加说明文字单击添加说明文字</a:t>
            </a:r>
          </a:p>
        </p:txBody>
      </p:sp>
      <p:sp>
        <p:nvSpPr>
          <p:cNvPr id="13" name="文本框 7"/>
          <p:cNvSpPr txBox="1">
            <a:spLocks noChangeArrowheads="1"/>
          </p:cNvSpPr>
          <p:nvPr/>
        </p:nvSpPr>
        <p:spPr bwMode="auto">
          <a:xfrm>
            <a:off x="6909955" y="1114285"/>
            <a:ext cx="1417287" cy="7932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a:lstStyle>
            <a:lvl1pPr>
              <a:defRPr sz="3200">
                <a:solidFill>
                  <a:schemeClr val="tx1"/>
                </a:solidFill>
                <a:latin charset="0" panose="020b0506020202030204" pitchFamily="34" typeface="Arial Narrow"/>
                <a:ea charset="-122" panose="020b0503020204020204" pitchFamily="34" typeface="微软雅黑"/>
              </a:defRPr>
            </a:lvl1pPr>
            <a:lvl2pPr>
              <a:defRPr sz="2800">
                <a:solidFill>
                  <a:schemeClr val="tx1"/>
                </a:solidFill>
                <a:latin charset="0" panose="020b0506020202030204" pitchFamily="34" typeface="Arial Narrow"/>
                <a:ea charset="-122" panose="020b0503020204020204" pitchFamily="34" typeface="微软雅黑"/>
              </a:defRPr>
            </a:lvl2pPr>
            <a:lvl3pPr>
              <a:defRPr sz="2400">
                <a:solidFill>
                  <a:schemeClr val="tx1"/>
                </a:solidFill>
                <a:latin charset="0" panose="020b0506020202030204" pitchFamily="34" typeface="Arial Narrow"/>
                <a:ea charset="-122" panose="020b0503020204020204" pitchFamily="34" typeface="微软雅黑"/>
              </a:defRPr>
            </a:lvl3pPr>
            <a:lvl4pPr>
              <a:defRPr sz="2000">
                <a:solidFill>
                  <a:schemeClr val="tx1"/>
                </a:solidFill>
                <a:latin charset="0" panose="020b0506020202030204" pitchFamily="34" typeface="Arial Narrow"/>
                <a:ea charset="-122" panose="020b0503020204020204" pitchFamily="34" typeface="微软雅黑"/>
              </a:defRPr>
            </a:lvl4pPr>
            <a:lvl5pPr>
              <a:defRPr sz="2000">
                <a:solidFill>
                  <a:schemeClr val="tx1"/>
                </a:solidFill>
                <a:latin charset="0" panose="020b0506020202030204" pitchFamily="34" typeface="Arial Narrow"/>
                <a:ea charset="-122" panose="020b0503020204020204" pitchFamily="34" typeface="微软雅黑"/>
              </a:defRPr>
            </a:lvl5pPr>
            <a:lvl6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6pPr>
            <a:lvl7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7pPr>
            <a:lvl8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8pPr>
            <a:lvl9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9pPr>
          </a:lstStyle>
          <a:p>
            <a:pPr algn="ctr"/>
            <a:r>
              <a:rPr altLang="en-US" lang="zh-CN" sz="1600">
                <a:solidFill>
                  <a:srgbClr val="00A4E3"/>
                </a:solidFill>
                <a:latin charset="-122" panose="020b0503020204020204" pitchFamily="34" typeface="微软雅黑"/>
              </a:rPr>
              <a:t>系列三</a:t>
            </a:r>
          </a:p>
          <a:p>
            <a:pPr algn="ctr"/>
            <a:r>
              <a:rPr altLang="en-US" lang="zh-CN" sz="1600">
                <a:solidFill>
                  <a:srgbClr val="00A4E3"/>
                </a:solidFill>
                <a:latin charset="-122" panose="020b0503020204020204" pitchFamily="34" typeface="微软雅黑"/>
              </a:rPr>
              <a:t>单击添加说明文字单击添加说明文字</a:t>
            </a:r>
          </a:p>
        </p:txBody>
      </p:sp>
      <p:sp>
        <p:nvSpPr>
          <p:cNvPr id="14" name="文本框 7"/>
          <p:cNvSpPr txBox="1">
            <a:spLocks noChangeArrowheads="1"/>
          </p:cNvSpPr>
          <p:nvPr/>
        </p:nvSpPr>
        <p:spPr bwMode="auto">
          <a:xfrm>
            <a:off x="540855" y="1461982"/>
            <a:ext cx="1342074" cy="370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a:lstStyle>
            <a:lvl1pPr>
              <a:defRPr sz="3200">
                <a:solidFill>
                  <a:schemeClr val="tx1"/>
                </a:solidFill>
                <a:latin charset="0" panose="020b0506020202030204" pitchFamily="34" typeface="Arial Narrow"/>
                <a:ea charset="-122" panose="020b0503020204020204" pitchFamily="34" typeface="微软雅黑"/>
              </a:defRPr>
            </a:lvl1pPr>
            <a:lvl2pPr>
              <a:defRPr sz="2800">
                <a:solidFill>
                  <a:schemeClr val="tx1"/>
                </a:solidFill>
                <a:latin charset="0" panose="020b0506020202030204" pitchFamily="34" typeface="Arial Narrow"/>
                <a:ea charset="-122" panose="020b0503020204020204" pitchFamily="34" typeface="微软雅黑"/>
              </a:defRPr>
            </a:lvl2pPr>
            <a:lvl3pPr>
              <a:defRPr sz="2400">
                <a:solidFill>
                  <a:schemeClr val="tx1"/>
                </a:solidFill>
                <a:latin charset="0" panose="020b0506020202030204" pitchFamily="34" typeface="Arial Narrow"/>
                <a:ea charset="-122" panose="020b0503020204020204" pitchFamily="34" typeface="微软雅黑"/>
              </a:defRPr>
            </a:lvl3pPr>
            <a:lvl4pPr>
              <a:defRPr sz="2000">
                <a:solidFill>
                  <a:schemeClr val="tx1"/>
                </a:solidFill>
                <a:latin charset="0" panose="020b0506020202030204" pitchFamily="34" typeface="Arial Narrow"/>
                <a:ea charset="-122" panose="020b0503020204020204" pitchFamily="34" typeface="微软雅黑"/>
              </a:defRPr>
            </a:lvl4pPr>
            <a:lvl5pPr>
              <a:defRPr sz="2000">
                <a:solidFill>
                  <a:schemeClr val="tx1"/>
                </a:solidFill>
                <a:latin charset="0" panose="020b0506020202030204" pitchFamily="34" typeface="Arial Narrow"/>
                <a:ea charset="-122" panose="020b0503020204020204" pitchFamily="34" typeface="微软雅黑"/>
              </a:defRPr>
            </a:lvl5pPr>
            <a:lvl6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6pPr>
            <a:lvl7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7pPr>
            <a:lvl8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8pPr>
            <a:lvl9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9pPr>
          </a:lstStyle>
          <a:p>
            <a:pPr eaLnBrk="1" hangingPunct="1"/>
            <a:r>
              <a:rPr altLang="en-US" b="1" lang="zh-CN" sz="1400">
                <a:solidFill>
                  <a:srgbClr val="00A4E3"/>
                </a:solidFill>
                <a:latin charset="-122" panose="020b0503020204020204" pitchFamily="34" typeface="微软雅黑"/>
              </a:rPr>
              <a:t>添加文本信息</a:t>
            </a:r>
          </a:p>
        </p:txBody>
      </p:sp>
      <p:cxnSp>
        <p:nvCxnSpPr>
          <p:cNvPr id="15" name="直接连接符 14"/>
          <p:cNvCxnSpPr/>
          <p:nvPr/>
        </p:nvCxnSpPr>
        <p:spPr>
          <a:xfrm>
            <a:off x="603020" y="1803094"/>
            <a:ext cx="2480254"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文本框 7"/>
          <p:cNvSpPr txBox="1">
            <a:spLocks noChangeArrowheads="1"/>
          </p:cNvSpPr>
          <p:nvPr/>
        </p:nvSpPr>
        <p:spPr bwMode="auto">
          <a:xfrm>
            <a:off x="540855" y="1863326"/>
            <a:ext cx="2684148" cy="2620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3696" lIns="67391" rIns="67391" tIns="33696"/>
          <a:lstStyle>
            <a:lvl1pPr>
              <a:defRPr sz="3200">
                <a:solidFill>
                  <a:schemeClr val="tx1"/>
                </a:solidFill>
                <a:latin charset="0" panose="020b0506020202030204" pitchFamily="34" typeface="Arial Narrow"/>
                <a:ea charset="-122" panose="020b0503020204020204" pitchFamily="34" typeface="微软雅黑"/>
              </a:defRPr>
            </a:lvl1pPr>
            <a:lvl2pPr>
              <a:defRPr sz="2800">
                <a:solidFill>
                  <a:schemeClr val="tx1"/>
                </a:solidFill>
                <a:latin charset="0" panose="020b0506020202030204" pitchFamily="34" typeface="Arial Narrow"/>
                <a:ea charset="-122" panose="020b0503020204020204" pitchFamily="34" typeface="微软雅黑"/>
              </a:defRPr>
            </a:lvl2pPr>
            <a:lvl3pPr>
              <a:defRPr sz="2400">
                <a:solidFill>
                  <a:schemeClr val="tx1"/>
                </a:solidFill>
                <a:latin charset="0" panose="020b0506020202030204" pitchFamily="34" typeface="Arial Narrow"/>
                <a:ea charset="-122" panose="020b0503020204020204" pitchFamily="34" typeface="微软雅黑"/>
              </a:defRPr>
            </a:lvl3pPr>
            <a:lvl4pPr>
              <a:defRPr sz="2000">
                <a:solidFill>
                  <a:schemeClr val="tx1"/>
                </a:solidFill>
                <a:latin charset="0" panose="020b0506020202030204" pitchFamily="34" typeface="Arial Narrow"/>
                <a:ea charset="-122" panose="020b0503020204020204" pitchFamily="34" typeface="微软雅黑"/>
              </a:defRPr>
            </a:lvl4pPr>
            <a:lvl5pPr>
              <a:defRPr sz="2000">
                <a:solidFill>
                  <a:schemeClr val="tx1"/>
                </a:solidFill>
                <a:latin charset="0" panose="020b0506020202030204" pitchFamily="34" typeface="Arial Narrow"/>
                <a:ea charset="-122" panose="020b0503020204020204" pitchFamily="34" typeface="微软雅黑"/>
              </a:defRPr>
            </a:lvl5pPr>
            <a:lvl6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6pPr>
            <a:lvl7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7pPr>
            <a:lvl8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8pPr>
            <a:lvl9pPr eaLnBrk="0" fontAlgn="base" hangingPunct="0">
              <a:spcAft>
                <a:spcPct val="0"/>
              </a:spcAft>
              <a:buFont charset="0" pitchFamily="34" typeface="Arial"/>
              <a:buChar char="»"/>
              <a:defRPr sz="2000">
                <a:solidFill>
                  <a:schemeClr val="tx1"/>
                </a:solidFill>
                <a:latin charset="0" panose="020b0506020202030204" pitchFamily="34" typeface="Arial Narrow"/>
                <a:ea charset="-122" panose="020b0503020204020204" pitchFamily="34" typeface="微软雅黑"/>
              </a:defRPr>
            </a:lvl9pPr>
          </a:lstStyle>
          <a:p>
            <a:pPr>
              <a:lnSpc>
                <a:spcPct val="150000"/>
              </a:lnSpc>
              <a:spcBef>
                <a:spcPts val="295"/>
              </a:spcBef>
            </a:pPr>
            <a:r>
              <a:rPr altLang="en-US" lang="zh-CN" sz="1100">
                <a:solidFill>
                  <a:schemeClr val="bg1">
                    <a:lumMod val="85000"/>
                  </a:schemeClr>
                </a:solidFill>
                <a:latin charset="-122" panose="020b0503020204020204" pitchFamily="34" typeface="微软雅黑"/>
              </a:rPr>
              <a:t>此处添加说明文字添加说明文字添加说明文字此处添加说明文字此处添加说明文字此处添加说明文字此处添加说明文字此处添加说明文字添加说明文字添加说明文字此处添加说明文字此处添加说明文字此处添加说明文字此处添加说明文字此处添加说明文字添加说明文字添加说明文字此处添加说明文字此处添加说明文字此处添加说明文字此处添加说明文字</a:t>
            </a:r>
          </a:p>
          <a:p>
            <a:pPr>
              <a:lnSpc>
                <a:spcPct val="150000"/>
              </a:lnSpc>
              <a:spcBef>
                <a:spcPts val="295"/>
              </a:spcBef>
            </a:pPr>
            <a:endParaRPr altLang="en-US" lang="zh-CN" sz="1100">
              <a:solidFill>
                <a:schemeClr val="bg1">
                  <a:lumMod val="85000"/>
                </a:schemeClr>
              </a:solidFill>
              <a:latin charset="-122" panose="020b0503020204020204" pitchFamily="34" typeface="微软雅黑"/>
            </a:endParaRPr>
          </a:p>
        </p:txBody>
      </p:sp>
      <p:sp>
        <p:nvSpPr>
          <p:cNvPr id="9" name="平行四边形 8"/>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平行四边形 16"/>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平行四边形 17"/>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平行四边形 18"/>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0" name="直接连接符 19"/>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21"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22" name="Group 7"/>
          <p:cNvGrpSpPr/>
          <p:nvPr/>
        </p:nvGrpSpPr>
        <p:grpSpPr>
          <a:xfrm>
            <a:off x="180202" y="181952"/>
            <a:ext cx="216018" cy="113981"/>
            <a:chExt cx="1041399" cy="549275"/>
          </a:xfrm>
          <a:solidFill>
            <a:srgbClr val="133E73"/>
          </a:solidFill>
        </p:grpSpPr>
        <p:sp>
          <p:nvSpPr>
            <p:cNvPr id="23"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26" name="6112">
            <a:hlinkClick action="ppaction://media"/>
          </p:cNvPr>
          <p:cNvPicPr>
            <a:picLocks noChangeAspect="1"/>
          </p:cNvPicPr>
          <p:nvPr>
            <a:audioFile r:link="rId5"/>
            <p:extLst>
              <p:ext uri="{DAA4B4D4-6D71-4841-9C94-3DE7FCFB9230}">
                <p14:media r:embed="rId6"/>
              </p:ext>
            </p:extLst>
          </p:nvPr>
        </p:nvPicPr>
        <p:blipFill>
          <a:blip r:embed="rId4"/>
          <a:stretch>
            <a:fillRect/>
          </a:stretch>
        </p:blipFill>
        <p:spPr>
          <a:xfrm>
            <a:off x="2268377" y="-1568065"/>
            <a:ext cx="1008084" cy="1008084"/>
          </a:xfrm>
          <a:prstGeom prst="rect">
            <a:avLst/>
          </a:prstGeom>
        </p:spPr>
      </p:pic>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0-#ppt_w/2"/>
                                          </p:val>
                                        </p:tav>
                                        <p:tav tm="100000">
                                          <p:val>
                                            <p:strVal val="#ppt_x"/>
                                          </p:val>
                                        </p:tav>
                                      </p:tavLst>
                                    </p:anim>
                                    <p:anim calcmode="lin" valueType="num">
                                      <p:cBhvr additive="base">
                                        <p:cTn dur="500" fill="hold" id="8"/>
                                        <p:tgtEl>
                                          <p:spTgt spid="2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21"/>
                                        </p:tgtEl>
                                        <p:attrNameLst>
                                          <p:attrName>style.visibility</p:attrName>
                                        </p:attrNameLst>
                                      </p:cBhvr>
                                      <p:to>
                                        <p:strVal val="visible"/>
                                      </p:to>
                                    </p:set>
                                    <p:anim calcmode="lin" valueType="num">
                                      <p:cBhvr>
                                        <p:cTn dur="500" fill="hold" id="12"/>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21"/>
                                        </p:tgtEl>
                                        <p:attrNameLst>
                                          <p:attrName>ppt_y</p:attrName>
                                        </p:attrNameLst>
                                      </p:cBhvr>
                                      <p:tavLst>
                                        <p:tav tm="0">
                                          <p:val>
                                            <p:strVal val="#ppt_y"/>
                                          </p:val>
                                        </p:tav>
                                        <p:tav tm="100000">
                                          <p:val>
                                            <p:strVal val="#ppt_y"/>
                                          </p:val>
                                        </p:tav>
                                      </p:tavLst>
                                    </p:anim>
                                    <p:anim calcmode="lin" valueType="num">
                                      <p:cBhvr>
                                        <p:cTn dur="500" fill="hold" id="14"/>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21"/>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18"/>
                                        </p:tgtEl>
                                        <p:attrNameLst>
                                          <p:attrName>fillcolor</p:attrName>
                                        </p:attrNameLst>
                                      </p:cBhvr>
                                      <p:to>
                                        <a:srgbClr val="00AEEF"/>
                                      </p:to>
                                    </p:animClr>
                                    <p:set>
                                      <p:cBhvr>
                                        <p:cTn dur="300" fill="hold" id="20"/>
                                        <p:tgtEl>
                                          <p:spTgt spid="18"/>
                                        </p:tgtEl>
                                        <p:attrNameLst>
                                          <p:attrName>fill.type</p:attrName>
                                        </p:attrNameLst>
                                      </p:cBhvr>
                                      <p:to>
                                        <p:strVal val="solid"/>
                                      </p:to>
                                    </p:set>
                                    <p:set>
                                      <p:cBhvr>
                                        <p:cTn dur="300" fill="hold" id="21"/>
                                        <p:tgtEl>
                                          <p:spTgt spid="18"/>
                                        </p:tgtEl>
                                        <p:attrNameLst>
                                          <p:attrName>fill.on</p:attrName>
                                        </p:attrNameLst>
                                      </p:cBhvr>
                                      <p:to>
                                        <p:strVal val="true"/>
                                      </p:to>
                                    </p:set>
                                  </p:childTnLst>
                                </p:cTn>
                              </p:par>
                            </p:childTnLst>
                          </p:cTn>
                        </p:par>
                        <p:par>
                          <p:cTn fill="hold" id="22" nodeType="afterGroup">
                            <p:stCondLst>
                              <p:cond delay="1300"/>
                            </p:stCondLst>
                            <p:childTnLst>
                              <p:par>
                                <p:cTn fill="hold" grpId="0" id="23" nodeType="afterEffect" presetClass="entr" presetID="22" presetSubtype="8">
                                  <p:stCondLst>
                                    <p:cond delay="0"/>
                                  </p:stCondLst>
                                  <p:childTnLst>
                                    <p:set>
                                      <p:cBhvr>
                                        <p:cTn dur="1" fill="hold" id="24">
                                          <p:stCondLst>
                                            <p:cond delay="0"/>
                                          </p:stCondLst>
                                        </p:cTn>
                                        <p:tgtEl>
                                          <p:spTgt spid="14"/>
                                        </p:tgtEl>
                                        <p:attrNameLst>
                                          <p:attrName>style.visibility</p:attrName>
                                        </p:attrNameLst>
                                      </p:cBhvr>
                                      <p:to>
                                        <p:strVal val="visible"/>
                                      </p:to>
                                    </p:set>
                                    <p:animEffect filter="wipe(left)" transition="in">
                                      <p:cBhvr>
                                        <p:cTn dur="500" id="25"/>
                                        <p:tgtEl>
                                          <p:spTgt spid="14"/>
                                        </p:tgtEl>
                                      </p:cBhvr>
                                    </p:animEffect>
                                  </p:childTnLst>
                                </p:cTn>
                              </p:par>
                              <p:par>
                                <p:cTn fill="hold" id="26" nodeType="withEffect" presetClass="entr" presetID="22" presetSubtype="8">
                                  <p:stCondLst>
                                    <p:cond delay="0"/>
                                  </p:stCondLst>
                                  <p:childTnLst>
                                    <p:set>
                                      <p:cBhvr>
                                        <p:cTn dur="1" fill="hold" id="27">
                                          <p:stCondLst>
                                            <p:cond delay="0"/>
                                          </p:stCondLst>
                                        </p:cTn>
                                        <p:tgtEl>
                                          <p:spTgt spid="15"/>
                                        </p:tgtEl>
                                        <p:attrNameLst>
                                          <p:attrName>style.visibility</p:attrName>
                                        </p:attrNameLst>
                                      </p:cBhvr>
                                      <p:to>
                                        <p:strVal val="visible"/>
                                      </p:to>
                                    </p:set>
                                    <p:animEffect filter="wipe(left)" transition="in">
                                      <p:cBhvr>
                                        <p:cTn dur="500" id="28"/>
                                        <p:tgtEl>
                                          <p:spTgt spid="15"/>
                                        </p:tgtEl>
                                      </p:cBhvr>
                                    </p:animEffect>
                                  </p:childTnLst>
                                </p:cTn>
                              </p:par>
                            </p:childTnLst>
                          </p:cTn>
                        </p:par>
                        <p:par>
                          <p:cTn fill="hold" id="29" nodeType="afterGroup">
                            <p:stCondLst>
                              <p:cond delay="1800"/>
                            </p:stCondLst>
                            <p:childTnLst>
                              <p:par>
                                <p:cTn fill="hold" grpId="0" id="30" nodeType="afterEffect" presetClass="entr" presetID="22" presetSubtype="1">
                                  <p:stCondLst>
                                    <p:cond delay="0"/>
                                  </p:stCondLst>
                                  <p:childTnLst>
                                    <p:set>
                                      <p:cBhvr>
                                        <p:cTn dur="1" fill="hold" id="31">
                                          <p:stCondLst>
                                            <p:cond delay="0"/>
                                          </p:stCondLst>
                                        </p:cTn>
                                        <p:tgtEl>
                                          <p:spTgt spid="16"/>
                                        </p:tgtEl>
                                        <p:attrNameLst>
                                          <p:attrName>style.visibility</p:attrName>
                                        </p:attrNameLst>
                                      </p:cBhvr>
                                      <p:to>
                                        <p:strVal val="visible"/>
                                      </p:to>
                                    </p:set>
                                    <p:animEffect filter="wipe(up)" transition="in">
                                      <p:cBhvr>
                                        <p:cTn dur="500" id="32"/>
                                        <p:tgtEl>
                                          <p:spTgt spid="16"/>
                                        </p:tgtEl>
                                      </p:cBhvr>
                                    </p:animEffect>
                                  </p:childTnLst>
                                </p:cTn>
                              </p:par>
                            </p:childTnLst>
                          </p:cTn>
                        </p:par>
                        <p:par>
                          <p:cTn fill="hold" id="33" nodeType="afterGroup">
                            <p:stCondLst>
                              <p:cond delay="2300"/>
                            </p:stCondLst>
                            <p:childTnLst>
                              <p:par>
                                <p:cTn fill="hold" grpId="0" id="34" nodeType="afterEffect" presetClass="entr" presetID="2" presetSubtype="4">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500" fill="hold" id="36"/>
                                        <p:tgtEl>
                                          <p:spTgt spid="10"/>
                                        </p:tgtEl>
                                        <p:attrNameLst>
                                          <p:attrName>ppt_x</p:attrName>
                                        </p:attrNameLst>
                                      </p:cBhvr>
                                      <p:tavLst>
                                        <p:tav tm="0">
                                          <p:val>
                                            <p:strVal val="#ppt_x"/>
                                          </p:val>
                                        </p:tav>
                                        <p:tav tm="100000">
                                          <p:val>
                                            <p:strVal val="#ppt_x"/>
                                          </p:val>
                                        </p:tav>
                                      </p:tavLst>
                                    </p:anim>
                                    <p:anim calcmode="lin" valueType="num">
                                      <p:cBhvr additive="base">
                                        <p:cTn dur="500" fill="hold" id="37"/>
                                        <p:tgtEl>
                                          <p:spTgt spid="10"/>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2800"/>
                            </p:stCondLst>
                            <p:childTnLst>
                              <p:par>
                                <p:cTn fill="hold" grpId="0" id="39" nodeType="afterEffect" presetClass="entr" presetID="22" presetSubtype="4">
                                  <p:stCondLst>
                                    <p:cond delay="0"/>
                                  </p:stCondLst>
                                  <p:childTnLst>
                                    <p:set>
                                      <p:cBhvr>
                                        <p:cTn dur="1" fill="hold" id="40">
                                          <p:stCondLst>
                                            <p:cond delay="0"/>
                                          </p:stCondLst>
                                        </p:cTn>
                                        <p:tgtEl>
                                          <p:spTgt spid="11"/>
                                        </p:tgtEl>
                                        <p:attrNameLst>
                                          <p:attrName>style.visibility</p:attrName>
                                        </p:attrNameLst>
                                      </p:cBhvr>
                                      <p:to>
                                        <p:strVal val="visible"/>
                                      </p:to>
                                    </p:set>
                                    <p:animEffect filter="wipe(down)" transition="in">
                                      <p:cBhvr>
                                        <p:cTn dur="500" id="41"/>
                                        <p:tgtEl>
                                          <p:spTgt spid="11"/>
                                        </p:tgtEl>
                                      </p:cBhvr>
                                    </p:animEffect>
                                  </p:childTnLst>
                                </p:cTn>
                              </p:par>
                            </p:childTnLst>
                          </p:cTn>
                        </p:par>
                        <p:par>
                          <p:cTn fill="hold" id="42" nodeType="afterGroup">
                            <p:stCondLst>
                              <p:cond delay="3300"/>
                            </p:stCondLst>
                            <p:childTnLst>
                              <p:par>
                                <p:cTn fill="hold" grpId="0" id="43" nodeType="afterEffect" presetClass="entr" presetID="22" presetSubtype="4">
                                  <p:stCondLst>
                                    <p:cond delay="0"/>
                                  </p:stCondLst>
                                  <p:childTnLst>
                                    <p:set>
                                      <p:cBhvr>
                                        <p:cTn dur="1" fill="hold" id="44">
                                          <p:stCondLst>
                                            <p:cond delay="0"/>
                                          </p:stCondLst>
                                        </p:cTn>
                                        <p:tgtEl>
                                          <p:spTgt spid="12"/>
                                        </p:tgtEl>
                                        <p:attrNameLst>
                                          <p:attrName>style.visibility</p:attrName>
                                        </p:attrNameLst>
                                      </p:cBhvr>
                                      <p:to>
                                        <p:strVal val="visible"/>
                                      </p:to>
                                    </p:set>
                                    <p:animEffect filter="wipe(down)" transition="in">
                                      <p:cBhvr>
                                        <p:cTn dur="500" id="45"/>
                                        <p:tgtEl>
                                          <p:spTgt spid="12"/>
                                        </p:tgtEl>
                                      </p:cBhvr>
                                    </p:animEffect>
                                  </p:childTnLst>
                                </p:cTn>
                              </p:par>
                            </p:childTnLst>
                          </p:cTn>
                        </p:par>
                        <p:par>
                          <p:cTn fill="hold" id="46" nodeType="afterGroup">
                            <p:stCondLst>
                              <p:cond delay="3800"/>
                            </p:stCondLst>
                            <p:childTnLst>
                              <p:par>
                                <p:cTn fill="hold" id="47" nodeType="afterEffect" presetClass="mediacall" presetID="1" presetSubtype="0">
                                  <p:stCondLst>
                                    <p:cond delay="0"/>
                                  </p:stCondLst>
                                  <p:childTnLst>
                                    <p:cmd cmd="playFrom(0.0)" type="call">
                                      <p:cBhvr>
                                        <p:cTn dur="1" fill="hold" id="48"/>
                                        <p:tgtEl>
                                          <p:spTgt spid="26"/>
                                        </p:tgtEl>
                                      </p:cBhvr>
                                    </p:cmd>
                                  </p:childTnLst>
                                </p:cTn>
                              </p:par>
                            </p:childTnLst>
                          </p:cTn>
                        </p:par>
                        <p:par>
                          <p:cTn fill="hold" id="50" nodeType="afterGroup">
                            <p:stCondLst>
                              <p:cond delay="3801"/>
                            </p:stCondLst>
                            <p:childTnLst>
                              <p:par>
                                <p:cTn fill="hold" grpId="0" id="51" nodeType="afterEffect" presetClass="entr" presetID="22" presetSubtype="4">
                                  <p:stCondLst>
                                    <p:cond delay="0"/>
                                  </p:stCondLst>
                                  <p:childTnLst>
                                    <p:set>
                                      <p:cBhvr>
                                        <p:cTn dur="1" fill="hold" id="52">
                                          <p:stCondLst>
                                            <p:cond delay="0"/>
                                          </p:stCondLst>
                                        </p:cTn>
                                        <p:tgtEl>
                                          <p:spTgt spid="13"/>
                                        </p:tgtEl>
                                        <p:attrNameLst>
                                          <p:attrName>style.visibility</p:attrName>
                                        </p:attrNameLst>
                                      </p:cBhvr>
                                      <p:to>
                                        <p:strVal val="visible"/>
                                      </p:to>
                                    </p:set>
                                    <p:animEffect filter="wipe(down)" transition="in">
                                      <p:cBhvr>
                                        <p:cTn dur="500" id="5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audio>
              <p:cMediaNode numSld="999" showWhenStopped="0" vol="80000">
                <p:cTn display="0" fill="hold" id="49">
                  <p:stCondLst>
                    <p:cond delay="indefinite"/>
                  </p:stCondLst>
                  <p:endCondLst>
                    <p:cond delay="0" evt="onPrev">
                      <p:tgtEl>
                        <p:sldTgt/>
                      </p:tgtEl>
                    </p:cond>
                    <p:cond delay="0" evt="onStopAudio">
                      <p:tgtEl>
                        <p:sldTgt/>
                      </p:tgtEl>
                    </p:cond>
                  </p:endCondLst>
                </p:cTn>
                <p:tgtEl>
                  <p:spTgt spid="26"/>
                </p:tgtEl>
              </p:cMediaNode>
            </p:audio>
          </p:childTnLst>
        </p:cTn>
      </p:par>
    </p:tnLst>
    <p:bldLst>
      <p:bldP grpId="0" spid="11"/>
      <p:bldP grpId="0" spid="12"/>
      <p:bldP grpId="0" spid="13"/>
      <p:bldP grpId="0" spid="14"/>
      <p:bldP grpId="0" spid="16"/>
      <p:bldP grpId="0" spid="18"/>
      <p:bldP grpId="0" spid="21"/>
      <p:bldGraphic grpId="0" spid="10">
        <p:bldAsOne/>
      </p:bldGraphic>
    </p:bldLst>
  </p:timing>
  <p:extLst mod="1">
    <p:ext uri="{E180D4A7-C9FB-4DFB-919C-405C955672EB}">
      <p14:showEvtLst>
        <p14:playEvt objId="26" time="1315"/>
        <p14:stopEvt objId="26" time="2081"/>
      </p14:showEvtLst>
    </p:ext>
  </p:extLst>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rot="20295376">
            <a:off x="3231895" y="-3391568"/>
            <a:ext cx="12281658" cy="6783135"/>
          </a:xfrm>
          <a:prstGeom prst="rect">
            <a:avLst/>
          </a:prstGeom>
        </p:spPr>
      </p:pic>
      <p:sp>
        <p:nvSpPr>
          <p:cNvPr id="6" name="TextBox 10"/>
          <p:cNvSpPr txBox="1"/>
          <p:nvPr/>
        </p:nvSpPr>
        <p:spPr>
          <a:xfrm>
            <a:off x="1188194" y="3005020"/>
            <a:ext cx="2545080" cy="518160"/>
          </a:xfrm>
          <a:prstGeom prst="rect">
            <a:avLst/>
          </a:prstGeom>
          <a:noFill/>
        </p:spPr>
        <p:txBody>
          <a:bodyPr rtlCol="0" wrap="none">
            <a:spAutoFit/>
          </a:bodyPr>
          <a:lstStyle/>
          <a:p>
            <a:r>
              <a:rPr altLang="en-US" lang="zh-CN" spc="300" sz="2800">
                <a:solidFill>
                  <a:srgbClr val="0070C0"/>
                </a:solidFill>
                <a:latin charset="-122" panose="02010600030101010101" pitchFamily="2" typeface="黑体"/>
                <a:ea charset="-122" panose="02010600030101010101" pitchFamily="2" typeface="黑体"/>
              </a:rPr>
              <a:t>单击添加标题</a:t>
            </a:r>
          </a:p>
        </p:txBody>
      </p:sp>
      <p:sp>
        <p:nvSpPr>
          <p:cNvPr id="7" name="TextBox 11"/>
          <p:cNvSpPr txBox="1"/>
          <p:nvPr/>
        </p:nvSpPr>
        <p:spPr>
          <a:xfrm>
            <a:off x="1260292" y="3564725"/>
            <a:ext cx="3884930" cy="426720"/>
          </a:xfrm>
          <a:prstGeom prst="rect">
            <a:avLst/>
          </a:prstGeom>
          <a:noFill/>
        </p:spPr>
        <p:txBody>
          <a:bodyPr rtlCol="0" wrap="none">
            <a:spAutoFit/>
          </a:bodyPr>
          <a:lstStyle/>
          <a:p>
            <a:r>
              <a:rPr altLang="zh-CN" lang="en-US" sz="1100">
                <a:solidFill>
                  <a:schemeClr val="bg1"/>
                </a:solidFill>
                <a:latin charset="-122" panose="01010104010101010101" pitchFamily="2" typeface="汉仪细等线"/>
                <a:ea charset="-122" panose="01010104010101010101" pitchFamily="2" typeface="汉仪细等线"/>
              </a:rPr>
              <a:t>Please click enter to Please click enter add</a:t>
            </a:r>
          </a:p>
          <a:p>
            <a:r>
              <a:rPr altLang="zh-CN" lang="en-US" sz="1100">
                <a:solidFill>
                  <a:schemeClr val="bg1"/>
                </a:solidFill>
                <a:latin charset="-122" panose="01010104010101010101" pitchFamily="2" typeface="汉仪细等线"/>
                <a:ea charset="-122" panose="01010104010101010101" pitchFamily="2" typeface="汉仪细等线"/>
              </a:rPr>
              <a:t>text content Please click enter </a:t>
            </a:r>
          </a:p>
        </p:txBody>
      </p:sp>
      <p:sp>
        <p:nvSpPr>
          <p:cNvPr id="8" name="TextBox 21"/>
          <p:cNvSpPr txBox="1"/>
          <p:nvPr/>
        </p:nvSpPr>
        <p:spPr>
          <a:xfrm>
            <a:off x="1188194" y="1306180"/>
            <a:ext cx="2487930" cy="1844040"/>
          </a:xfrm>
          <a:prstGeom prst="rect">
            <a:avLst/>
          </a:prstGeom>
          <a:noFill/>
        </p:spPr>
        <p:txBody>
          <a:bodyPr rtlCol="0" wrap="none">
            <a:spAutoFit/>
          </a:bodyPr>
          <a:lstStyle/>
          <a:p>
            <a:r>
              <a:rPr altLang="zh-CN" lang="en-US" spc="300" sz="11500">
                <a:solidFill>
                  <a:srgbClr val="0070C0"/>
                </a:solidFill>
                <a:latin charset="-122" panose="02010600030101010101" pitchFamily="2" typeface="黑体"/>
                <a:ea charset="-122" panose="02010600030101010101" pitchFamily="2" typeface="黑体"/>
              </a:rPr>
              <a:t>03.</a:t>
            </a:r>
          </a:p>
        </p:txBody>
      </p:sp>
    </p:spTree>
    <p:extLst>
      <p:ext uri="{BB962C8B-B14F-4D97-AF65-F5344CB8AC3E}">
        <p14:creationId val="1937915357"/>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2" id="5" nodeType="after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mph" presetID="35" presetSubtype="0">
                                  <p:stCondLst>
                                    <p:cond delay="0"/>
                                  </p:stCondLst>
                                  <p:childTnLst>
                                    <p:anim calcmode="discrete" valueType="str">
                                      <p:cBhvr>
                                        <p:cTn dur="1000" fill="hold" id="10"/>
                                        <p:tgtEl>
                                          <p:spTgt spid="8"/>
                                        </p:tgtEl>
                                        <p:attrNameLst>
                                          <p:attrName>style.visibility</p:attrName>
                                        </p:attrNameLst>
                                      </p:cBhvr>
                                      <p:tavLst>
                                        <p:tav tm="0">
                                          <p:val>
                                            <p:strVal val="hidden"/>
                                          </p:val>
                                        </p:tav>
                                        <p:tav tm="50000">
                                          <p:val>
                                            <p:strVal val="visible"/>
                                          </p:val>
                                        </p:tav>
                                      </p:tavLst>
                                    </p:anim>
                                  </p:childTnLst>
                                </p:cTn>
                              </p:par>
                            </p:childTnLst>
                          </p:cTn>
                        </p:par>
                        <p:par>
                          <p:cTn fill="hold" id="11" nodeType="afterGroup">
                            <p:stCondLst>
                              <p:cond delay="1500"/>
                            </p:stCondLst>
                            <p:childTnLst>
                              <p:par>
                                <p:cTn fill="hold" grpId="1" id="12" nodeType="afterEffect" presetClass="emph" presetID="35" presetSubtype="0">
                                  <p:stCondLst>
                                    <p:cond delay="0"/>
                                  </p:stCondLst>
                                  <p:childTnLst>
                                    <p:anim calcmode="discrete" valueType="str">
                                      <p:cBhvr>
                                        <p:cTn dur="1000" fill="hold" id="13"/>
                                        <p:tgtEl>
                                          <p:spTgt spid="8"/>
                                        </p:tgtEl>
                                        <p:attrNameLst>
                                          <p:attrName>style.visibility</p:attrName>
                                        </p:attrNameLst>
                                      </p:cBhvr>
                                      <p:tavLst>
                                        <p:tav tm="0">
                                          <p:val>
                                            <p:strVal val="hidden"/>
                                          </p:val>
                                        </p:tav>
                                        <p:tav tm="50000">
                                          <p:val>
                                            <p:strVal val="visible"/>
                                          </p:val>
                                        </p:tav>
                                      </p:tavLst>
                                    </p:anim>
                                  </p:childTnLst>
                                </p:cTn>
                              </p:par>
                            </p:childTnLst>
                          </p:cTn>
                        </p:par>
                        <p:par>
                          <p:cTn fill="hold" id="14" nodeType="afterGroup">
                            <p:stCondLst>
                              <p:cond delay="2500"/>
                            </p:stCondLst>
                            <p:childTnLst>
                              <p:par>
                                <p:cTn fill="hold" grpId="0" id="15" nodeType="afterEffect" presetClass="entr" presetID="10"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500" id="17"/>
                                        <p:tgtEl>
                                          <p:spTgt spid="6"/>
                                        </p:tgtEl>
                                      </p:cBhvr>
                                    </p:animEffect>
                                  </p:childTnLst>
                                </p:cTn>
                              </p:par>
                            </p:childTnLst>
                          </p:cTn>
                        </p:par>
                        <p:par>
                          <p:cTn fill="hold" id="18" nodeType="afterGroup">
                            <p:stCondLst>
                              <p:cond delay="3000"/>
                            </p:stCondLst>
                            <p:childTnLst>
                              <p:par>
                                <p:cTn fill="hold" grpId="1" id="19" nodeType="afterEffect" presetClass="emph" presetID="26" presetSubtype="0">
                                  <p:stCondLst>
                                    <p:cond delay="0"/>
                                  </p:stCondLst>
                                  <p:childTnLst>
                                    <p:animEffect filter="fade" transition="out">
                                      <p:cBhvr>
                                        <p:cTn dur="500" id="20" tmFilter="0, 0; .2, .5; .8, .5; 1, 0"/>
                                        <p:tgtEl>
                                          <p:spTgt spid="6"/>
                                        </p:tgtEl>
                                      </p:cBhvr>
                                    </p:animEffect>
                                    <p:animScale>
                                      <p:cBhvr>
                                        <p:cTn autoRev="1" dur="250" fill="hold" id="21"/>
                                        <p:tgtEl>
                                          <p:spTgt spid="6"/>
                                        </p:tgtEl>
                                      </p:cBhvr>
                                      <p:by x="105000" y="105000"/>
                                    </p:animScale>
                                  </p:childTnLst>
                                </p:cTn>
                              </p:par>
                            </p:childTnLst>
                          </p:cTn>
                        </p:par>
                        <p:par>
                          <p:cTn fill="hold" id="22" nodeType="afterGroup">
                            <p:stCondLst>
                              <p:cond delay="35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7"/>
                                        </p:tgtEl>
                                        <p:attrNameLst>
                                          <p:attrName>style.visibility</p:attrName>
                                        </p:attrNameLst>
                                      </p:cBhvr>
                                      <p:to>
                                        <p:strVal val="visible"/>
                                      </p:to>
                                    </p:set>
                                    <p:anim calcmode="lin" valueType="num">
                                      <p:cBhvr>
                                        <p:cTn dur="200" fill="hold" id="25"/>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200" fill="hold" id="26"/>
                                        <p:tgtEl>
                                          <p:spTgt spid="7"/>
                                        </p:tgtEl>
                                        <p:attrNameLst>
                                          <p:attrName>ppt_y</p:attrName>
                                        </p:attrNameLst>
                                      </p:cBhvr>
                                      <p:tavLst>
                                        <p:tav tm="0">
                                          <p:val>
                                            <p:strVal val="#ppt_y"/>
                                          </p:val>
                                        </p:tav>
                                        <p:tav tm="100000">
                                          <p:val>
                                            <p:strVal val="#ppt_y"/>
                                          </p:val>
                                        </p:tav>
                                      </p:tavLst>
                                    </p:anim>
                                    <p:anim calcmode="lin" valueType="num">
                                      <p:cBhvr>
                                        <p:cTn dur="200" fill="hold" id="27"/>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200" fill="hold" id="28"/>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200" id="29" tmFilter="0,0; .5, 1; 1, 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0" spid="7"/>
      <p:bldP grpId="0" spid="8"/>
      <p:bldP grpId="1" spid="8"/>
      <p:bldP grpId="2" spid="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0c517274-8d2a-4522-b419-8750610867a7"/>
          <p:cNvGrpSpPr>
            <a:grpSpLocks noChangeAspect="1"/>
          </p:cNvGrpSpPr>
          <p:nvPr/>
        </p:nvGrpSpPr>
        <p:grpSpPr>
          <a:xfrm>
            <a:off x="805793" y="1123946"/>
            <a:ext cx="7406739" cy="3169117"/>
            <a:chOff x="1091444" y="1529274"/>
            <a:chExt cx="10032408" cy="4311995"/>
          </a:xfrm>
        </p:grpSpPr>
        <p:sp>
          <p:nvSpPr>
            <p:cNvPr id="17" name="Freeform: Shape 36"/>
            <p:cNvSpPr/>
            <p:nvPr/>
          </p:nvSpPr>
          <p:spPr>
            <a:xfrm>
              <a:off x="1295466" y="2960948"/>
              <a:ext cx="1920214" cy="2880321"/>
            </a:xfrm>
            <a:custGeom>
              <a:gdLst>
                <a:gd fmla="*/ 528059 w 1920214" name="connsiteX0"/>
                <a:gd fmla="*/ 0 h 2880321" name="connsiteY0"/>
                <a:gd fmla="*/ 672075 w 1920214" name="connsiteX1"/>
                <a:gd fmla="*/ 0 h 2880321" name="connsiteY1"/>
                <a:gd fmla="*/ 1248139 w 1920214" name="connsiteX2"/>
                <a:gd fmla="*/ 0 h 2880321" name="connsiteY2"/>
                <a:gd fmla="*/ 1392154 w 1920214" name="connsiteX3"/>
                <a:gd fmla="*/ 0 h 2880321" name="connsiteY3"/>
                <a:gd fmla="*/ 1440160 w 1920214" name="connsiteX4"/>
                <a:gd fmla="*/ 48006 h 2880321" name="connsiteY4"/>
                <a:gd fmla="*/ 1440160 w 1920214" name="connsiteX5"/>
                <a:gd fmla="*/ 240026 h 2880321" name="connsiteY5"/>
                <a:gd fmla="*/ 1392154 w 1920214" name="connsiteX6"/>
                <a:gd fmla="*/ 288032 h 2880321" name="connsiteY6"/>
                <a:gd fmla="*/ 1248139 w 1920214" name="connsiteX7"/>
                <a:gd fmla="*/ 288032 h 2880321" name="connsiteY7"/>
                <a:gd fmla="*/ 1248139 w 1920214" name="connsiteX8"/>
                <a:gd fmla="*/ 1102527 h 2880321" name="connsiteY8"/>
                <a:gd fmla="*/ 1333824 w 1920214" name="connsiteX9"/>
                <a:gd fmla="*/ 1127795 h 2880321" name="connsiteY9"/>
                <a:gd fmla="*/ 1920214 w 1920214" name="connsiteX10"/>
                <a:gd fmla="*/ 1968219 h 2880321" name="connsiteY10"/>
                <a:gd fmla="*/ 960107 w 1920214" name="connsiteX11"/>
                <a:gd fmla="*/ 2880321 h 2880321" name="connsiteY11"/>
                <a:gd fmla="*/ 0 w 1920214" name="connsiteX12"/>
                <a:gd fmla="*/ 1968219 h 2880321" name="connsiteY12"/>
                <a:gd fmla="*/ 586390 w 1920214" name="connsiteX13"/>
                <a:gd fmla="*/ 1127795 h 2880321" name="connsiteY13"/>
                <a:gd fmla="*/ 672075 w 1920214" name="connsiteX14"/>
                <a:gd fmla="*/ 1102527 h 2880321" name="connsiteY14"/>
                <a:gd fmla="*/ 672075 w 1920214" name="connsiteX15"/>
                <a:gd fmla="*/ 288032 h 2880321" name="connsiteY15"/>
                <a:gd fmla="*/ 528059 w 1920214" name="connsiteX16"/>
                <a:gd fmla="*/ 288032 h 2880321" name="connsiteY16"/>
                <a:gd fmla="*/ 480053 w 1920214" name="connsiteX17"/>
                <a:gd fmla="*/ 240026 h 2880321" name="connsiteY17"/>
                <a:gd fmla="*/ 480053 w 1920214" name="connsiteX18"/>
                <a:gd fmla="*/ 48006 h 2880321" name="connsiteY18"/>
                <a:gd fmla="*/ 528059 w 1920214" name="connsiteX19"/>
                <a:gd fmla="*/ 0 h 288032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880321" w="1920214">
                  <a:moveTo>
                    <a:pt x="528059" y="0"/>
                  </a:moveTo>
                  <a:lnTo>
                    <a:pt x="672075" y="0"/>
                  </a:lnTo>
                  <a:lnTo>
                    <a:pt x="1248139" y="0"/>
                  </a:lnTo>
                  <a:lnTo>
                    <a:pt x="1392154" y="0"/>
                  </a:lnTo>
                  <a:cubicBezTo>
                    <a:pt x="1418667" y="0"/>
                    <a:pt x="1440160" y="21493"/>
                    <a:pt x="1440160" y="48006"/>
                  </a:cubicBezTo>
                  <a:lnTo>
                    <a:pt x="1440160" y="240026"/>
                  </a:lnTo>
                  <a:cubicBezTo>
                    <a:pt x="1440160" y="266539"/>
                    <a:pt x="1418667" y="288032"/>
                    <a:pt x="1392154" y="288032"/>
                  </a:cubicBezTo>
                  <a:lnTo>
                    <a:pt x="1248139" y="288032"/>
                  </a:lnTo>
                  <a:lnTo>
                    <a:pt x="1248139" y="1102527"/>
                  </a:lnTo>
                  <a:lnTo>
                    <a:pt x="1333824" y="1127795"/>
                  </a:lnTo>
                  <a:cubicBezTo>
                    <a:pt x="1678421" y="1266259"/>
                    <a:pt x="1920214" y="1590414"/>
                    <a:pt x="1920214" y="1968219"/>
                  </a:cubicBezTo>
                  <a:cubicBezTo>
                    <a:pt x="1920214" y="2471959"/>
                    <a:pt x="1490359" y="2880321"/>
                    <a:pt x="960107" y="2880321"/>
                  </a:cubicBezTo>
                  <a:cubicBezTo>
                    <a:pt x="429855" y="2880321"/>
                    <a:pt x="0" y="2471959"/>
                    <a:pt x="0" y="1968219"/>
                  </a:cubicBezTo>
                  <a:cubicBezTo>
                    <a:pt x="0" y="1590414"/>
                    <a:pt x="241793" y="1266259"/>
                    <a:pt x="586390" y="1127795"/>
                  </a:cubicBezTo>
                  <a:lnTo>
                    <a:pt x="672075" y="1102527"/>
                  </a:lnTo>
                  <a:lnTo>
                    <a:pt x="672075" y="288032"/>
                  </a:lnTo>
                  <a:lnTo>
                    <a:pt x="528059" y="288032"/>
                  </a:lnTo>
                  <a:cubicBezTo>
                    <a:pt x="501546" y="288032"/>
                    <a:pt x="480053" y="266539"/>
                    <a:pt x="480053" y="240026"/>
                  </a:cubicBezTo>
                  <a:lnTo>
                    <a:pt x="480053" y="48006"/>
                  </a:lnTo>
                  <a:cubicBezTo>
                    <a:pt x="480053" y="21493"/>
                    <a:pt x="501546" y="0"/>
                    <a:pt x="528059"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Freeform: Shape 34"/>
            <p:cNvSpPr/>
            <p:nvPr/>
          </p:nvSpPr>
          <p:spPr>
            <a:xfrm>
              <a:off x="8976319" y="2960948"/>
              <a:ext cx="1920214" cy="2880321"/>
            </a:xfrm>
            <a:custGeom>
              <a:gdLst>
                <a:gd fmla="*/ 528059 w 1920214" name="connsiteX0"/>
                <a:gd fmla="*/ 0 h 2880321" name="connsiteY0"/>
                <a:gd fmla="*/ 672075 w 1920214" name="connsiteX1"/>
                <a:gd fmla="*/ 0 h 2880321" name="connsiteY1"/>
                <a:gd fmla="*/ 1248139 w 1920214" name="connsiteX2"/>
                <a:gd fmla="*/ 0 h 2880321" name="connsiteY2"/>
                <a:gd fmla="*/ 1392154 w 1920214" name="connsiteX3"/>
                <a:gd fmla="*/ 0 h 2880321" name="connsiteY3"/>
                <a:gd fmla="*/ 1440160 w 1920214" name="connsiteX4"/>
                <a:gd fmla="*/ 48006 h 2880321" name="connsiteY4"/>
                <a:gd fmla="*/ 1440160 w 1920214" name="connsiteX5"/>
                <a:gd fmla="*/ 240026 h 2880321" name="connsiteY5"/>
                <a:gd fmla="*/ 1392154 w 1920214" name="connsiteX6"/>
                <a:gd fmla="*/ 288032 h 2880321" name="connsiteY6"/>
                <a:gd fmla="*/ 1248139 w 1920214" name="connsiteX7"/>
                <a:gd fmla="*/ 288032 h 2880321" name="connsiteY7"/>
                <a:gd fmla="*/ 1248139 w 1920214" name="connsiteX8"/>
                <a:gd fmla="*/ 1102527 h 2880321" name="connsiteY8"/>
                <a:gd fmla="*/ 1333824 w 1920214" name="connsiteX9"/>
                <a:gd fmla="*/ 1127795 h 2880321" name="connsiteY9"/>
                <a:gd fmla="*/ 1920214 w 1920214" name="connsiteX10"/>
                <a:gd fmla="*/ 1968219 h 2880321" name="connsiteY10"/>
                <a:gd fmla="*/ 960107 w 1920214" name="connsiteX11"/>
                <a:gd fmla="*/ 2880321 h 2880321" name="connsiteY11"/>
                <a:gd fmla="*/ 0 w 1920214" name="connsiteX12"/>
                <a:gd fmla="*/ 1968219 h 2880321" name="connsiteY12"/>
                <a:gd fmla="*/ 586390 w 1920214" name="connsiteX13"/>
                <a:gd fmla="*/ 1127795 h 2880321" name="connsiteY13"/>
                <a:gd fmla="*/ 672075 w 1920214" name="connsiteX14"/>
                <a:gd fmla="*/ 1102527 h 2880321" name="connsiteY14"/>
                <a:gd fmla="*/ 672075 w 1920214" name="connsiteX15"/>
                <a:gd fmla="*/ 288032 h 2880321" name="connsiteY15"/>
                <a:gd fmla="*/ 528059 w 1920214" name="connsiteX16"/>
                <a:gd fmla="*/ 288032 h 2880321" name="connsiteY16"/>
                <a:gd fmla="*/ 480053 w 1920214" name="connsiteX17"/>
                <a:gd fmla="*/ 240026 h 2880321" name="connsiteY17"/>
                <a:gd fmla="*/ 480053 w 1920214" name="connsiteX18"/>
                <a:gd fmla="*/ 48006 h 2880321" name="connsiteY18"/>
                <a:gd fmla="*/ 528059 w 1920214" name="connsiteX19"/>
                <a:gd fmla="*/ 0 h 288032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880321" w="1920214">
                  <a:moveTo>
                    <a:pt x="528059" y="0"/>
                  </a:moveTo>
                  <a:lnTo>
                    <a:pt x="672075" y="0"/>
                  </a:lnTo>
                  <a:lnTo>
                    <a:pt x="1248139" y="0"/>
                  </a:lnTo>
                  <a:lnTo>
                    <a:pt x="1392154" y="0"/>
                  </a:lnTo>
                  <a:cubicBezTo>
                    <a:pt x="1418667" y="0"/>
                    <a:pt x="1440160" y="21493"/>
                    <a:pt x="1440160" y="48006"/>
                  </a:cubicBezTo>
                  <a:lnTo>
                    <a:pt x="1440160" y="240026"/>
                  </a:lnTo>
                  <a:cubicBezTo>
                    <a:pt x="1440160" y="266539"/>
                    <a:pt x="1418667" y="288032"/>
                    <a:pt x="1392154" y="288032"/>
                  </a:cubicBezTo>
                  <a:lnTo>
                    <a:pt x="1248139" y="288032"/>
                  </a:lnTo>
                  <a:lnTo>
                    <a:pt x="1248139" y="1102527"/>
                  </a:lnTo>
                  <a:lnTo>
                    <a:pt x="1333824" y="1127795"/>
                  </a:lnTo>
                  <a:cubicBezTo>
                    <a:pt x="1678421" y="1266259"/>
                    <a:pt x="1920214" y="1590414"/>
                    <a:pt x="1920214" y="1968219"/>
                  </a:cubicBezTo>
                  <a:cubicBezTo>
                    <a:pt x="1920214" y="2471959"/>
                    <a:pt x="1490359" y="2880321"/>
                    <a:pt x="960107" y="2880321"/>
                  </a:cubicBezTo>
                  <a:cubicBezTo>
                    <a:pt x="429855" y="2880321"/>
                    <a:pt x="0" y="2471959"/>
                    <a:pt x="0" y="1968219"/>
                  </a:cubicBezTo>
                  <a:cubicBezTo>
                    <a:pt x="0" y="1590414"/>
                    <a:pt x="241793" y="1266259"/>
                    <a:pt x="586390" y="1127795"/>
                  </a:cubicBezTo>
                  <a:lnTo>
                    <a:pt x="672075" y="1102527"/>
                  </a:lnTo>
                  <a:lnTo>
                    <a:pt x="672075" y="288032"/>
                  </a:lnTo>
                  <a:lnTo>
                    <a:pt x="528059" y="288032"/>
                  </a:lnTo>
                  <a:cubicBezTo>
                    <a:pt x="501546" y="288032"/>
                    <a:pt x="480053" y="266539"/>
                    <a:pt x="480053" y="240026"/>
                  </a:cubicBezTo>
                  <a:lnTo>
                    <a:pt x="480053" y="48006"/>
                  </a:lnTo>
                  <a:cubicBezTo>
                    <a:pt x="480053" y="21493"/>
                    <a:pt x="501546" y="0"/>
                    <a:pt x="528059"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Freeform: Shape 35"/>
            <p:cNvSpPr/>
            <p:nvPr/>
          </p:nvSpPr>
          <p:spPr>
            <a:xfrm>
              <a:off x="5135894" y="2960948"/>
              <a:ext cx="1920214" cy="2880321"/>
            </a:xfrm>
            <a:custGeom>
              <a:gdLst>
                <a:gd fmla="*/ 528059 w 1920214" name="connsiteX0"/>
                <a:gd fmla="*/ 0 h 2880321" name="connsiteY0"/>
                <a:gd fmla="*/ 672075 w 1920214" name="connsiteX1"/>
                <a:gd fmla="*/ 0 h 2880321" name="connsiteY1"/>
                <a:gd fmla="*/ 1248139 w 1920214" name="connsiteX2"/>
                <a:gd fmla="*/ 0 h 2880321" name="connsiteY2"/>
                <a:gd fmla="*/ 1392154 w 1920214" name="connsiteX3"/>
                <a:gd fmla="*/ 0 h 2880321" name="connsiteY3"/>
                <a:gd fmla="*/ 1440160 w 1920214" name="connsiteX4"/>
                <a:gd fmla="*/ 48006 h 2880321" name="connsiteY4"/>
                <a:gd fmla="*/ 1440160 w 1920214" name="connsiteX5"/>
                <a:gd fmla="*/ 240026 h 2880321" name="connsiteY5"/>
                <a:gd fmla="*/ 1392154 w 1920214" name="connsiteX6"/>
                <a:gd fmla="*/ 288032 h 2880321" name="connsiteY6"/>
                <a:gd fmla="*/ 1248139 w 1920214" name="connsiteX7"/>
                <a:gd fmla="*/ 288032 h 2880321" name="connsiteY7"/>
                <a:gd fmla="*/ 1248139 w 1920214" name="connsiteX8"/>
                <a:gd fmla="*/ 1102527 h 2880321" name="connsiteY8"/>
                <a:gd fmla="*/ 1333824 w 1920214" name="connsiteX9"/>
                <a:gd fmla="*/ 1127795 h 2880321" name="connsiteY9"/>
                <a:gd fmla="*/ 1920214 w 1920214" name="connsiteX10"/>
                <a:gd fmla="*/ 1968219 h 2880321" name="connsiteY10"/>
                <a:gd fmla="*/ 960107 w 1920214" name="connsiteX11"/>
                <a:gd fmla="*/ 2880321 h 2880321" name="connsiteY11"/>
                <a:gd fmla="*/ 0 w 1920214" name="connsiteX12"/>
                <a:gd fmla="*/ 1968219 h 2880321" name="connsiteY12"/>
                <a:gd fmla="*/ 586390 w 1920214" name="connsiteX13"/>
                <a:gd fmla="*/ 1127795 h 2880321" name="connsiteY13"/>
                <a:gd fmla="*/ 672075 w 1920214" name="connsiteX14"/>
                <a:gd fmla="*/ 1102527 h 2880321" name="connsiteY14"/>
                <a:gd fmla="*/ 672075 w 1920214" name="connsiteX15"/>
                <a:gd fmla="*/ 288032 h 2880321" name="connsiteY15"/>
                <a:gd fmla="*/ 528059 w 1920214" name="connsiteX16"/>
                <a:gd fmla="*/ 288032 h 2880321" name="connsiteY16"/>
                <a:gd fmla="*/ 480053 w 1920214" name="connsiteX17"/>
                <a:gd fmla="*/ 240026 h 2880321" name="connsiteY17"/>
                <a:gd fmla="*/ 480053 w 1920214" name="connsiteX18"/>
                <a:gd fmla="*/ 48006 h 2880321" name="connsiteY18"/>
                <a:gd fmla="*/ 528059 w 1920214" name="connsiteX19"/>
                <a:gd fmla="*/ 0 h 2880321"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880321" w="1920214">
                  <a:moveTo>
                    <a:pt x="528059" y="0"/>
                  </a:moveTo>
                  <a:lnTo>
                    <a:pt x="672075" y="0"/>
                  </a:lnTo>
                  <a:lnTo>
                    <a:pt x="1248139" y="0"/>
                  </a:lnTo>
                  <a:lnTo>
                    <a:pt x="1392154" y="0"/>
                  </a:lnTo>
                  <a:cubicBezTo>
                    <a:pt x="1418667" y="0"/>
                    <a:pt x="1440160" y="21493"/>
                    <a:pt x="1440160" y="48006"/>
                  </a:cubicBezTo>
                  <a:lnTo>
                    <a:pt x="1440160" y="240026"/>
                  </a:lnTo>
                  <a:cubicBezTo>
                    <a:pt x="1440160" y="266539"/>
                    <a:pt x="1418667" y="288032"/>
                    <a:pt x="1392154" y="288032"/>
                  </a:cubicBezTo>
                  <a:lnTo>
                    <a:pt x="1248139" y="288032"/>
                  </a:lnTo>
                  <a:lnTo>
                    <a:pt x="1248139" y="1102527"/>
                  </a:lnTo>
                  <a:lnTo>
                    <a:pt x="1333824" y="1127795"/>
                  </a:lnTo>
                  <a:cubicBezTo>
                    <a:pt x="1678421" y="1266259"/>
                    <a:pt x="1920214" y="1590414"/>
                    <a:pt x="1920214" y="1968219"/>
                  </a:cubicBezTo>
                  <a:cubicBezTo>
                    <a:pt x="1920214" y="2471959"/>
                    <a:pt x="1490359" y="2880321"/>
                    <a:pt x="960107" y="2880321"/>
                  </a:cubicBezTo>
                  <a:cubicBezTo>
                    <a:pt x="429855" y="2880321"/>
                    <a:pt x="0" y="2471959"/>
                    <a:pt x="0" y="1968219"/>
                  </a:cubicBezTo>
                  <a:cubicBezTo>
                    <a:pt x="0" y="1590414"/>
                    <a:pt x="241793" y="1266259"/>
                    <a:pt x="586390" y="1127795"/>
                  </a:cubicBezTo>
                  <a:lnTo>
                    <a:pt x="672075" y="1102527"/>
                  </a:lnTo>
                  <a:lnTo>
                    <a:pt x="672075" y="288032"/>
                  </a:lnTo>
                  <a:lnTo>
                    <a:pt x="528059" y="288032"/>
                  </a:lnTo>
                  <a:cubicBezTo>
                    <a:pt x="501546" y="288032"/>
                    <a:pt x="480053" y="266539"/>
                    <a:pt x="480053" y="240026"/>
                  </a:cubicBezTo>
                  <a:lnTo>
                    <a:pt x="480053" y="48006"/>
                  </a:lnTo>
                  <a:cubicBezTo>
                    <a:pt x="480053" y="21493"/>
                    <a:pt x="501546" y="0"/>
                    <a:pt x="528059"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Freeform: Shape 14"/>
            <p:cNvSpPr/>
            <p:nvPr/>
          </p:nvSpPr>
          <p:spPr>
            <a:xfrm rot="17384752">
              <a:off x="1506505" y="4196110"/>
              <a:ext cx="1429440" cy="1717508"/>
            </a:xfrm>
            <a:custGeom>
              <a:gdLst>
                <a:gd fmla="*/ 1072080 w 1072080" name="connsiteX0"/>
                <a:gd fmla="*/ 1097514 h 1322898" name="connsiteY0"/>
                <a:gd fmla="*/ 283498 w 1072080" name="connsiteX1"/>
                <a:gd fmla="*/ 1215196 h 1322898" name="connsiteY1"/>
                <a:gd fmla="*/ 17245 w 1072080" name="connsiteX2"/>
                <a:gd fmla="*/ 480422 h 1322898" name="connsiteY2"/>
                <a:gd fmla="*/ 512972 w 1072080" name="connsiteX3"/>
                <a:gd fmla="*/ 0 h 1322898" name="connsiteY3"/>
                <a:gd fmla="*/ 1072080 w 1072080" name="connsiteX4"/>
                <a:gd fmla="*/ 1097514 h 132289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22898" w="1072080">
                  <a:moveTo>
                    <a:pt x="1072080" y="1097514"/>
                  </a:moveTo>
                  <a:cubicBezTo>
                    <a:pt x="870556" y="1345364"/>
                    <a:pt x="536931" y="1395152"/>
                    <a:pt x="283498" y="1215196"/>
                  </a:cubicBezTo>
                  <a:cubicBezTo>
                    <a:pt x="62539" y="1058299"/>
                    <a:pt x="-44374" y="763253"/>
                    <a:pt x="17245" y="480422"/>
                  </a:cubicBezTo>
                  <a:cubicBezTo>
                    <a:pt x="83967" y="174169"/>
                    <a:pt x="228873" y="0"/>
                    <a:pt x="512972" y="0"/>
                  </a:cubicBezTo>
                  <a:cubicBezTo>
                    <a:pt x="666152" y="164569"/>
                    <a:pt x="708983" y="905772"/>
                    <a:pt x="1072080" y="1097514"/>
                  </a:cubicBezTo>
                  <a:close/>
                </a:path>
              </a:pathLst>
            </a:custGeom>
            <a:solidFill>
              <a:srgbClr val="015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Freeform: Shape 15"/>
            <p:cNvSpPr/>
            <p:nvPr/>
          </p:nvSpPr>
          <p:spPr>
            <a:xfrm rot="17481948">
              <a:off x="9444284" y="4632014"/>
              <a:ext cx="900901" cy="1439273"/>
            </a:xfrm>
            <a:custGeom>
              <a:gdLst>
                <a:gd fmla="*/ 675676 w 675676" name="connsiteX0"/>
                <a:gd fmla="*/ 1073569 h 1079455" name="connsiteY0"/>
                <a:gd fmla="*/ 54545 w 675676" name="connsiteX1"/>
                <a:gd fmla="*/ 700545 h 1079455" name="connsiteY1"/>
                <a:gd fmla="*/ 147357 w 675676" name="connsiteX2"/>
                <a:gd fmla="*/ 0 h 1079455" name="connsiteY2"/>
                <a:gd fmla="*/ 675676 w 675676" name="connsiteX3"/>
                <a:gd fmla="*/ 1073569 h 1079455" name="connsiteY3"/>
              </a:gdLst>
              <a:cxnLst>
                <a:cxn ang="0">
                  <a:pos x="connsiteX0" y="connsiteY0"/>
                </a:cxn>
                <a:cxn ang="0">
                  <a:pos x="connsiteX1" y="connsiteY1"/>
                </a:cxn>
                <a:cxn ang="0">
                  <a:pos x="connsiteX2" y="connsiteY2"/>
                </a:cxn>
                <a:cxn ang="0">
                  <a:pos x="connsiteX3" y="connsiteY3"/>
                </a:cxn>
              </a:cxnLst>
              <a:rect b="b" l="l" r="r" t="t"/>
              <a:pathLst>
                <a:path h="1079455" w="675676">
                  <a:moveTo>
                    <a:pt x="675676" y="1073569"/>
                  </a:moveTo>
                  <a:cubicBezTo>
                    <a:pt x="416077" y="1111870"/>
                    <a:pt x="164022" y="960497"/>
                    <a:pt x="54545" y="700545"/>
                  </a:cubicBezTo>
                  <a:cubicBezTo>
                    <a:pt x="-43619" y="467458"/>
                    <a:pt x="-7274" y="193127"/>
                    <a:pt x="147357" y="0"/>
                  </a:cubicBezTo>
                  <a:cubicBezTo>
                    <a:pt x="296367" y="435512"/>
                    <a:pt x="505724" y="560036"/>
                    <a:pt x="675676" y="1073569"/>
                  </a:cubicBez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Freeform: Shape 16"/>
            <p:cNvSpPr/>
            <p:nvPr/>
          </p:nvSpPr>
          <p:spPr>
            <a:xfrm rot="17360488">
              <a:off x="5494826" y="4399634"/>
              <a:ext cx="1049705" cy="1725607"/>
            </a:xfrm>
            <a:custGeom>
              <a:gdLst>
                <a:gd fmla="*/ 787279 w 787279" name="connsiteX0"/>
                <a:gd fmla="*/ 1281152 h 1294205" name="connsiteY0"/>
                <a:gd fmla="*/ 30366 w 787279" name="connsiteX1"/>
                <a:gd fmla="*/ 836212 h 1294205" name="connsiteY1"/>
                <a:gd fmla="*/ 398693 w 787279" name="connsiteX2"/>
                <a:gd fmla="*/ 0 h 1294205" name="connsiteY2"/>
                <a:gd fmla="*/ 787279 w 787279" name="connsiteX3"/>
                <a:gd fmla="*/ 1281152 h 1294205" name="connsiteY3"/>
              </a:gdLst>
              <a:cxnLst>
                <a:cxn ang="0">
                  <a:pos x="connsiteX0" y="connsiteY0"/>
                </a:cxn>
                <a:cxn ang="0">
                  <a:pos x="connsiteX1" y="connsiteY1"/>
                </a:cxn>
                <a:cxn ang="0">
                  <a:pos x="connsiteX2" y="connsiteY2"/>
                </a:cxn>
                <a:cxn ang="0">
                  <a:pos x="connsiteX3" y="connsiteY3"/>
                </a:cxn>
              </a:cxnLst>
              <a:rect b="b" l="l" r="r" t="t"/>
              <a:pathLst>
                <a:path h="1294205" w="787279">
                  <a:moveTo>
                    <a:pt x="787279" y="1281152"/>
                  </a:moveTo>
                  <a:cubicBezTo>
                    <a:pt x="456136" y="1347557"/>
                    <a:pt x="128113" y="1154734"/>
                    <a:pt x="30366" y="836212"/>
                  </a:cubicBezTo>
                  <a:cubicBezTo>
                    <a:pt x="-68603" y="513706"/>
                    <a:pt x="79571" y="121555"/>
                    <a:pt x="398693" y="0"/>
                  </a:cubicBezTo>
                  <a:cubicBezTo>
                    <a:pt x="590757" y="367281"/>
                    <a:pt x="584119" y="747583"/>
                    <a:pt x="787279" y="1281152"/>
                  </a:cubicBezTo>
                  <a:close/>
                </a:path>
              </a:pathLst>
            </a:cu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Teardrop 17"/>
            <p:cNvSpPr/>
            <p:nvPr/>
          </p:nvSpPr>
          <p:spPr>
            <a:xfrm rot="18900000">
              <a:off x="2123205" y="2636559"/>
              <a:ext cx="288032" cy="288032"/>
            </a:xfrm>
            <a:prstGeom prst="teardrop">
              <a:avLst/>
            </a:prstGeom>
            <a:solidFill>
              <a:srgbClr val="015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Teardrop 18"/>
            <p:cNvSpPr/>
            <p:nvPr/>
          </p:nvSpPr>
          <p:spPr>
            <a:xfrm rot="18900000">
              <a:off x="5963632" y="2636559"/>
              <a:ext cx="288032" cy="288032"/>
            </a:xfrm>
            <a:prstGeom prst="teardrop">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Teardrop 19"/>
            <p:cNvSpPr/>
            <p:nvPr/>
          </p:nvSpPr>
          <p:spPr>
            <a:xfrm rot="18900000">
              <a:off x="9804059" y="2636559"/>
              <a:ext cx="288032" cy="288032"/>
            </a:xfrm>
            <a:prstGeom prst="teardrop">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6" name="Group 25"/>
            <p:cNvGrpSpPr/>
            <p:nvPr/>
          </p:nvGrpSpPr>
          <p:grpSpPr>
            <a:xfrm>
              <a:off x="1091444" y="1529274"/>
              <a:ext cx="2347508" cy="1107285"/>
              <a:chOff x="5157230" y="1101621"/>
              <a:chExt cx="2699991" cy="1107285"/>
            </a:xfrm>
          </p:grpSpPr>
          <p:sp>
            <p:nvSpPr>
              <p:cNvPr id="33" name="TextBox 26"/>
              <p:cNvSpPr txBox="1"/>
              <p:nvPr/>
            </p:nvSpPr>
            <p:spPr>
              <a:xfrm>
                <a:off x="5157230" y="1101621"/>
                <a:ext cx="2699991" cy="398468"/>
              </a:xfrm>
              <a:prstGeom prst="rect">
                <a:avLst/>
              </a:prstGeom>
              <a:noFill/>
            </p:spPr>
            <p:txBody>
              <a:bodyPr anchor="ctr" anchorCtr="1" bIns="0" lIns="216000" rIns="216000" tIns="0" wrap="none">
                <a:normAutofit/>
              </a:bodyPr>
              <a:lstStyle/>
              <a:p>
                <a:pPr algn="ctr"/>
                <a:r>
                  <a:rPr altLang="en-US" b="1" lang="zh-CN" sz="1000">
                    <a:solidFill>
                      <a:srgbClr val="00A4E3"/>
                    </a:solidFill>
                  </a:rPr>
                  <a:t>标题文本预设</a:t>
                </a:r>
              </a:p>
            </p:txBody>
          </p:sp>
          <p:sp>
            <p:nvSpPr>
              <p:cNvPr id="34" name="TextBox 27"/>
              <p:cNvSpPr txBox="1"/>
              <p:nvPr/>
            </p:nvSpPr>
            <p:spPr>
              <a:xfrm>
                <a:off x="5157231" y="1500087"/>
                <a:ext cx="2699990" cy="708819"/>
              </a:xfrm>
              <a:prstGeom prst="rect">
                <a:avLst/>
              </a:prstGeom>
            </p:spPr>
            <p:txBody>
              <a:bodyPr anchor="t" anchorCtr="1" bIns="0" lIns="216000" rIns="216000" tIns="0" vert="horz" wrap="square">
                <a:normAutofit/>
              </a:bodyPr>
              <a:lstStyle/>
              <a:p>
                <a:pPr>
                  <a:lnSpc>
                    <a:spcPct val="120000"/>
                  </a:lnSpc>
                </a:pPr>
                <a:r>
                  <a:rPr altLang="en-US" lang="zh-CN" sz="700">
                    <a:solidFill>
                      <a:schemeClr val="bg1">
                        <a:lumMod val="85000"/>
                      </a:schemeClr>
                    </a:solidFill>
                  </a:rPr>
                  <a:t>此部分内容作为文字排版占位显示 </a:t>
                </a:r>
                <a:br>
                  <a:rPr altLang="en-US" lang="zh-CN" sz="700">
                    <a:solidFill>
                      <a:schemeClr val="bg1">
                        <a:lumMod val="85000"/>
                      </a:schemeClr>
                    </a:solidFill>
                  </a:rPr>
                </a:br>
                <a:r>
                  <a:rPr altLang="en-US" lang="zh-CN" sz="700">
                    <a:solidFill>
                      <a:schemeClr val="bg1">
                        <a:lumMod val="85000"/>
                      </a:schemeClr>
                    </a:solidFill>
                  </a:rPr>
                  <a:t>（建议使用主题字体）</a:t>
                </a:r>
              </a:p>
            </p:txBody>
          </p:sp>
        </p:grpSp>
        <p:grpSp>
          <p:nvGrpSpPr>
            <p:cNvPr id="27" name="Group 28"/>
            <p:cNvGrpSpPr/>
            <p:nvPr/>
          </p:nvGrpSpPr>
          <p:grpSpPr>
            <a:xfrm>
              <a:off x="4933894" y="1529274"/>
              <a:ext cx="2347508" cy="1107285"/>
              <a:chOff x="5157230" y="1101621"/>
              <a:chExt cx="2699991" cy="1107285"/>
            </a:xfrm>
          </p:grpSpPr>
          <p:sp>
            <p:nvSpPr>
              <p:cNvPr id="31" name="TextBox 29"/>
              <p:cNvSpPr txBox="1"/>
              <p:nvPr/>
            </p:nvSpPr>
            <p:spPr>
              <a:xfrm>
                <a:off x="5157230" y="1101621"/>
                <a:ext cx="2699991" cy="398468"/>
              </a:xfrm>
              <a:prstGeom prst="rect">
                <a:avLst/>
              </a:prstGeom>
              <a:noFill/>
            </p:spPr>
            <p:txBody>
              <a:bodyPr anchor="ctr" anchorCtr="1" bIns="0" lIns="216000" rIns="216000" tIns="0" wrap="none">
                <a:normAutofit/>
              </a:bodyPr>
              <a:lstStyle/>
              <a:p>
                <a:pPr algn="ctr"/>
                <a:r>
                  <a:rPr altLang="en-US" b="1" lang="zh-CN" sz="1000">
                    <a:solidFill>
                      <a:srgbClr val="00A4E3"/>
                    </a:solidFill>
                  </a:rPr>
                  <a:t>标题文本预设</a:t>
                </a:r>
              </a:p>
            </p:txBody>
          </p:sp>
          <p:sp>
            <p:nvSpPr>
              <p:cNvPr id="32" name="TextBox 30"/>
              <p:cNvSpPr txBox="1"/>
              <p:nvPr/>
            </p:nvSpPr>
            <p:spPr>
              <a:xfrm>
                <a:off x="5157231" y="1500087"/>
                <a:ext cx="2699990" cy="708819"/>
              </a:xfrm>
              <a:prstGeom prst="rect">
                <a:avLst/>
              </a:prstGeom>
            </p:spPr>
            <p:txBody>
              <a:bodyPr anchor="t" anchorCtr="1" bIns="0" lIns="216000" rIns="216000" tIns="0" vert="horz" wrap="square">
                <a:normAutofit/>
              </a:bodyPr>
              <a:lstStyle/>
              <a:p>
                <a:pPr>
                  <a:lnSpc>
                    <a:spcPct val="120000"/>
                  </a:lnSpc>
                </a:pPr>
                <a:r>
                  <a:rPr altLang="en-US" lang="zh-CN" sz="700">
                    <a:solidFill>
                      <a:schemeClr val="bg1">
                        <a:lumMod val="85000"/>
                      </a:schemeClr>
                    </a:solidFill>
                  </a:rPr>
                  <a:t>此部分内容作为文字排版占位显示 </a:t>
                </a:r>
                <a:br>
                  <a:rPr altLang="en-US" lang="zh-CN" sz="700">
                    <a:solidFill>
                      <a:schemeClr val="bg1">
                        <a:lumMod val="85000"/>
                      </a:schemeClr>
                    </a:solidFill>
                  </a:rPr>
                </a:br>
                <a:r>
                  <a:rPr altLang="en-US" lang="zh-CN" sz="700">
                    <a:solidFill>
                      <a:schemeClr val="bg1">
                        <a:lumMod val="85000"/>
                      </a:schemeClr>
                    </a:solidFill>
                  </a:rPr>
                  <a:t>（建议使用主题字体）</a:t>
                </a:r>
              </a:p>
            </p:txBody>
          </p:sp>
        </p:grpSp>
        <p:grpSp>
          <p:nvGrpSpPr>
            <p:cNvPr id="28" name="Group 31"/>
            <p:cNvGrpSpPr/>
            <p:nvPr/>
          </p:nvGrpSpPr>
          <p:grpSpPr>
            <a:xfrm>
              <a:off x="8776344" y="1529274"/>
              <a:ext cx="2347508" cy="1107285"/>
              <a:chOff x="5157230" y="1101621"/>
              <a:chExt cx="2699991" cy="1107285"/>
            </a:xfrm>
          </p:grpSpPr>
          <p:sp>
            <p:nvSpPr>
              <p:cNvPr id="29" name="TextBox 32"/>
              <p:cNvSpPr txBox="1"/>
              <p:nvPr/>
            </p:nvSpPr>
            <p:spPr>
              <a:xfrm>
                <a:off x="5157230" y="1101621"/>
                <a:ext cx="2699991" cy="398468"/>
              </a:xfrm>
              <a:prstGeom prst="rect">
                <a:avLst/>
              </a:prstGeom>
              <a:noFill/>
            </p:spPr>
            <p:txBody>
              <a:bodyPr anchor="ctr" anchorCtr="1" bIns="0" lIns="216000" rIns="216000" tIns="0" wrap="none">
                <a:normAutofit/>
              </a:bodyPr>
              <a:lstStyle/>
              <a:p>
                <a:pPr algn="ctr"/>
                <a:r>
                  <a:rPr altLang="en-US" b="1" lang="zh-CN" sz="1000">
                    <a:solidFill>
                      <a:srgbClr val="00A4E3"/>
                    </a:solidFill>
                  </a:rPr>
                  <a:t>标题文本预设</a:t>
                </a:r>
              </a:p>
            </p:txBody>
          </p:sp>
          <p:sp>
            <p:nvSpPr>
              <p:cNvPr id="30" name="TextBox 33"/>
              <p:cNvSpPr txBox="1"/>
              <p:nvPr/>
            </p:nvSpPr>
            <p:spPr>
              <a:xfrm>
                <a:off x="5157231" y="1500087"/>
                <a:ext cx="2699990" cy="708819"/>
              </a:xfrm>
              <a:prstGeom prst="rect">
                <a:avLst/>
              </a:prstGeom>
            </p:spPr>
            <p:txBody>
              <a:bodyPr anchor="t" anchorCtr="1" bIns="0" lIns="216000" rIns="216000" tIns="0" vert="horz" wrap="square">
                <a:normAutofit/>
              </a:bodyPr>
              <a:lstStyle/>
              <a:p>
                <a:pPr>
                  <a:lnSpc>
                    <a:spcPct val="120000"/>
                  </a:lnSpc>
                </a:pPr>
                <a:r>
                  <a:rPr altLang="en-US" lang="zh-CN" sz="700">
                    <a:solidFill>
                      <a:schemeClr val="bg1">
                        <a:lumMod val="85000"/>
                      </a:schemeClr>
                    </a:solidFill>
                  </a:rPr>
                  <a:t>此部分内容作为文字排版占位显示 </a:t>
                </a:r>
                <a:br>
                  <a:rPr altLang="en-US" lang="zh-CN" sz="700">
                    <a:solidFill>
                      <a:schemeClr val="bg1">
                        <a:lumMod val="85000"/>
                      </a:schemeClr>
                    </a:solidFill>
                  </a:rPr>
                </a:br>
                <a:r>
                  <a:rPr altLang="en-US" lang="zh-CN" sz="700">
                    <a:solidFill>
                      <a:schemeClr val="bg1">
                        <a:lumMod val="85000"/>
                      </a:schemeClr>
                    </a:solidFill>
                  </a:rPr>
                  <a:t>（建议使用主题字体）</a:t>
                </a:r>
              </a:p>
            </p:txBody>
          </p:sp>
        </p:grpSp>
      </p:grpSp>
      <p:sp>
        <p:nvSpPr>
          <p:cNvPr id="35" name="平行四边形 34"/>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平行四边形 35"/>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平行四边形 36"/>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平行四边形 37"/>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9" name="直接连接符 38"/>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40"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41" name="Group 7"/>
          <p:cNvGrpSpPr/>
          <p:nvPr/>
        </p:nvGrpSpPr>
        <p:grpSpPr>
          <a:xfrm>
            <a:off x="180202" y="181952"/>
            <a:ext cx="216018" cy="113981"/>
            <a:chExt cx="1041399" cy="549275"/>
          </a:xfrm>
          <a:solidFill>
            <a:srgbClr val="133E73"/>
          </a:solidFill>
        </p:grpSpPr>
        <p:sp>
          <p:nvSpPr>
            <p:cNvPr id="42"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45" name="6112">
            <a:hlinkClick action="ppaction://media"/>
          </p:cNvPr>
          <p:cNvPicPr>
            <a:picLocks noChangeAspect="1"/>
          </p:cNvPicPr>
          <p:nvPr>
            <a:audioFile r:link="rId4"/>
            <p:extLst>
              <p:ext uri="{DAA4B4D4-6D71-4841-9C94-3DE7FCFB9230}">
                <p14:media r:embed="rId5"/>
              </p:ext>
            </p:extLst>
          </p:nvPr>
        </p:nvPicPr>
        <p:blipFill>
          <a:blip r:embed="rId3"/>
          <a:stretch>
            <a:fillRect/>
          </a:stretch>
        </p:blipFill>
        <p:spPr>
          <a:xfrm>
            <a:off x="2268377" y="-1568065"/>
            <a:ext cx="1008084" cy="1008084"/>
          </a:xfrm>
          <a:prstGeom prst="rect">
            <a:avLst/>
          </a:prstGeom>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500" fill="hold" id="7"/>
                                        <p:tgtEl>
                                          <p:spTgt spid="41"/>
                                        </p:tgtEl>
                                        <p:attrNameLst>
                                          <p:attrName>ppt_x</p:attrName>
                                        </p:attrNameLst>
                                      </p:cBhvr>
                                      <p:tavLst>
                                        <p:tav tm="0">
                                          <p:val>
                                            <p:strVal val="0-#ppt_w/2"/>
                                          </p:val>
                                        </p:tav>
                                        <p:tav tm="100000">
                                          <p:val>
                                            <p:strVal val="#ppt_x"/>
                                          </p:val>
                                        </p:tav>
                                      </p:tavLst>
                                    </p:anim>
                                    <p:anim calcmode="lin" valueType="num">
                                      <p:cBhvr additive="base">
                                        <p:cTn dur="500" fill="hold" id="8"/>
                                        <p:tgtEl>
                                          <p:spTgt spid="4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0"/>
                                        </p:tgtEl>
                                        <p:attrNameLst>
                                          <p:attrName>style.visibility</p:attrName>
                                        </p:attrNameLst>
                                      </p:cBhvr>
                                      <p:to>
                                        <p:strVal val="visible"/>
                                      </p:to>
                                    </p:set>
                                    <p:anim calcmode="lin" valueType="num">
                                      <p:cBhvr>
                                        <p:cTn dur="500" fill="hold" id="12"/>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0"/>
                                        </p:tgtEl>
                                        <p:attrNameLst>
                                          <p:attrName>ppt_y</p:attrName>
                                        </p:attrNameLst>
                                      </p:cBhvr>
                                      <p:tavLst>
                                        <p:tav tm="0">
                                          <p:val>
                                            <p:strVal val="#ppt_y"/>
                                          </p:val>
                                        </p:tav>
                                        <p:tav tm="100000">
                                          <p:val>
                                            <p:strVal val="#ppt_y"/>
                                          </p:val>
                                        </p:tav>
                                      </p:tavLst>
                                    </p:anim>
                                    <p:anim calcmode="lin" valueType="num">
                                      <p:cBhvr>
                                        <p:cTn dur="500" fill="hold" id="14"/>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0"/>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37"/>
                                        </p:tgtEl>
                                        <p:attrNameLst>
                                          <p:attrName>fillcolor</p:attrName>
                                        </p:attrNameLst>
                                      </p:cBhvr>
                                      <p:to>
                                        <a:srgbClr val="00AEEF"/>
                                      </p:to>
                                    </p:animClr>
                                    <p:set>
                                      <p:cBhvr>
                                        <p:cTn dur="300" fill="hold" id="20"/>
                                        <p:tgtEl>
                                          <p:spTgt spid="37"/>
                                        </p:tgtEl>
                                        <p:attrNameLst>
                                          <p:attrName>fill.type</p:attrName>
                                        </p:attrNameLst>
                                      </p:cBhvr>
                                      <p:to>
                                        <p:strVal val="solid"/>
                                      </p:to>
                                    </p:set>
                                    <p:set>
                                      <p:cBhvr>
                                        <p:cTn dur="300" fill="hold" id="21"/>
                                        <p:tgtEl>
                                          <p:spTgt spid="37"/>
                                        </p:tgtEl>
                                        <p:attrNameLst>
                                          <p:attrName>fill.on</p:attrName>
                                        </p:attrNameLst>
                                      </p:cBhvr>
                                      <p:to>
                                        <p:strVal val="true"/>
                                      </p:to>
                                    </p:set>
                                  </p:childTnLst>
                                </p:cTn>
                              </p:par>
                            </p:childTnLst>
                          </p:cTn>
                        </p:par>
                        <p:par>
                          <p:cTn fill="hold" id="22" nodeType="afterGroup">
                            <p:stCondLst>
                              <p:cond delay="1300"/>
                            </p:stCondLst>
                            <p:childTnLst>
                              <p:par>
                                <p:cTn fill="hold" id="23" nodeType="afterEffect" presetClass="mediacall" presetID="1" presetSubtype="0">
                                  <p:stCondLst>
                                    <p:cond delay="0"/>
                                  </p:stCondLst>
                                  <p:childTnLst>
                                    <p:cmd cmd="playFrom(0.0)" type="call">
                                      <p:cBhvr>
                                        <p:cTn dur="1" fill="hold" id="24"/>
                                        <p:tgtEl>
                                          <p:spTgt spid="45"/>
                                        </p:tgtEl>
                                      </p:cBhvr>
                                    </p:cmd>
                                  </p:childTnLst>
                                </p:cTn>
                              </p:par>
                            </p:childTnLst>
                          </p:cTn>
                        </p:par>
                        <p:par>
                          <p:cTn fill="hold" id="26" nodeType="afterGroup">
                            <p:stCondLst>
                              <p:cond delay="1301"/>
                            </p:stCondLst>
                            <p:childTnLst>
                              <p:par>
                                <p:cTn fill="hold" id="27" nodeType="afterEffect" presetClass="entr" presetID="22" presetSubtype="4">
                                  <p:stCondLst>
                                    <p:cond delay="0"/>
                                  </p:stCondLst>
                                  <p:childTnLst>
                                    <p:set>
                                      <p:cBhvr>
                                        <p:cTn dur="1" fill="hold" id="28">
                                          <p:stCondLst>
                                            <p:cond delay="0"/>
                                          </p:stCondLst>
                                        </p:cTn>
                                        <p:tgtEl>
                                          <p:spTgt spid="16"/>
                                        </p:tgtEl>
                                        <p:attrNameLst>
                                          <p:attrName>style.visibility</p:attrName>
                                        </p:attrNameLst>
                                      </p:cBhvr>
                                      <p:to>
                                        <p:strVal val="visible"/>
                                      </p:to>
                                    </p:set>
                                    <p:animEffect filter="wipe(down)" transition="in">
                                      <p:cBhvr>
                                        <p:cTn dur="500" id="29"/>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audio>
              <p:cMediaNode numSld="999" showWhenStopped="0" vol="80000">
                <p:cTn display="0" fill="hold" id="25">
                  <p:stCondLst>
                    <p:cond delay="indefinite"/>
                  </p:stCondLst>
                  <p:endCondLst>
                    <p:cond delay="0" evt="onPrev">
                      <p:tgtEl>
                        <p:sldTgt/>
                      </p:tgtEl>
                    </p:cond>
                    <p:cond delay="0" evt="onStopAudio">
                      <p:tgtEl>
                        <p:sldTgt/>
                      </p:tgtEl>
                    </p:cond>
                  </p:endCondLst>
                </p:cTn>
                <p:tgtEl>
                  <p:spTgt spid="45"/>
                </p:tgtEl>
              </p:cMediaNode>
            </p:audio>
          </p:childTnLst>
        </p:cTn>
      </p:par>
    </p:tnLst>
    <p:bldLst>
      <p:bldP grpId="0" spid="37"/>
      <p:bldP grpId="0" spid="40"/>
    </p:bldLst>
  </p:timing>
  <p:extLst mod="1">
    <p:ext uri="{E180D4A7-C9FB-4DFB-919C-405C955672EB}">
      <p14:showEvtLst>
        <p14:playEvt objId="45" time="1315"/>
        <p14:stopEvt objId="45" time="2082"/>
      </p14:showEvtLst>
    </p:ext>
  </p:extLst>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Group 66"/>
          <p:cNvGrpSpPr/>
          <p:nvPr/>
        </p:nvGrpSpPr>
        <p:grpSpPr>
          <a:xfrm>
            <a:off x="390532" y="933261"/>
            <a:ext cx="4382788" cy="3669605"/>
            <a:chOff x="720" y="839"/>
            <a:chExt cx="3740" cy="3146"/>
          </a:xfrm>
          <a:solidFill>
            <a:srgbClr val="E8E8E6"/>
          </a:solidFill>
        </p:grpSpPr>
        <p:sp>
          <p:nvSpPr>
            <p:cNvPr id="23" name="Freeform 67"/>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24" name="Freeform 68"/>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altLang="en-US" lang="zh-CN" sz="2400"/>
            </a:p>
          </p:txBody>
        </p:sp>
        <p:sp>
          <p:nvSpPr>
            <p:cNvPr id="25" name="Freeform 69"/>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26" name="Freeform 70"/>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altLang="en-US" lang="zh-CN" sz="2400"/>
            </a:p>
          </p:txBody>
        </p:sp>
        <p:sp>
          <p:nvSpPr>
            <p:cNvPr id="27" name="Freeform 71"/>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28" name="Freeform 72"/>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altLang="en-US" lang="zh-CN" sz="2400"/>
            </a:p>
          </p:txBody>
        </p:sp>
        <p:sp>
          <p:nvSpPr>
            <p:cNvPr id="29" name="Freeform 73"/>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30" name="Freeform 74"/>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altLang="en-US" lang="zh-CN" sz="2400"/>
            </a:p>
          </p:txBody>
        </p:sp>
        <p:sp>
          <p:nvSpPr>
            <p:cNvPr id="31" name="Freeform 75"/>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32" name="Freeform 76"/>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altLang="en-US" lang="zh-CN" sz="2400"/>
            </a:p>
          </p:txBody>
        </p:sp>
        <p:sp>
          <p:nvSpPr>
            <p:cNvPr id="33" name="Freeform 77"/>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34" name="Freeform 78"/>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altLang="en-US" lang="zh-CN" sz="2400"/>
            </a:p>
          </p:txBody>
        </p:sp>
        <p:sp>
          <p:nvSpPr>
            <p:cNvPr id="35" name="Freeform 79"/>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36" name="Freeform 80"/>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altLang="en-US" lang="zh-CN" sz="2400"/>
            </a:p>
          </p:txBody>
        </p:sp>
        <p:sp>
          <p:nvSpPr>
            <p:cNvPr id="37" name="Freeform 81"/>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38" name="Freeform 82"/>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altLang="en-US" lang="zh-CN" sz="2400"/>
            </a:p>
          </p:txBody>
        </p:sp>
        <p:sp>
          <p:nvSpPr>
            <p:cNvPr id="39" name="Freeform 83"/>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40" name="Freeform 84"/>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altLang="en-US" lang="zh-CN" sz="2400"/>
            </a:p>
          </p:txBody>
        </p:sp>
        <p:sp>
          <p:nvSpPr>
            <p:cNvPr id="41" name="Freeform 85"/>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42" name="Freeform 86"/>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altLang="en-US" lang="zh-CN" sz="2400"/>
            </a:p>
          </p:txBody>
        </p:sp>
        <p:sp>
          <p:nvSpPr>
            <p:cNvPr id="43" name="Freeform 87"/>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44" name="Freeform 88"/>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altLang="en-US" lang="zh-CN" sz="2400"/>
            </a:p>
          </p:txBody>
        </p:sp>
        <p:sp>
          <p:nvSpPr>
            <p:cNvPr id="45" name="Freeform 89"/>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46" name="Freeform 90"/>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altLang="en-US" lang="zh-CN" sz="2400"/>
            </a:p>
          </p:txBody>
        </p:sp>
        <p:sp>
          <p:nvSpPr>
            <p:cNvPr id="47" name="Freeform 91"/>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48" name="Freeform 92"/>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altLang="en-US" lang="zh-CN" sz="2400"/>
            </a:p>
          </p:txBody>
        </p:sp>
        <p:sp>
          <p:nvSpPr>
            <p:cNvPr id="49" name="Freeform 93"/>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50" name="Freeform 94"/>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altLang="en-US" lang="zh-CN" sz="2400"/>
            </a:p>
          </p:txBody>
        </p:sp>
        <p:sp>
          <p:nvSpPr>
            <p:cNvPr id="51" name="Freeform 95"/>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52" name="Freeform 96"/>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altLang="en-US" lang="zh-CN" sz="2400"/>
            </a:p>
          </p:txBody>
        </p:sp>
        <p:sp>
          <p:nvSpPr>
            <p:cNvPr id="53" name="Freeform 97"/>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54" name="Freeform 98"/>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altLang="en-US" lang="zh-CN" sz="2400"/>
            </a:p>
          </p:txBody>
        </p:sp>
        <p:sp>
          <p:nvSpPr>
            <p:cNvPr id="55" name="Freeform 99"/>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56" name="Freeform 100"/>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altLang="en-US" lang="zh-CN" sz="2400"/>
            </a:p>
          </p:txBody>
        </p:sp>
        <p:sp>
          <p:nvSpPr>
            <p:cNvPr id="57" name="Freeform 101"/>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58" name="Freeform 102"/>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altLang="en-US" lang="zh-CN" sz="2400"/>
            </a:p>
          </p:txBody>
        </p:sp>
        <p:sp>
          <p:nvSpPr>
            <p:cNvPr id="59" name="Freeform 103"/>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60" name="Freeform 104"/>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altLang="en-US" lang="zh-CN" sz="2400"/>
            </a:p>
          </p:txBody>
        </p:sp>
        <p:sp>
          <p:nvSpPr>
            <p:cNvPr id="61" name="Freeform 105"/>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62" name="Freeform 106"/>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altLang="en-US" lang="zh-CN" sz="2400"/>
            </a:p>
          </p:txBody>
        </p:sp>
        <p:sp>
          <p:nvSpPr>
            <p:cNvPr id="63" name="Freeform 107"/>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64" name="Freeform 108"/>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altLang="en-US" lang="zh-CN" sz="2400"/>
            </a:p>
          </p:txBody>
        </p:sp>
        <p:sp>
          <p:nvSpPr>
            <p:cNvPr id="65" name="Freeform 109"/>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66" name="Freeform 110"/>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altLang="en-US" lang="zh-CN" sz="2400"/>
            </a:p>
          </p:txBody>
        </p:sp>
        <p:sp>
          <p:nvSpPr>
            <p:cNvPr id="67" name="Freeform 111"/>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68" name="Freeform 112"/>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altLang="en-US" lang="zh-CN" sz="2400"/>
            </a:p>
          </p:txBody>
        </p:sp>
        <p:sp>
          <p:nvSpPr>
            <p:cNvPr id="69" name="Freeform 113"/>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70" name="Freeform 114"/>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altLang="en-US" lang="zh-CN" sz="2400"/>
            </a:p>
          </p:txBody>
        </p:sp>
        <p:sp>
          <p:nvSpPr>
            <p:cNvPr id="71" name="Freeform 115"/>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72" name="Freeform 116"/>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altLang="en-US" lang="zh-CN" sz="2400"/>
            </a:p>
          </p:txBody>
        </p:sp>
        <p:sp>
          <p:nvSpPr>
            <p:cNvPr id="73" name="Freeform 117"/>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74" name="Freeform 118"/>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altLang="en-US" lang="zh-CN" sz="2400"/>
            </a:p>
          </p:txBody>
        </p:sp>
        <p:sp>
          <p:nvSpPr>
            <p:cNvPr id="75" name="Freeform 119"/>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76" name="Freeform 120"/>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altLang="en-US" lang="zh-CN" sz="2400"/>
            </a:p>
          </p:txBody>
        </p:sp>
        <p:sp>
          <p:nvSpPr>
            <p:cNvPr id="77" name="Freeform 121"/>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78" name="Freeform 122"/>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altLang="en-US" lang="zh-CN" sz="2400"/>
            </a:p>
          </p:txBody>
        </p:sp>
        <p:sp>
          <p:nvSpPr>
            <p:cNvPr id="79" name="Freeform 123"/>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80" name="Freeform 124"/>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altLang="en-US" lang="zh-CN" sz="2400"/>
            </a:p>
          </p:txBody>
        </p:sp>
        <p:sp>
          <p:nvSpPr>
            <p:cNvPr id="81" name="Freeform 125"/>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altLang="en-US" lang="zh-CN" sz="2400"/>
            </a:p>
          </p:txBody>
        </p:sp>
        <p:sp>
          <p:nvSpPr>
            <p:cNvPr id="82" name="Freeform 126"/>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altLang="en-US" lang="zh-CN" sz="2400"/>
            </a:p>
          </p:txBody>
        </p:sp>
        <p:sp>
          <p:nvSpPr>
            <p:cNvPr id="83" name="Freeform 127"/>
            <p:cNvSpPr/>
            <p:nvPr/>
          </p:nvSpPr>
          <p:spPr bwMode="gray">
            <a:xfrm>
              <a:off x="2736" y="2154"/>
              <a:ext cx="464" cy="664"/>
            </a:xfrm>
            <a:custGeom>
              <a:gdLst>
                <a:gd fmla="*/ 2 w 929" name="T0"/>
                <a:gd fmla="*/ 106 h 1329" name="T1"/>
                <a:gd fmla="*/ 21 w 929" name="T2"/>
                <a:gd fmla="*/ 126 h 1329" name="T3"/>
                <a:gd fmla="*/ 31 w 929" name="T4"/>
                <a:gd fmla="*/ 148 h 1329" name="T5"/>
                <a:gd fmla="*/ 26 w 929" name="T6"/>
                <a:gd fmla="*/ 170 h 1329" name="T7"/>
                <a:gd fmla="*/ 43 w 929" name="T8"/>
                <a:gd fmla="*/ 183 h 1329" name="T9"/>
                <a:gd fmla="*/ 68 w 929" name="T10"/>
                <a:gd fmla="*/ 187 h 1329" name="T11"/>
                <a:gd fmla="*/ 79 w 929" name="T12"/>
                <a:gd fmla="*/ 172 h 1329" name="T13"/>
                <a:gd fmla="*/ 78 w 929" name="T14"/>
                <a:gd fmla="*/ 153 h 1329" name="T15"/>
                <a:gd fmla="*/ 72 w 929" name="T16"/>
                <a:gd fmla="*/ 108 h 1329" name="T17"/>
                <a:gd fmla="*/ 92 w 929" name="T18"/>
                <a:gd fmla="*/ 113 h 1329" name="T19"/>
                <a:gd fmla="*/ 109 w 929" name="T20"/>
                <a:gd fmla="*/ 126 h 1329" name="T21"/>
                <a:gd fmla="*/ 143 w 929" name="T22"/>
                <a:gd fmla="*/ 150 h 1329" name="T23"/>
                <a:gd fmla="*/ 140 w 929" name="T24"/>
                <a:gd fmla="*/ 174 h 1329" name="T25"/>
                <a:gd fmla="*/ 112 w 929" name="T26"/>
                <a:gd fmla="*/ 189 h 1329" name="T27"/>
                <a:gd fmla="*/ 99 w 929" name="T28"/>
                <a:gd fmla="*/ 204 h 1329" name="T29"/>
                <a:gd fmla="*/ 71 w 929" name="T30"/>
                <a:gd fmla="*/ 199 h 1329" name="T31"/>
                <a:gd fmla="*/ 65 w 929" name="T32"/>
                <a:gd fmla="*/ 222 h 1329" name="T33"/>
                <a:gd fmla="*/ 70 w 929" name="T34"/>
                <a:gd fmla="*/ 249 h 1329" name="T35"/>
                <a:gd fmla="*/ 48 w 929" name="T36"/>
                <a:gd fmla="*/ 267 h 1329" name="T37"/>
                <a:gd fmla="*/ 53 w 929" name="T38"/>
                <a:gd fmla="*/ 285 h 1329" name="T39"/>
                <a:gd fmla="*/ 63 w 929" name="T40"/>
                <a:gd fmla="*/ 304 h 1329" name="T41"/>
                <a:gd fmla="*/ 110 w 929" name="T42"/>
                <a:gd fmla="*/ 308 h 1329" name="T43"/>
                <a:gd fmla="*/ 142 w 929" name="T44"/>
                <a:gd fmla="*/ 313 h 1329" name="T45"/>
                <a:gd fmla="*/ 172 w 929" name="T46"/>
                <a:gd fmla="*/ 324 h 1329" name="T47"/>
                <a:gd fmla="*/ 188 w 929" name="T48"/>
                <a:gd fmla="*/ 330 h 1329" name="T49"/>
                <a:gd fmla="*/ 181 w 929" name="T50"/>
                <a:gd fmla="*/ 308 h 1329" name="T51"/>
                <a:gd fmla="*/ 202 w 929" name="T52"/>
                <a:gd fmla="*/ 290 h 1329" name="T53"/>
                <a:gd fmla="*/ 178 w 929" name="T54"/>
                <a:gd fmla="*/ 276 h 1329" name="T55"/>
                <a:gd fmla="*/ 200 w 929" name="T56"/>
                <a:gd fmla="*/ 270 h 1329" name="T57"/>
                <a:gd fmla="*/ 231 w 929" name="T58"/>
                <a:gd fmla="*/ 266 h 1329" name="T59"/>
                <a:gd fmla="*/ 218 w 929" name="T60"/>
                <a:gd fmla="*/ 241 h 1329" name="T61"/>
                <a:gd fmla="*/ 202 w 929" name="T62"/>
                <a:gd fmla="*/ 211 h 1329" name="T63"/>
                <a:gd fmla="*/ 210 w 929" name="T64"/>
                <a:gd fmla="*/ 167 h 1329" name="T65"/>
                <a:gd fmla="*/ 200 w 929" name="T66"/>
                <a:gd fmla="*/ 112 h 1329" name="T67"/>
                <a:gd fmla="*/ 196 w 929" name="T68"/>
                <a:gd fmla="*/ 65 h 1329" name="T69"/>
                <a:gd fmla="*/ 214 w 929" name="T70"/>
                <a:gd fmla="*/ 21 h 1329" name="T71"/>
                <a:gd fmla="*/ 206 w 929" name="T72"/>
                <a:gd fmla="*/ 0 h 1329" name="T73"/>
                <a:gd fmla="*/ 182 w 929" name="T74"/>
                <a:gd fmla="*/ 10 h 1329" name="T75"/>
                <a:gd fmla="*/ 164 w 929" name="T76"/>
                <a:gd fmla="*/ 44 h 1329" name="T77"/>
                <a:gd fmla="*/ 129 w 929" name="T78"/>
                <a:gd fmla="*/ 87 h 1329" name="T79"/>
                <a:gd fmla="*/ 99 w 929" name="T80"/>
                <a:gd fmla="*/ 84 h 1329" name="T81"/>
                <a:gd fmla="*/ 74 w 929" name="T82"/>
                <a:gd fmla="*/ 70 h 1329" name="T83"/>
                <a:gd fmla="*/ 72 w 929" name="T84"/>
                <a:gd fmla="*/ 42 h 1329" name="T85"/>
                <a:gd fmla="*/ 68 w 929" name="T86"/>
                <a:gd fmla="*/ 18 h 1329" name="T87"/>
                <a:gd fmla="*/ 43 w 929" name="T88"/>
                <a:gd fmla="*/ 42 h 1329" name="T89"/>
                <a:gd fmla="*/ 26 w 929" name="T90"/>
                <a:gd fmla="*/ 90 h 132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929" name="T138"/>
                <a:gd fmla="*/ 0 h 1329" name="T139"/>
                <a:gd fmla="*/ 929 w 929" name="T140"/>
                <a:gd fmla="*/ 1329 h 1329"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329" w="9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altLang="en-US" lang="zh-CN" sz="2400"/>
            </a:p>
          </p:txBody>
        </p:sp>
        <p:sp>
          <p:nvSpPr>
            <p:cNvPr id="84" name="Freeform 128"/>
            <p:cNvSpPr/>
            <p:nvPr/>
          </p:nvSpPr>
          <p:spPr bwMode="gray">
            <a:xfrm>
              <a:off x="3987" y="3238"/>
              <a:ext cx="121" cy="305"/>
            </a:xfrm>
            <a:custGeom>
              <a:gdLst>
                <a:gd fmla="*/ 43 w 242" name="T0"/>
                <a:gd fmla="*/ 1 h 610" name="T1"/>
                <a:gd fmla="*/ 39 w 242" name="T2"/>
                <a:gd fmla="*/ 6 h 610" name="T3"/>
                <a:gd fmla="*/ 33 w 242" name="T4"/>
                <a:gd fmla="*/ 11 h 610" name="T5"/>
                <a:gd fmla="*/ 28 w 242" name="T6"/>
                <a:gd fmla="*/ 16 h 610" name="T7"/>
                <a:gd fmla="*/ 22 w 242" name="T8"/>
                <a:gd fmla="*/ 24 h 610" name="T9"/>
                <a:gd fmla="*/ 19 w 242" name="T10"/>
                <a:gd fmla="*/ 30 h 610" name="T11"/>
                <a:gd fmla="*/ 16 w 242" name="T12"/>
                <a:gd fmla="*/ 37 h 610" name="T13"/>
                <a:gd fmla="*/ 11 w 242" name="T14"/>
                <a:gd fmla="*/ 47 h 610" name="T15"/>
                <a:gd fmla="*/ 5 w 242" name="T16"/>
                <a:gd fmla="*/ 58 h 610" name="T17"/>
                <a:gd fmla="*/ 1 w 242" name="T18"/>
                <a:gd fmla="*/ 67 h 610" name="T19"/>
                <a:gd fmla="*/ 1 w 242" name="T20"/>
                <a:gd fmla="*/ 77 h 610" name="T21"/>
                <a:gd fmla="*/ 4 w 242" name="T22"/>
                <a:gd fmla="*/ 88 h 610" name="T23"/>
                <a:gd fmla="*/ 5 w 242" name="T24"/>
                <a:gd fmla="*/ 99 h 610" name="T25"/>
                <a:gd fmla="*/ 3 w 242" name="T26"/>
                <a:gd fmla="*/ 108 h 610" name="T27"/>
                <a:gd fmla="*/ 6 w 242" name="T28"/>
                <a:gd fmla="*/ 114 h 610" name="T29"/>
                <a:gd fmla="*/ 15 w 242" name="T30"/>
                <a:gd fmla="*/ 119 h 610" name="T31"/>
                <a:gd fmla="*/ 22 w 242" name="T32"/>
                <a:gd fmla="*/ 129 h 610" name="T33"/>
                <a:gd fmla="*/ 28 w 242" name="T34"/>
                <a:gd fmla="*/ 135 h 610" name="T35"/>
                <a:gd fmla="*/ 33 w 242" name="T36"/>
                <a:gd fmla="*/ 139 h 610" name="T37"/>
                <a:gd fmla="*/ 35 w 242" name="T38"/>
                <a:gd fmla="*/ 146 h 610" name="T39"/>
                <a:gd fmla="*/ 37 w 242" name="T40"/>
                <a:gd fmla="*/ 152 h 610" name="T41"/>
                <a:gd fmla="*/ 41 w 242" name="T42"/>
                <a:gd fmla="*/ 152 h 610" name="T43"/>
                <a:gd fmla="*/ 42 w 242" name="T44"/>
                <a:gd fmla="*/ 146 h 610" name="T45"/>
                <a:gd fmla="*/ 42 w 242" name="T46"/>
                <a:gd fmla="*/ 135 h 610" name="T47"/>
                <a:gd fmla="*/ 45 w 242" name="T48"/>
                <a:gd fmla="*/ 123 h 610" name="T49"/>
                <a:gd fmla="*/ 51 w 242" name="T50"/>
                <a:gd fmla="*/ 114 h 610" name="T51"/>
                <a:gd fmla="*/ 55 w 242" name="T52"/>
                <a:gd fmla="*/ 103 h 610" name="T53"/>
                <a:gd fmla="*/ 57 w 242" name="T54"/>
                <a:gd fmla="*/ 86 h 610" name="T55"/>
                <a:gd fmla="*/ 58 w 242" name="T56"/>
                <a:gd fmla="*/ 66 h 610" name="T57"/>
                <a:gd fmla="*/ 58 w 242" name="T58"/>
                <a:gd fmla="*/ 51 h 610" name="T59"/>
                <a:gd fmla="*/ 60 w 242" name="T60"/>
                <a:gd fmla="*/ 39 h 610" name="T61"/>
                <a:gd fmla="*/ 60 w 242" name="T62"/>
                <a:gd fmla="*/ 28 h 610" name="T63"/>
                <a:gd fmla="*/ 56 w 242" name="T64"/>
                <a:gd fmla="*/ 19 h 610" name="T65"/>
                <a:gd fmla="*/ 52 w 242" name="T66"/>
                <a:gd fmla="*/ 10 h 610" name="T67"/>
                <a:gd fmla="*/ 47 w 242" name="T68"/>
                <a:gd fmla="*/ 2 h 610" name="T69"/>
                <a:gd fmla="*/ 44 w 242" name="T70"/>
                <a:gd fmla="*/ 0 h 61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242" name="T108"/>
                <a:gd fmla="*/ 0 h 610" name="T109"/>
                <a:gd fmla="*/ 242 w 242" name="T110"/>
                <a:gd fmla="*/ 610 h 61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10" w="241">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altLang="en-US" lang="zh-CN" sz="2400"/>
            </a:p>
          </p:txBody>
        </p:sp>
      </p:grpSp>
      <p:sp>
        <p:nvSpPr>
          <p:cNvPr id="85" name="Freeform 78"/>
          <p:cNvSpPr/>
          <p:nvPr/>
        </p:nvSpPr>
        <p:spPr bwMode="gray">
          <a:xfrm>
            <a:off x="3282703" y="3826020"/>
            <a:ext cx="660934" cy="559889"/>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0AEEF"/>
          </a:solidFill>
          <a:ln w="6350">
            <a:solidFill>
              <a:srgbClr val="015077"/>
            </a:solidFill>
            <a:prstDash val="solid"/>
            <a:round/>
          </a:ln>
        </p:spPr>
        <p:txBody>
          <a:bodyPr bIns="33693" lIns="67388" rIns="67388" tIns="33693"/>
          <a:lstStyle/>
          <a:p>
            <a:endParaRPr altLang="en-US" lang="zh-CN" sz="2400">
              <a:solidFill>
                <a:schemeClr val="bg1">
                  <a:lumMod val="85000"/>
                </a:schemeClr>
              </a:solidFill>
            </a:endParaRPr>
          </a:p>
        </p:txBody>
      </p:sp>
      <p:sp>
        <p:nvSpPr>
          <p:cNvPr id="86" name="Freeform 92"/>
          <p:cNvSpPr/>
          <p:nvPr/>
        </p:nvSpPr>
        <p:spPr bwMode="gray">
          <a:xfrm>
            <a:off x="3590905" y="2528945"/>
            <a:ext cx="577732" cy="386090"/>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0AEEF"/>
          </a:solidFill>
          <a:ln w="6350">
            <a:solidFill>
              <a:srgbClr val="015077"/>
            </a:solidFill>
            <a:prstDash val="solid"/>
            <a:round/>
          </a:ln>
        </p:spPr>
        <p:txBody>
          <a:bodyPr bIns="33693" lIns="67388" rIns="67388" tIns="33693"/>
          <a:lstStyle/>
          <a:p>
            <a:endParaRPr altLang="en-US" lang="zh-CN" sz="2400">
              <a:solidFill>
                <a:schemeClr val="bg1">
                  <a:lumMod val="85000"/>
                </a:schemeClr>
              </a:solidFill>
            </a:endParaRPr>
          </a:p>
        </p:txBody>
      </p:sp>
      <p:sp>
        <p:nvSpPr>
          <p:cNvPr id="87" name="Freeform 100"/>
          <p:cNvSpPr/>
          <p:nvPr/>
        </p:nvSpPr>
        <p:spPr bwMode="gray">
          <a:xfrm>
            <a:off x="3815903" y="1936396"/>
            <a:ext cx="503904" cy="500401"/>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AEEF"/>
          </a:solidFill>
          <a:ln w="6350">
            <a:solidFill>
              <a:srgbClr val="015077"/>
            </a:solidFill>
            <a:prstDash val="solid"/>
            <a:round/>
          </a:ln>
        </p:spPr>
        <p:txBody>
          <a:bodyPr bIns="33693" lIns="67388" rIns="67388" tIns="33693"/>
          <a:lstStyle/>
          <a:p>
            <a:endParaRPr altLang="en-US" lang="zh-CN" sz="2400">
              <a:solidFill>
                <a:schemeClr val="bg1">
                  <a:lumMod val="85000"/>
                </a:schemeClr>
              </a:solidFill>
            </a:endParaRPr>
          </a:p>
        </p:txBody>
      </p:sp>
      <p:sp>
        <p:nvSpPr>
          <p:cNvPr id="88" name="Freeform 82"/>
          <p:cNvSpPr/>
          <p:nvPr/>
        </p:nvSpPr>
        <p:spPr bwMode="gray">
          <a:xfrm>
            <a:off x="3939043" y="3193811"/>
            <a:ext cx="331638" cy="370927"/>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AEEF"/>
          </a:solidFill>
          <a:ln w="6350">
            <a:solidFill>
              <a:srgbClr val="015077"/>
            </a:solidFill>
            <a:prstDash val="solid"/>
            <a:round/>
          </a:ln>
        </p:spPr>
        <p:txBody>
          <a:bodyPr bIns="33693" lIns="67388" rIns="67388" tIns="33693"/>
          <a:lstStyle/>
          <a:p>
            <a:endParaRPr altLang="en-US" lang="zh-CN" sz="2400">
              <a:solidFill>
                <a:schemeClr val="bg1">
                  <a:lumMod val="85000"/>
                </a:schemeClr>
              </a:solidFill>
            </a:endParaRPr>
          </a:p>
        </p:txBody>
      </p:sp>
      <p:cxnSp>
        <p:nvCxnSpPr>
          <p:cNvPr id="89" name="直接连接符 88"/>
          <p:cNvCxnSpPr/>
          <p:nvPr/>
        </p:nvCxnSpPr>
        <p:spPr>
          <a:xfrm>
            <a:off x="4259120" y="2250752"/>
            <a:ext cx="186327" cy="182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4445447" y="2433297"/>
            <a:ext cx="166213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101550" y="2625116"/>
            <a:ext cx="186327" cy="182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4287880" y="2807662"/>
            <a:ext cx="18197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4211994" y="3295294"/>
            <a:ext cx="233450" cy="1504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445447" y="3295292"/>
            <a:ext cx="166213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3725669" y="4141543"/>
            <a:ext cx="186327" cy="1825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911998" y="4324088"/>
            <a:ext cx="21119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4888298" y="2080278"/>
            <a:ext cx="1201576" cy="280746"/>
          </a:xfrm>
          <a:prstGeom prst="rect">
            <a:avLst/>
          </a:prstGeom>
        </p:spPr>
        <p:txBody>
          <a:bodyPr bIns="33693" lIns="67388" rIns="67388" tIns="33693" wrap="none">
            <a:spAutoFit/>
          </a:bodyPr>
          <a:lstStyle/>
          <a:p>
            <a:r>
              <a:rPr altLang="en-US" lang="zh-CN" sz="1400">
                <a:solidFill>
                  <a:schemeClr val="bg1">
                    <a:lumMod val="85000"/>
                  </a:schemeClr>
                </a:solidFill>
                <a:latin charset="-122" panose="020b0503020204020204" pitchFamily="34" typeface="微软雅黑"/>
                <a:ea charset="-122" panose="020b0503020204020204" pitchFamily="34" typeface="微软雅黑"/>
                <a:cs charset="-122" pitchFamily="2" typeface="华文黑体"/>
              </a:rPr>
              <a:t>点击添加文本</a:t>
            </a:r>
          </a:p>
        </p:txBody>
      </p:sp>
      <p:sp>
        <p:nvSpPr>
          <p:cNvPr id="98" name="矩形 97"/>
          <p:cNvSpPr/>
          <p:nvPr/>
        </p:nvSpPr>
        <p:spPr>
          <a:xfrm>
            <a:off x="4888298" y="2503285"/>
            <a:ext cx="1201576" cy="280746"/>
          </a:xfrm>
          <a:prstGeom prst="rect">
            <a:avLst/>
          </a:prstGeom>
        </p:spPr>
        <p:txBody>
          <a:bodyPr bIns="33693" lIns="67388" rIns="67388" tIns="33693" wrap="none">
            <a:spAutoFit/>
          </a:bodyPr>
          <a:lstStyle/>
          <a:p>
            <a:r>
              <a:rPr altLang="en-US" lang="zh-CN" sz="1400">
                <a:solidFill>
                  <a:schemeClr val="bg1">
                    <a:lumMod val="85000"/>
                  </a:schemeClr>
                </a:solidFill>
                <a:latin charset="-122" panose="020b0503020204020204" pitchFamily="34" typeface="微软雅黑"/>
                <a:ea charset="-122" panose="020b0503020204020204" pitchFamily="34" typeface="微软雅黑"/>
                <a:cs charset="-122" pitchFamily="2" typeface="华文黑体"/>
              </a:rPr>
              <a:t>点击添加文本</a:t>
            </a:r>
          </a:p>
        </p:txBody>
      </p:sp>
      <p:sp>
        <p:nvSpPr>
          <p:cNvPr id="99" name="矩形 98"/>
          <p:cNvSpPr/>
          <p:nvPr/>
        </p:nvSpPr>
        <p:spPr>
          <a:xfrm>
            <a:off x="4888298" y="2992226"/>
            <a:ext cx="1201576" cy="280746"/>
          </a:xfrm>
          <a:prstGeom prst="rect">
            <a:avLst/>
          </a:prstGeom>
        </p:spPr>
        <p:txBody>
          <a:bodyPr bIns="33693" lIns="67388" rIns="67388" tIns="33693" wrap="none">
            <a:spAutoFit/>
          </a:bodyPr>
          <a:lstStyle/>
          <a:p>
            <a:r>
              <a:rPr altLang="en-US" lang="zh-CN" sz="1400">
                <a:solidFill>
                  <a:schemeClr val="bg1">
                    <a:lumMod val="85000"/>
                  </a:schemeClr>
                </a:solidFill>
                <a:latin charset="-122" panose="020b0503020204020204" pitchFamily="34" typeface="微软雅黑"/>
                <a:ea charset="-122" panose="020b0503020204020204" pitchFamily="34" typeface="微软雅黑"/>
                <a:cs charset="-122" pitchFamily="2" typeface="华文黑体"/>
              </a:rPr>
              <a:t>点击添加文本</a:t>
            </a:r>
          </a:p>
        </p:txBody>
      </p:sp>
      <p:sp>
        <p:nvSpPr>
          <p:cNvPr id="100" name="矩形 99"/>
          <p:cNvSpPr/>
          <p:nvPr/>
        </p:nvSpPr>
        <p:spPr>
          <a:xfrm>
            <a:off x="4854884" y="3969438"/>
            <a:ext cx="1201576" cy="280746"/>
          </a:xfrm>
          <a:prstGeom prst="rect">
            <a:avLst/>
          </a:prstGeom>
        </p:spPr>
        <p:txBody>
          <a:bodyPr bIns="33693" lIns="67388" rIns="67388" tIns="33693" wrap="none">
            <a:spAutoFit/>
          </a:bodyPr>
          <a:lstStyle/>
          <a:p>
            <a:r>
              <a:rPr altLang="en-US" lang="zh-CN" sz="1400">
                <a:solidFill>
                  <a:schemeClr val="bg1">
                    <a:lumMod val="85000"/>
                  </a:schemeClr>
                </a:solidFill>
                <a:latin charset="-122" panose="020b0503020204020204" pitchFamily="34" typeface="微软雅黑"/>
                <a:ea charset="-122" panose="020b0503020204020204" pitchFamily="34" typeface="微软雅黑"/>
                <a:cs charset="-122" pitchFamily="2" typeface="华文黑体"/>
              </a:rPr>
              <a:t>点击添加文本</a:t>
            </a:r>
          </a:p>
        </p:txBody>
      </p:sp>
      <p:sp>
        <p:nvSpPr>
          <p:cNvPr id="101" name="矩形标注 100"/>
          <p:cNvSpPr/>
          <p:nvPr/>
        </p:nvSpPr>
        <p:spPr>
          <a:xfrm>
            <a:off x="6503383" y="1655288"/>
            <a:ext cx="2140591" cy="2864452"/>
          </a:xfrm>
          <a:prstGeom prst="wedgeRectCallout">
            <a:avLst>
              <a:gd fmla="val -72333" name="adj1"/>
              <a:gd fmla="val 19715" name="adj2"/>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3693" lIns="67388" rIns="67388" rtlCol="0" tIns="33693"/>
          <a:lstStyle/>
          <a:p>
            <a:pPr algn="ctr"/>
            <a:endParaRPr altLang="en-US" lang="zh-CN" sz="2400"/>
          </a:p>
        </p:txBody>
      </p:sp>
      <p:sp>
        <p:nvSpPr>
          <p:cNvPr id="102" name="TextBox 101"/>
          <p:cNvSpPr txBox="1"/>
          <p:nvPr/>
        </p:nvSpPr>
        <p:spPr>
          <a:xfrm>
            <a:off x="6609693" y="1754467"/>
            <a:ext cx="2034281" cy="2682570"/>
          </a:xfrm>
          <a:prstGeom prst="rect">
            <a:avLst/>
          </a:prstGeom>
          <a:noFill/>
        </p:spPr>
        <p:txBody>
          <a:bodyPr bIns="33693" lIns="67388" rIns="67388" rtlCol="0" tIns="33693" wrap="square">
            <a:spAutoFit/>
          </a:bodyPr>
          <a:lstStyle/>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您的内容打在这里。您的内容打在这里，或者通过复制您的文本后，在此框中选择粘贴,您的内容打在这里，或者通过复制您的文本后，在此框中选择粘贴。</a:t>
            </a:r>
          </a:p>
        </p:txBody>
      </p:sp>
      <p:sp>
        <p:nvSpPr>
          <p:cNvPr id="103" name="平行四边形 102"/>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平行四边形 103"/>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平行四边形 104"/>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平行四边形 105"/>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7" name="直接连接符 106"/>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108"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109" name="Group 7"/>
          <p:cNvGrpSpPr/>
          <p:nvPr/>
        </p:nvGrpSpPr>
        <p:grpSpPr>
          <a:xfrm>
            <a:off x="180202" y="181952"/>
            <a:ext cx="216018" cy="113981"/>
            <a:chExt cx="1041399" cy="549275"/>
          </a:xfrm>
          <a:solidFill>
            <a:srgbClr val="133E73"/>
          </a:solidFill>
        </p:grpSpPr>
        <p:sp>
          <p:nvSpPr>
            <p:cNvPr id="110"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1"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113" name="6112">
            <a:hlinkClick action="ppaction://media"/>
          </p:cNvPr>
          <p:cNvPicPr>
            <a:picLocks noChangeAspect="1"/>
          </p:cNvPicPr>
          <p:nvPr>
            <a:audioFile r:link="rId4"/>
            <p:extLst>
              <p:ext uri="{DAA4B4D4-6D71-4841-9C94-3DE7FCFB9230}">
                <p14:media r:embed="rId5"/>
              </p:ext>
            </p:extLst>
          </p:nvPr>
        </p:nvPicPr>
        <p:blipFill>
          <a:blip r:embed="rId3"/>
          <a:stretch>
            <a:fillRect/>
          </a:stretch>
        </p:blipFill>
        <p:spPr>
          <a:xfrm>
            <a:off x="2268377" y="-1568065"/>
            <a:ext cx="1008084" cy="1008084"/>
          </a:xfrm>
          <a:prstGeom prst="rect">
            <a:avLst/>
          </a:prstGeom>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09"/>
                                        </p:tgtEl>
                                        <p:attrNameLst>
                                          <p:attrName>style.visibility</p:attrName>
                                        </p:attrNameLst>
                                      </p:cBhvr>
                                      <p:to>
                                        <p:strVal val="visible"/>
                                      </p:to>
                                    </p:set>
                                    <p:anim calcmode="lin" valueType="num">
                                      <p:cBhvr additive="base">
                                        <p:cTn dur="500" fill="hold" id="7"/>
                                        <p:tgtEl>
                                          <p:spTgt spid="109"/>
                                        </p:tgtEl>
                                        <p:attrNameLst>
                                          <p:attrName>ppt_x</p:attrName>
                                        </p:attrNameLst>
                                      </p:cBhvr>
                                      <p:tavLst>
                                        <p:tav tm="0">
                                          <p:val>
                                            <p:strVal val="0-#ppt_w/2"/>
                                          </p:val>
                                        </p:tav>
                                        <p:tav tm="100000">
                                          <p:val>
                                            <p:strVal val="#ppt_x"/>
                                          </p:val>
                                        </p:tav>
                                      </p:tavLst>
                                    </p:anim>
                                    <p:anim calcmode="lin" valueType="num">
                                      <p:cBhvr additive="base">
                                        <p:cTn dur="500" fill="hold" id="8"/>
                                        <p:tgtEl>
                                          <p:spTgt spid="10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108"/>
                                        </p:tgtEl>
                                        <p:attrNameLst>
                                          <p:attrName>style.visibility</p:attrName>
                                        </p:attrNameLst>
                                      </p:cBhvr>
                                      <p:to>
                                        <p:strVal val="visible"/>
                                      </p:to>
                                    </p:set>
                                    <p:anim calcmode="lin" valueType="num">
                                      <p:cBhvr>
                                        <p:cTn dur="500" fill="hold" id="12"/>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108"/>
                                        </p:tgtEl>
                                        <p:attrNameLst>
                                          <p:attrName>ppt_y</p:attrName>
                                        </p:attrNameLst>
                                      </p:cBhvr>
                                      <p:tavLst>
                                        <p:tav tm="0">
                                          <p:val>
                                            <p:strVal val="#ppt_y"/>
                                          </p:val>
                                        </p:tav>
                                        <p:tav tm="100000">
                                          <p:val>
                                            <p:strVal val="#ppt_y"/>
                                          </p:val>
                                        </p:tav>
                                      </p:tavLst>
                                    </p:anim>
                                    <p:anim calcmode="lin" valueType="num">
                                      <p:cBhvr>
                                        <p:cTn dur="500" fill="hold" id="14"/>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10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108"/>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105"/>
                                        </p:tgtEl>
                                        <p:attrNameLst>
                                          <p:attrName>fillcolor</p:attrName>
                                        </p:attrNameLst>
                                      </p:cBhvr>
                                      <p:to>
                                        <a:srgbClr val="00AEEF"/>
                                      </p:to>
                                    </p:animClr>
                                    <p:set>
                                      <p:cBhvr>
                                        <p:cTn dur="300" fill="hold" id="20"/>
                                        <p:tgtEl>
                                          <p:spTgt spid="105"/>
                                        </p:tgtEl>
                                        <p:attrNameLst>
                                          <p:attrName>fill.type</p:attrName>
                                        </p:attrNameLst>
                                      </p:cBhvr>
                                      <p:to>
                                        <p:strVal val="solid"/>
                                      </p:to>
                                    </p:set>
                                    <p:set>
                                      <p:cBhvr>
                                        <p:cTn dur="300" fill="hold" id="21"/>
                                        <p:tgtEl>
                                          <p:spTgt spid="105"/>
                                        </p:tgtEl>
                                        <p:attrNameLst>
                                          <p:attrName>fill.on</p:attrName>
                                        </p:attrNameLst>
                                      </p:cBhvr>
                                      <p:to>
                                        <p:strVal val="true"/>
                                      </p:to>
                                    </p:set>
                                  </p:childTnLst>
                                </p:cTn>
                              </p:par>
                            </p:childTnLst>
                          </p:cTn>
                        </p:par>
                        <p:par>
                          <p:cTn fill="hold" id="22" nodeType="afterGroup">
                            <p:stCondLst>
                              <p:cond delay="1300"/>
                            </p:stCondLst>
                            <p:childTnLst>
                              <p:par>
                                <p:cTn accel="58000" fill="hold" id="23" nodeType="afterEffect" presetClass="entr" presetID="2" presetSubtype="8">
                                  <p:stCondLst>
                                    <p:cond delay="0"/>
                                  </p:stCondLst>
                                  <p:childTnLst>
                                    <p:set>
                                      <p:cBhvr>
                                        <p:cTn dur="1" fill="hold" id="24">
                                          <p:stCondLst>
                                            <p:cond delay="0"/>
                                          </p:stCondLst>
                                        </p:cTn>
                                        <p:tgtEl>
                                          <p:spTgt spid="22"/>
                                        </p:tgtEl>
                                        <p:attrNameLst>
                                          <p:attrName>style.visibility</p:attrName>
                                        </p:attrNameLst>
                                      </p:cBhvr>
                                      <p:to>
                                        <p:strVal val="visible"/>
                                      </p:to>
                                    </p:set>
                                    <p:anim calcmode="lin" valueType="num">
                                      <p:cBhvr additive="base">
                                        <p:cTn dur="1000" fill="hold" id="25"/>
                                        <p:tgtEl>
                                          <p:spTgt spid="22"/>
                                        </p:tgtEl>
                                        <p:attrNameLst>
                                          <p:attrName>ppt_x</p:attrName>
                                        </p:attrNameLst>
                                      </p:cBhvr>
                                      <p:tavLst>
                                        <p:tav tm="0">
                                          <p:val>
                                            <p:strVal val="0-#ppt_w/2"/>
                                          </p:val>
                                        </p:tav>
                                        <p:tav tm="100000">
                                          <p:val>
                                            <p:strVal val="#ppt_x"/>
                                          </p:val>
                                        </p:tav>
                                      </p:tavLst>
                                    </p:anim>
                                    <p:anim calcmode="lin" valueType="num">
                                      <p:cBhvr additive="base">
                                        <p:cTn dur="1000" fill="hold" id="26"/>
                                        <p:tgtEl>
                                          <p:spTgt spid="22"/>
                                        </p:tgtEl>
                                        <p:attrNameLst>
                                          <p:attrName>ppt_y</p:attrName>
                                        </p:attrNameLst>
                                      </p:cBhvr>
                                      <p:tavLst>
                                        <p:tav tm="0">
                                          <p:val>
                                            <p:strVal val="#ppt_y"/>
                                          </p:val>
                                        </p:tav>
                                        <p:tav tm="100000">
                                          <p:val>
                                            <p:strVal val="#ppt_y"/>
                                          </p:val>
                                        </p:tav>
                                      </p:tavLst>
                                    </p:anim>
                                  </p:childTnLst>
                                </p:cTn>
                              </p:par>
                              <p:par>
                                <p:cTn fill="hold" grpId="0" id="27" nodeType="withEffect" presetClass="entr" presetID="10" presetSubtype="0">
                                  <p:stCondLst>
                                    <p:cond delay="1000"/>
                                  </p:stCondLst>
                                  <p:childTnLst>
                                    <p:set>
                                      <p:cBhvr>
                                        <p:cTn dur="1" fill="hold" id="28">
                                          <p:stCondLst>
                                            <p:cond delay="0"/>
                                          </p:stCondLst>
                                        </p:cTn>
                                        <p:tgtEl>
                                          <p:spTgt spid="86"/>
                                        </p:tgtEl>
                                        <p:attrNameLst>
                                          <p:attrName>style.visibility</p:attrName>
                                        </p:attrNameLst>
                                      </p:cBhvr>
                                      <p:to>
                                        <p:strVal val="visible"/>
                                      </p:to>
                                    </p:set>
                                    <p:animEffect filter="fade" transition="in">
                                      <p:cBhvr>
                                        <p:cTn dur="500" id="29"/>
                                        <p:tgtEl>
                                          <p:spTgt spid="86"/>
                                        </p:tgtEl>
                                      </p:cBhvr>
                                    </p:animEffect>
                                  </p:childTnLst>
                                </p:cTn>
                              </p:par>
                              <p:par>
                                <p:cTn fill="hold" grpId="0" id="30" nodeType="withEffect" presetClass="entr" presetID="10" presetSubtype="0">
                                  <p:stCondLst>
                                    <p:cond delay="1300"/>
                                  </p:stCondLst>
                                  <p:childTnLst>
                                    <p:set>
                                      <p:cBhvr>
                                        <p:cTn dur="1" fill="hold" id="31">
                                          <p:stCondLst>
                                            <p:cond delay="0"/>
                                          </p:stCondLst>
                                        </p:cTn>
                                        <p:tgtEl>
                                          <p:spTgt spid="87"/>
                                        </p:tgtEl>
                                        <p:attrNameLst>
                                          <p:attrName>style.visibility</p:attrName>
                                        </p:attrNameLst>
                                      </p:cBhvr>
                                      <p:to>
                                        <p:strVal val="visible"/>
                                      </p:to>
                                    </p:set>
                                    <p:animEffect filter="fade" transition="in">
                                      <p:cBhvr>
                                        <p:cTn dur="500" id="32"/>
                                        <p:tgtEl>
                                          <p:spTgt spid="87"/>
                                        </p:tgtEl>
                                      </p:cBhvr>
                                    </p:animEffect>
                                  </p:childTnLst>
                                </p:cTn>
                              </p:par>
                              <p:par>
                                <p:cTn fill="hold" grpId="0" id="33" nodeType="withEffect" presetClass="entr" presetID="10" presetSubtype="0">
                                  <p:stCondLst>
                                    <p:cond delay="1800"/>
                                  </p:stCondLst>
                                  <p:childTnLst>
                                    <p:set>
                                      <p:cBhvr>
                                        <p:cTn dur="1" fill="hold" id="34">
                                          <p:stCondLst>
                                            <p:cond delay="0"/>
                                          </p:stCondLst>
                                        </p:cTn>
                                        <p:tgtEl>
                                          <p:spTgt spid="88"/>
                                        </p:tgtEl>
                                        <p:attrNameLst>
                                          <p:attrName>style.visibility</p:attrName>
                                        </p:attrNameLst>
                                      </p:cBhvr>
                                      <p:to>
                                        <p:strVal val="visible"/>
                                      </p:to>
                                    </p:set>
                                    <p:animEffect filter="fade" transition="in">
                                      <p:cBhvr>
                                        <p:cTn dur="500" id="35"/>
                                        <p:tgtEl>
                                          <p:spTgt spid="88"/>
                                        </p:tgtEl>
                                      </p:cBhvr>
                                    </p:animEffect>
                                  </p:childTnLst>
                                </p:cTn>
                              </p:par>
                              <p:par>
                                <p:cTn fill="hold" grpId="0" id="36" nodeType="withEffect" presetClass="entr" presetID="10" presetSubtype="0">
                                  <p:stCondLst>
                                    <p:cond delay="1500"/>
                                  </p:stCondLst>
                                  <p:childTnLst>
                                    <p:set>
                                      <p:cBhvr>
                                        <p:cTn dur="1" fill="hold" id="37">
                                          <p:stCondLst>
                                            <p:cond delay="0"/>
                                          </p:stCondLst>
                                        </p:cTn>
                                        <p:tgtEl>
                                          <p:spTgt spid="85"/>
                                        </p:tgtEl>
                                        <p:attrNameLst>
                                          <p:attrName>style.visibility</p:attrName>
                                        </p:attrNameLst>
                                      </p:cBhvr>
                                      <p:to>
                                        <p:strVal val="visible"/>
                                      </p:to>
                                    </p:set>
                                    <p:animEffect filter="fade" transition="in">
                                      <p:cBhvr>
                                        <p:cTn dur="500" id="38"/>
                                        <p:tgtEl>
                                          <p:spTgt spid="85"/>
                                        </p:tgtEl>
                                      </p:cBhvr>
                                    </p:animEffect>
                                  </p:childTnLst>
                                </p:cTn>
                              </p:par>
                            </p:childTnLst>
                          </p:cTn>
                        </p:par>
                        <p:par>
                          <p:cTn fill="hold" id="39" nodeType="afterGroup">
                            <p:stCondLst>
                              <p:cond delay="3600"/>
                            </p:stCondLst>
                            <p:childTnLst>
                              <p:par>
                                <p:cTn fill="hold" id="40" nodeType="afterEffect" presetClass="entr" presetID="10" presetSubtype="0">
                                  <p:stCondLst>
                                    <p:cond delay="0"/>
                                  </p:stCondLst>
                                  <p:childTnLst>
                                    <p:set>
                                      <p:cBhvr>
                                        <p:cTn dur="1" fill="hold" id="41">
                                          <p:stCondLst>
                                            <p:cond delay="0"/>
                                          </p:stCondLst>
                                        </p:cTn>
                                        <p:tgtEl>
                                          <p:spTgt spid="89"/>
                                        </p:tgtEl>
                                        <p:attrNameLst>
                                          <p:attrName>style.visibility</p:attrName>
                                        </p:attrNameLst>
                                      </p:cBhvr>
                                      <p:to>
                                        <p:strVal val="visible"/>
                                      </p:to>
                                    </p:set>
                                    <p:animEffect filter="fade" transition="in">
                                      <p:cBhvr>
                                        <p:cTn dur="500" id="42"/>
                                        <p:tgtEl>
                                          <p:spTgt spid="89"/>
                                        </p:tgtEl>
                                      </p:cBhvr>
                                    </p:animEffect>
                                  </p:childTnLst>
                                </p:cTn>
                              </p:par>
                              <p:par>
                                <p:cTn fill="hold" id="43" nodeType="withEffect" presetClass="entr" presetID="10" presetSubtype="0">
                                  <p:stCondLst>
                                    <p:cond delay="0"/>
                                  </p:stCondLst>
                                  <p:childTnLst>
                                    <p:set>
                                      <p:cBhvr>
                                        <p:cTn dur="1" fill="hold" id="44">
                                          <p:stCondLst>
                                            <p:cond delay="0"/>
                                          </p:stCondLst>
                                        </p:cTn>
                                        <p:tgtEl>
                                          <p:spTgt spid="90"/>
                                        </p:tgtEl>
                                        <p:attrNameLst>
                                          <p:attrName>style.visibility</p:attrName>
                                        </p:attrNameLst>
                                      </p:cBhvr>
                                      <p:to>
                                        <p:strVal val="visible"/>
                                      </p:to>
                                    </p:set>
                                    <p:animEffect filter="fade" transition="in">
                                      <p:cBhvr>
                                        <p:cTn dur="500" id="45"/>
                                        <p:tgtEl>
                                          <p:spTgt spid="90"/>
                                        </p:tgtEl>
                                      </p:cBhvr>
                                    </p:animEffect>
                                  </p:childTnLst>
                                </p:cTn>
                              </p:par>
                              <p:par>
                                <p:cTn fill="hold" id="46" nodeType="withEffect" presetClass="entr" presetID="10" presetSubtype="0">
                                  <p:stCondLst>
                                    <p:cond delay="0"/>
                                  </p:stCondLst>
                                  <p:childTnLst>
                                    <p:set>
                                      <p:cBhvr>
                                        <p:cTn dur="1" fill="hold" id="47">
                                          <p:stCondLst>
                                            <p:cond delay="0"/>
                                          </p:stCondLst>
                                        </p:cTn>
                                        <p:tgtEl>
                                          <p:spTgt spid="91"/>
                                        </p:tgtEl>
                                        <p:attrNameLst>
                                          <p:attrName>style.visibility</p:attrName>
                                        </p:attrNameLst>
                                      </p:cBhvr>
                                      <p:to>
                                        <p:strVal val="visible"/>
                                      </p:to>
                                    </p:set>
                                    <p:animEffect filter="fade" transition="in">
                                      <p:cBhvr>
                                        <p:cTn dur="500" id="48"/>
                                        <p:tgtEl>
                                          <p:spTgt spid="91"/>
                                        </p:tgtEl>
                                      </p:cBhvr>
                                    </p:animEffect>
                                  </p:childTnLst>
                                </p:cTn>
                              </p:par>
                              <p:par>
                                <p:cTn fill="hold" id="49" nodeType="withEffect" presetClass="entr" presetID="10" presetSubtype="0">
                                  <p:stCondLst>
                                    <p:cond delay="0"/>
                                  </p:stCondLst>
                                  <p:childTnLst>
                                    <p:set>
                                      <p:cBhvr>
                                        <p:cTn dur="1" fill="hold" id="50">
                                          <p:stCondLst>
                                            <p:cond delay="0"/>
                                          </p:stCondLst>
                                        </p:cTn>
                                        <p:tgtEl>
                                          <p:spTgt spid="92"/>
                                        </p:tgtEl>
                                        <p:attrNameLst>
                                          <p:attrName>style.visibility</p:attrName>
                                        </p:attrNameLst>
                                      </p:cBhvr>
                                      <p:to>
                                        <p:strVal val="visible"/>
                                      </p:to>
                                    </p:set>
                                    <p:animEffect filter="fade" transition="in">
                                      <p:cBhvr>
                                        <p:cTn dur="500" id="51"/>
                                        <p:tgtEl>
                                          <p:spTgt spid="92"/>
                                        </p:tgtEl>
                                      </p:cBhvr>
                                    </p:animEffect>
                                  </p:childTnLst>
                                </p:cTn>
                              </p:par>
                              <p:par>
                                <p:cTn fill="hold" id="52" nodeType="withEffect" presetClass="entr" presetID="10" presetSubtype="0">
                                  <p:stCondLst>
                                    <p:cond delay="0"/>
                                  </p:stCondLst>
                                  <p:childTnLst>
                                    <p:set>
                                      <p:cBhvr>
                                        <p:cTn dur="1" fill="hold" id="53">
                                          <p:stCondLst>
                                            <p:cond delay="0"/>
                                          </p:stCondLst>
                                        </p:cTn>
                                        <p:tgtEl>
                                          <p:spTgt spid="93"/>
                                        </p:tgtEl>
                                        <p:attrNameLst>
                                          <p:attrName>style.visibility</p:attrName>
                                        </p:attrNameLst>
                                      </p:cBhvr>
                                      <p:to>
                                        <p:strVal val="visible"/>
                                      </p:to>
                                    </p:set>
                                    <p:animEffect filter="fade" transition="in">
                                      <p:cBhvr>
                                        <p:cTn dur="500" id="54"/>
                                        <p:tgtEl>
                                          <p:spTgt spid="93"/>
                                        </p:tgtEl>
                                      </p:cBhvr>
                                    </p:animEffect>
                                  </p:childTnLst>
                                </p:cTn>
                              </p:par>
                            </p:childTnLst>
                          </p:cTn>
                        </p:par>
                      </p:childTnLst>
                    </p:cTn>
                  </p:par>
                  <p:par>
                    <p:cTn fill="hold" id="55" nodeType="clickPar">
                      <p:stCondLst>
                        <p:cond delay="indefinite"/>
                        <p:cond delay="0" evt="onBegin">
                          <p:tn val="54"/>
                        </p:cond>
                      </p:stCondLst>
                      <p:childTnLst>
                        <p:par>
                          <p:cTn fill="hold" id="56" nodeType="afterGroup">
                            <p:stCondLst>
                              <p:cond delay="0"/>
                            </p:stCondLst>
                            <p:childTnLst>
                              <p:par>
                                <p:cTn fill="hold" id="57" nodeType="clickEffect" presetClass="mediacall" presetID="1" presetSubtype="0">
                                  <p:stCondLst>
                                    <p:cond delay="0"/>
                                  </p:stCondLst>
                                  <p:childTnLst>
                                    <p:cmd cmd="playFrom(0.0)" type="call">
                                      <p:cBhvr>
                                        <p:cTn dur="1" fill="hold" id="58"/>
                                        <p:tgtEl>
                                          <p:spTgt spid="113"/>
                                        </p:tgtEl>
                                      </p:cBhvr>
                                    </p:cmd>
                                  </p:childTnLst>
                                </p:cTn>
                              </p:par>
                              <p:par>
                                <p:cTn fill="hold" id="60" nodeType="withEffect" presetClass="entr" presetID="10" presetSubtype="0">
                                  <p:stCondLst>
                                    <p:cond delay="0"/>
                                  </p:stCondLst>
                                  <p:childTnLst>
                                    <p:set>
                                      <p:cBhvr>
                                        <p:cTn dur="1" fill="hold" id="61">
                                          <p:stCondLst>
                                            <p:cond delay="0"/>
                                          </p:stCondLst>
                                        </p:cTn>
                                        <p:tgtEl>
                                          <p:spTgt spid="94"/>
                                        </p:tgtEl>
                                        <p:attrNameLst>
                                          <p:attrName>style.visibility</p:attrName>
                                        </p:attrNameLst>
                                      </p:cBhvr>
                                      <p:to>
                                        <p:strVal val="visible"/>
                                      </p:to>
                                    </p:set>
                                    <p:animEffect filter="fade" transition="in">
                                      <p:cBhvr>
                                        <p:cTn dur="500" id="62"/>
                                        <p:tgtEl>
                                          <p:spTgt spid="94"/>
                                        </p:tgtEl>
                                      </p:cBhvr>
                                    </p:animEffect>
                                  </p:childTnLst>
                                </p:cTn>
                              </p:par>
                              <p:par>
                                <p:cTn fill="hold" id="63" nodeType="withEffect" presetClass="entr" presetID="10" presetSubtype="0">
                                  <p:stCondLst>
                                    <p:cond delay="0"/>
                                  </p:stCondLst>
                                  <p:childTnLst>
                                    <p:set>
                                      <p:cBhvr>
                                        <p:cTn dur="1" fill="hold" id="64">
                                          <p:stCondLst>
                                            <p:cond delay="0"/>
                                          </p:stCondLst>
                                        </p:cTn>
                                        <p:tgtEl>
                                          <p:spTgt spid="95"/>
                                        </p:tgtEl>
                                        <p:attrNameLst>
                                          <p:attrName>style.visibility</p:attrName>
                                        </p:attrNameLst>
                                      </p:cBhvr>
                                      <p:to>
                                        <p:strVal val="visible"/>
                                      </p:to>
                                    </p:set>
                                    <p:animEffect filter="fade" transition="in">
                                      <p:cBhvr>
                                        <p:cTn dur="500" id="65"/>
                                        <p:tgtEl>
                                          <p:spTgt spid="95"/>
                                        </p:tgtEl>
                                      </p:cBhvr>
                                    </p:animEffect>
                                  </p:childTnLst>
                                </p:cTn>
                              </p:par>
                              <p:par>
                                <p:cTn fill="hold" id="66" nodeType="withEffect" presetClass="entr" presetID="10" presetSubtype="0">
                                  <p:stCondLst>
                                    <p:cond delay="0"/>
                                  </p:stCondLst>
                                  <p:childTnLst>
                                    <p:set>
                                      <p:cBhvr>
                                        <p:cTn dur="1" fill="hold" id="67">
                                          <p:stCondLst>
                                            <p:cond delay="0"/>
                                          </p:stCondLst>
                                        </p:cTn>
                                        <p:tgtEl>
                                          <p:spTgt spid="96"/>
                                        </p:tgtEl>
                                        <p:attrNameLst>
                                          <p:attrName>style.visibility</p:attrName>
                                        </p:attrNameLst>
                                      </p:cBhvr>
                                      <p:to>
                                        <p:strVal val="visible"/>
                                      </p:to>
                                    </p:set>
                                    <p:animEffect filter="fade" transition="in">
                                      <p:cBhvr>
                                        <p:cTn dur="500" id="68"/>
                                        <p:tgtEl>
                                          <p:spTgt spid="96"/>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100"/>
                                        </p:tgtEl>
                                        <p:attrNameLst>
                                          <p:attrName>style.visibility</p:attrName>
                                        </p:attrNameLst>
                                      </p:cBhvr>
                                      <p:to>
                                        <p:strVal val="visible"/>
                                      </p:to>
                                    </p:set>
                                    <p:animEffect filter="fade" transition="in">
                                      <p:cBhvr>
                                        <p:cTn dur="500" id="71"/>
                                        <p:tgtEl>
                                          <p:spTgt spid="100"/>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99"/>
                                        </p:tgtEl>
                                        <p:attrNameLst>
                                          <p:attrName>style.visibility</p:attrName>
                                        </p:attrNameLst>
                                      </p:cBhvr>
                                      <p:to>
                                        <p:strVal val="visible"/>
                                      </p:to>
                                    </p:set>
                                    <p:animEffect filter="fade" transition="in">
                                      <p:cBhvr>
                                        <p:cTn dur="500" id="74"/>
                                        <p:tgtEl>
                                          <p:spTgt spid="99"/>
                                        </p:tgtEl>
                                      </p:cBhvr>
                                    </p:animEffect>
                                  </p:childTnLst>
                                </p:cTn>
                              </p:par>
                              <p:par>
                                <p:cTn fill="hold" grpId="0" id="75" nodeType="withEffect" presetClass="entr" presetID="10" presetSubtype="0">
                                  <p:stCondLst>
                                    <p:cond delay="0"/>
                                  </p:stCondLst>
                                  <p:childTnLst>
                                    <p:set>
                                      <p:cBhvr>
                                        <p:cTn dur="1" fill="hold" id="76">
                                          <p:stCondLst>
                                            <p:cond delay="0"/>
                                          </p:stCondLst>
                                        </p:cTn>
                                        <p:tgtEl>
                                          <p:spTgt spid="98"/>
                                        </p:tgtEl>
                                        <p:attrNameLst>
                                          <p:attrName>style.visibility</p:attrName>
                                        </p:attrNameLst>
                                      </p:cBhvr>
                                      <p:to>
                                        <p:strVal val="visible"/>
                                      </p:to>
                                    </p:set>
                                    <p:animEffect filter="fade" transition="in">
                                      <p:cBhvr>
                                        <p:cTn dur="500" id="77"/>
                                        <p:tgtEl>
                                          <p:spTgt spid="98"/>
                                        </p:tgtEl>
                                      </p:cBhvr>
                                    </p:animEffect>
                                  </p:childTnLst>
                                </p:cTn>
                              </p:par>
                              <p:par>
                                <p:cTn fill="hold" grpId="0" id="78" nodeType="withEffect" presetClass="entr" presetID="10" presetSubtype="0">
                                  <p:stCondLst>
                                    <p:cond delay="0"/>
                                  </p:stCondLst>
                                  <p:childTnLst>
                                    <p:set>
                                      <p:cBhvr>
                                        <p:cTn dur="1" fill="hold" id="79">
                                          <p:stCondLst>
                                            <p:cond delay="0"/>
                                          </p:stCondLst>
                                        </p:cTn>
                                        <p:tgtEl>
                                          <p:spTgt spid="97"/>
                                        </p:tgtEl>
                                        <p:attrNameLst>
                                          <p:attrName>style.visibility</p:attrName>
                                        </p:attrNameLst>
                                      </p:cBhvr>
                                      <p:to>
                                        <p:strVal val="visible"/>
                                      </p:to>
                                    </p:set>
                                    <p:animEffect filter="fade" transition="in">
                                      <p:cBhvr>
                                        <p:cTn dur="500" id="80"/>
                                        <p:tgtEl>
                                          <p:spTgt spid="97"/>
                                        </p:tgtEl>
                                      </p:cBhvr>
                                    </p:animEffect>
                                  </p:childTnLst>
                                </p:cTn>
                              </p:par>
                            </p:childTnLst>
                          </p:cTn>
                        </p:par>
                        <p:par>
                          <p:cTn fill="hold" id="81" nodeType="afterGroup">
                            <p:stCondLst>
                              <p:cond delay="500"/>
                            </p:stCondLst>
                            <p:childTnLst>
                              <p:par>
                                <p:cTn fill="hold" grpId="0" id="82" nodeType="afterEffect" presetClass="entr" presetID="22" presetSubtype="8">
                                  <p:stCondLst>
                                    <p:cond delay="0"/>
                                  </p:stCondLst>
                                  <p:childTnLst>
                                    <p:set>
                                      <p:cBhvr>
                                        <p:cTn dur="1" fill="hold" id="83">
                                          <p:stCondLst>
                                            <p:cond delay="0"/>
                                          </p:stCondLst>
                                        </p:cTn>
                                        <p:tgtEl>
                                          <p:spTgt spid="101"/>
                                        </p:tgtEl>
                                        <p:attrNameLst>
                                          <p:attrName>style.visibility</p:attrName>
                                        </p:attrNameLst>
                                      </p:cBhvr>
                                      <p:to>
                                        <p:strVal val="visible"/>
                                      </p:to>
                                    </p:set>
                                    <p:animEffect filter="wipe(left)" transition="in">
                                      <p:cBhvr>
                                        <p:cTn dur="500" id="84"/>
                                        <p:tgtEl>
                                          <p:spTgt spid="101"/>
                                        </p:tgtEl>
                                      </p:cBhvr>
                                    </p:animEffect>
                                  </p:childTnLst>
                                </p:cTn>
                              </p:par>
                            </p:childTnLst>
                          </p:cTn>
                        </p:par>
                        <p:par>
                          <p:cTn fill="hold" id="85" nodeType="afterGroup">
                            <p:stCondLst>
                              <p:cond delay="1000"/>
                            </p:stCondLst>
                            <p:childTnLst>
                              <p:par>
                                <p:cTn fill="hold" grpId="0" id="86" nodeType="afterEffect" presetClass="entr" presetID="22" presetSubtype="8">
                                  <p:stCondLst>
                                    <p:cond delay="0"/>
                                  </p:stCondLst>
                                  <p:iterate type="lt">
                                    <p:tmPct val="30000"/>
                                  </p:iterate>
                                  <p:childTnLst>
                                    <p:set>
                                      <p:cBhvr>
                                        <p:cTn dur="1" fill="hold" id="87">
                                          <p:stCondLst>
                                            <p:cond delay="0"/>
                                          </p:stCondLst>
                                        </p:cTn>
                                        <p:tgtEl>
                                          <p:spTgt spid="102"/>
                                        </p:tgtEl>
                                        <p:attrNameLst>
                                          <p:attrName>style.visibility</p:attrName>
                                        </p:attrNameLst>
                                      </p:cBhvr>
                                      <p:to>
                                        <p:strVal val="visible"/>
                                      </p:to>
                                    </p:set>
                                    <p:animEffect filter="wipe(left)" transition="in">
                                      <p:cBhvr>
                                        <p:cTn dur="100" id="88"/>
                                        <p:tgtEl>
                                          <p:spTgt spid="102"/>
                                        </p:tgtEl>
                                      </p:cBhvr>
                                    </p:animEffect>
                                  </p:childTnLst>
                                </p:cTn>
                              </p:par>
                              <p:par>
                                <p:cTn fill="hold" grpId="1" id="89" nodeType="withEffect" presetClass="emph" presetID="36" presetSubtype="0">
                                  <p:stCondLst>
                                    <p:cond delay="0"/>
                                  </p:stCondLst>
                                  <p:iterate type="lt">
                                    <p:tmPct val="30000"/>
                                  </p:iterate>
                                  <p:childTnLst>
                                    <p:animScale>
                                      <p:cBhvr>
                                        <p:cTn autoRev="1" dur="50" fill="hold" id="90">
                                          <p:stCondLst>
                                            <p:cond delay="0"/>
                                          </p:stCondLst>
                                        </p:cTn>
                                        <p:tgtEl>
                                          <p:spTgt spid="102"/>
                                        </p:tgtEl>
                                      </p:cBhvr>
                                      <p:to x="80000" y="100000"/>
                                    </p:animScale>
                                    <p:anim by="(#ppt_w*0.10)" calcmode="lin" valueType="num">
                                      <p:cBhvr>
                                        <p:cTn autoRev="1" dur="50" fill="hold" id="91">
                                          <p:stCondLst>
                                            <p:cond delay="0"/>
                                          </p:stCondLst>
                                        </p:cTn>
                                        <p:tgtEl>
                                          <p:spTgt spid="102"/>
                                        </p:tgtEl>
                                        <p:attrNameLst>
                                          <p:attrName>ppt_x</p:attrName>
                                        </p:attrNameLst>
                                      </p:cBhvr>
                                    </p:anim>
                                    <p:anim by="(-#ppt_w*0.10)" calcmode="lin" valueType="num">
                                      <p:cBhvr>
                                        <p:cTn autoRev="1" dur="50" fill="hold" id="92">
                                          <p:stCondLst>
                                            <p:cond delay="0"/>
                                          </p:stCondLst>
                                        </p:cTn>
                                        <p:tgtEl>
                                          <p:spTgt spid="102"/>
                                        </p:tgtEl>
                                        <p:attrNameLst>
                                          <p:attrName>ppt_y</p:attrName>
                                        </p:attrNameLst>
                                      </p:cBhvr>
                                    </p:anim>
                                    <p:animRot by="-480000">
                                      <p:cBhvr>
                                        <p:cTn autoRev="1" dur="50" fill="hold" id="93">
                                          <p:stCondLst>
                                            <p:cond delay="0"/>
                                          </p:stCondLst>
                                        </p:cTn>
                                        <p:tgtEl>
                                          <p:spTgt spid="10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audio>
              <p:cMediaNode numSld="999" showWhenStopped="0" vol="80000">
                <p:cTn display="0" fill="hold" id="59">
                  <p:stCondLst>
                    <p:cond delay="indefinite"/>
                  </p:stCondLst>
                  <p:endCondLst>
                    <p:cond delay="0" evt="onPrev">
                      <p:tgtEl>
                        <p:sldTgt/>
                      </p:tgtEl>
                    </p:cond>
                    <p:cond delay="0" evt="onStopAudio">
                      <p:tgtEl>
                        <p:sldTgt/>
                      </p:tgtEl>
                    </p:cond>
                  </p:endCondLst>
                </p:cTn>
                <p:tgtEl>
                  <p:spTgt spid="113"/>
                </p:tgtEl>
              </p:cMediaNode>
            </p:audio>
          </p:childTnLst>
        </p:cTn>
      </p:par>
    </p:tnLst>
    <p:bldLst>
      <p:bldP grpId="0" spid="85"/>
      <p:bldP grpId="0" spid="86"/>
      <p:bldP grpId="0" spid="87"/>
      <p:bldP grpId="0" spid="88"/>
      <p:bldP grpId="0" spid="97"/>
      <p:bldP grpId="0" spid="98"/>
      <p:bldP grpId="0" spid="99"/>
      <p:bldP grpId="0" spid="100"/>
      <p:bldP grpId="0" spid="101"/>
      <p:bldP grpId="0" spid="102"/>
      <p:bldP grpId="1" spid="102"/>
      <p:bldP grpId="0" spid="105"/>
      <p:bldP grpId="0" spid="108"/>
    </p:bldLst>
  </p:timing>
  <p:extLst mod="1">
    <p:ext uri="{E180D4A7-C9FB-4DFB-919C-405C955672EB}">
      <p14:showEvtLst>
        <p14:playEvt objId="113" time="1315"/>
        <p14:stopEvt objId="113" time="2085"/>
      </p14:showEvtLst>
    </p:ext>
  </p:extLst>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9" name="Freeform 19"/>
          <p:cNvSpPr>
            <a:spLocks noChangeArrowheads="1"/>
          </p:cNvSpPr>
          <p:nvPr/>
        </p:nvSpPr>
        <p:spPr bwMode="auto">
          <a:xfrm>
            <a:off x="1157923" y="3048969"/>
            <a:ext cx="1569085" cy="1354114"/>
          </a:xfrm>
          <a:custGeom>
            <a:gdLst>
              <a:gd fmla="*/ 2117019 w 18" name="T0"/>
              <a:gd fmla="*/ 0 h 17" name="T1"/>
              <a:gd fmla="*/ 2241550 w 18" name="T2"/>
              <a:gd fmla="*/ 114300 h 17" name="T3"/>
              <a:gd fmla="*/ 2241550 w 18" name="T4"/>
              <a:gd fmla="*/ 1257300 h 17" name="T5"/>
              <a:gd fmla="*/ 2117019 w 18" name="T6"/>
              <a:gd fmla="*/ 1485900 h 17" name="T7"/>
              <a:gd fmla="*/ 1245306 w 18" name="T8"/>
              <a:gd fmla="*/ 1943100 h 17" name="T9"/>
              <a:gd fmla="*/ 996244 w 18" name="T10"/>
              <a:gd fmla="*/ 1943100 h 17" name="T11"/>
              <a:gd fmla="*/ 124531 w 18" name="T12"/>
              <a:gd fmla="*/ 1485900 h 17" name="T13"/>
              <a:gd fmla="*/ 0 w 18" name="T14"/>
              <a:gd fmla="*/ 1257300 h 17" name="T15"/>
              <a:gd fmla="*/ 0 w 18" name="T16"/>
              <a:gd fmla="*/ 114300 h 17" name="T17"/>
              <a:gd fmla="*/ 124531 w 18" name="T18"/>
              <a:gd fmla="*/ 0 h 17" name="T19"/>
              <a:gd fmla="*/ 2117019 w 18" name="T20"/>
              <a:gd fmla="*/ 0 h 1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7" w="18">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0070C0"/>
          </a:solidFill>
          <a:ln>
            <a:noFill/>
          </a:ln>
          <a:extLst/>
        </p:spPr>
        <p:txBody>
          <a:bodyPr bIns="31949" lIns="63898" rIns="63898" tIns="31949"/>
          <a:lstStyle/>
          <a:p>
            <a:endParaRPr altLang="en-US" lang="zh-CN"/>
          </a:p>
        </p:txBody>
      </p:sp>
      <p:sp>
        <p:nvSpPr>
          <p:cNvPr id="70" name="Freeform 20"/>
          <p:cNvSpPr>
            <a:spLocks noChangeArrowheads="1"/>
          </p:cNvSpPr>
          <p:nvPr/>
        </p:nvSpPr>
        <p:spPr bwMode="auto">
          <a:xfrm>
            <a:off x="1157923" y="2411739"/>
            <a:ext cx="1569085" cy="1353008"/>
          </a:xfrm>
          <a:custGeom>
            <a:gdLst>
              <a:gd fmla="*/ 2117019 w 18" name="T0"/>
              <a:gd fmla="*/ 0 h 17" name="T1"/>
              <a:gd fmla="*/ 2241550 w 18" name="T2"/>
              <a:gd fmla="*/ 114207 h 17" name="T3"/>
              <a:gd fmla="*/ 2241550 w 18" name="T4"/>
              <a:gd fmla="*/ 1256273 h 17" name="T5"/>
              <a:gd fmla="*/ 2117019 w 18" name="T6"/>
              <a:gd fmla="*/ 1484686 h 17" name="T7"/>
              <a:gd fmla="*/ 1245306 w 18" name="T8"/>
              <a:gd fmla="*/ 1941513 h 17" name="T9"/>
              <a:gd fmla="*/ 996244 w 18" name="T10"/>
              <a:gd fmla="*/ 1941513 h 17" name="T11"/>
              <a:gd fmla="*/ 124531 w 18" name="T12"/>
              <a:gd fmla="*/ 1484686 h 17" name="T13"/>
              <a:gd fmla="*/ 0 w 18" name="T14"/>
              <a:gd fmla="*/ 1256273 h 17" name="T15"/>
              <a:gd fmla="*/ 0 w 18" name="T16"/>
              <a:gd fmla="*/ 114207 h 17" name="T17"/>
              <a:gd fmla="*/ 124531 w 18" name="T18"/>
              <a:gd fmla="*/ 0 h 17" name="T19"/>
              <a:gd fmla="*/ 2117019 w 18" name="T20"/>
              <a:gd fmla="*/ 0 h 1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7" w="18">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00AEEF"/>
          </a:solidFill>
          <a:ln>
            <a:noFill/>
          </a:ln>
          <a:extLst/>
        </p:spPr>
        <p:txBody>
          <a:bodyPr anchor="ctr" bIns="33688" lIns="67376" rIns="67376" tIns="33688"/>
          <a:lstStyle/>
          <a:p>
            <a:endParaRPr altLang="en-US" lang="zh-CN"/>
          </a:p>
        </p:txBody>
      </p:sp>
      <p:sp>
        <p:nvSpPr>
          <p:cNvPr id="71" name="Freeform 21"/>
          <p:cNvSpPr>
            <a:spLocks noChangeArrowheads="1"/>
          </p:cNvSpPr>
          <p:nvPr/>
        </p:nvSpPr>
        <p:spPr bwMode="auto">
          <a:xfrm>
            <a:off x="1157923" y="1773403"/>
            <a:ext cx="1569085" cy="1354114"/>
          </a:xfrm>
          <a:custGeom>
            <a:gdLst>
              <a:gd fmla="*/ 2117019 w 18" name="T0"/>
              <a:gd fmla="*/ 0 h 17" name="T1"/>
              <a:gd fmla="*/ 2241550 w 18" name="T2"/>
              <a:gd fmla="*/ 114300 h 17" name="T3"/>
              <a:gd fmla="*/ 2241550 w 18" name="T4"/>
              <a:gd fmla="*/ 1257300 h 17" name="T5"/>
              <a:gd fmla="*/ 2117019 w 18" name="T6"/>
              <a:gd fmla="*/ 1485900 h 17" name="T7"/>
              <a:gd fmla="*/ 1245306 w 18" name="T8"/>
              <a:gd fmla="*/ 1943100 h 17" name="T9"/>
              <a:gd fmla="*/ 996244 w 18" name="T10"/>
              <a:gd fmla="*/ 1943100 h 17" name="T11"/>
              <a:gd fmla="*/ 124531 w 18" name="T12"/>
              <a:gd fmla="*/ 1485900 h 17" name="T13"/>
              <a:gd fmla="*/ 0 w 18" name="T14"/>
              <a:gd fmla="*/ 1257300 h 17" name="T15"/>
              <a:gd fmla="*/ 0 w 18" name="T16"/>
              <a:gd fmla="*/ 114300 h 17" name="T17"/>
              <a:gd fmla="*/ 124531 w 18" name="T18"/>
              <a:gd fmla="*/ 0 h 17" name="T19"/>
              <a:gd fmla="*/ 2117019 w 18" name="T20"/>
              <a:gd fmla="*/ 0 h 1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7" w="18">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0070C0"/>
          </a:solidFill>
          <a:ln>
            <a:noFill/>
          </a:ln>
          <a:extLst/>
        </p:spPr>
        <p:txBody>
          <a:bodyPr bIns="31949" lIns="63898" rIns="63898" tIns="31949"/>
          <a:lstStyle/>
          <a:p>
            <a:endParaRPr altLang="en-US" lang="zh-CN"/>
          </a:p>
        </p:txBody>
      </p:sp>
      <p:sp>
        <p:nvSpPr>
          <p:cNvPr id="72" name="Freeform 22"/>
          <p:cNvSpPr>
            <a:spLocks noChangeArrowheads="1"/>
          </p:cNvSpPr>
          <p:nvPr/>
        </p:nvSpPr>
        <p:spPr bwMode="auto">
          <a:xfrm>
            <a:off x="1157923" y="1136173"/>
            <a:ext cx="1569085" cy="1355220"/>
          </a:xfrm>
          <a:custGeom>
            <a:gdLst>
              <a:gd fmla="*/ 2117019 w 18" name="T0"/>
              <a:gd fmla="*/ 0 h 17" name="T1"/>
              <a:gd fmla="*/ 2241550 w 18" name="T2"/>
              <a:gd fmla="*/ 114393 h 17" name="T3"/>
              <a:gd fmla="*/ 2241550 w 18" name="T4"/>
              <a:gd fmla="*/ 1258327 h 17" name="T5"/>
              <a:gd fmla="*/ 2117019 w 18" name="T6"/>
              <a:gd fmla="*/ 1487114 h 17" name="T7"/>
              <a:gd fmla="*/ 1245306 w 18" name="T8"/>
              <a:gd fmla="*/ 1944687 h 17" name="T9"/>
              <a:gd fmla="*/ 996244 w 18" name="T10"/>
              <a:gd fmla="*/ 1944687 h 17" name="T11"/>
              <a:gd fmla="*/ 124531 w 18" name="T12"/>
              <a:gd fmla="*/ 1487114 h 17" name="T13"/>
              <a:gd fmla="*/ 0 w 18" name="T14"/>
              <a:gd fmla="*/ 1258327 h 17" name="T15"/>
              <a:gd fmla="*/ 0 w 18" name="T16"/>
              <a:gd fmla="*/ 114393 h 17" name="T17"/>
              <a:gd fmla="*/ 124531 w 18" name="T18"/>
              <a:gd fmla="*/ 0 h 17" name="T19"/>
              <a:gd fmla="*/ 2117019 w 18" name="T20"/>
              <a:gd fmla="*/ 0 h 1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7" w="18">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00AEEF"/>
          </a:solidFill>
          <a:ln>
            <a:noFill/>
          </a:ln>
          <a:extLst/>
        </p:spPr>
        <p:txBody>
          <a:bodyPr anchor="ctr" bIns="33688" lIns="67376" rIns="67376" tIns="33688"/>
          <a:lstStyle/>
          <a:p>
            <a:endParaRPr altLang="en-US" lang="zh-CN"/>
          </a:p>
        </p:txBody>
      </p:sp>
      <p:cxnSp>
        <p:nvCxnSpPr>
          <p:cNvPr id="73" name="直接连接符 72"/>
          <p:cNvCxnSpPr/>
          <p:nvPr/>
        </p:nvCxnSpPr>
        <p:spPr>
          <a:xfrm flipH="1">
            <a:off x="3004820" y="1326457"/>
            <a:ext cx="2229168" cy="0"/>
          </a:xfrm>
          <a:prstGeom prst="line">
            <a:avLst/>
          </a:prstGeom>
          <a:ln w="6350">
            <a:solidFill>
              <a:srgbClr val="00AEE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3004820" y="2407314"/>
            <a:ext cx="2229168" cy="0"/>
          </a:xfrm>
          <a:prstGeom prst="line">
            <a:avLst/>
          </a:prstGeom>
          <a:ln w="6350">
            <a:solidFill>
              <a:srgbClr val="0070C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3004820" y="3186150"/>
            <a:ext cx="2229168" cy="0"/>
          </a:xfrm>
          <a:prstGeom prst="line">
            <a:avLst/>
          </a:prstGeom>
          <a:ln w="6350">
            <a:solidFill>
              <a:srgbClr val="00AEEF"/>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3004820" y="4061236"/>
            <a:ext cx="2229168" cy="0"/>
          </a:xfrm>
          <a:prstGeom prst="line">
            <a:avLst/>
          </a:prstGeom>
          <a:ln w="6350">
            <a:solidFill>
              <a:srgbClr val="0070C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5374005" y="1246803"/>
            <a:ext cx="0" cy="209091"/>
          </a:xfrm>
          <a:prstGeom prst="line">
            <a:avLst/>
          </a:prstGeom>
          <a:ln w="381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5365115" y="2303321"/>
            <a:ext cx="0" cy="20798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5354003" y="3109816"/>
            <a:ext cx="0" cy="209091"/>
          </a:xfrm>
          <a:prstGeom prst="line">
            <a:avLst/>
          </a:prstGeom>
          <a:ln w="381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5345113" y="3927373"/>
            <a:ext cx="0" cy="209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1" name="文本框 58"/>
          <p:cNvSpPr txBox="1"/>
          <p:nvPr/>
        </p:nvSpPr>
        <p:spPr>
          <a:xfrm>
            <a:off x="1454627" y="1922753"/>
            <a:ext cx="990123" cy="420514"/>
          </a:xfrm>
          <a:prstGeom prst="rect">
            <a:avLst/>
          </a:prstGeom>
          <a:noFill/>
        </p:spPr>
        <p:txBody>
          <a:bodyPr bIns="31949" lIns="63898" rIns="63898" tIns="31949">
            <a:spAutoFit/>
          </a:bodyPr>
          <a:lstStyle/>
          <a:p>
            <a:pPr algn="ctr" eaLnBrk="1" hangingPunct="1">
              <a:lnSpc>
                <a:spcPct val="130000"/>
              </a:lnSpc>
              <a:defRPr/>
            </a:pPr>
            <a:r>
              <a:rPr altLang="zh-CN" lang="en-US" noProof="1">
                <a:solidFill>
                  <a:schemeClr val="bg1"/>
                </a:solidFill>
                <a:latin charset="0" pitchFamily="34" typeface="Arial"/>
                <a:ea charset="-122" panose="020b0503020204020204" pitchFamily="34" typeface="微软雅黑"/>
                <a:sym charset="0" pitchFamily="34" typeface="Arial"/>
              </a:rPr>
              <a:t>  01</a:t>
            </a:r>
          </a:p>
        </p:txBody>
      </p:sp>
      <p:sp>
        <p:nvSpPr>
          <p:cNvPr id="82" name="文本框 59"/>
          <p:cNvSpPr txBox="1"/>
          <p:nvPr/>
        </p:nvSpPr>
        <p:spPr>
          <a:xfrm>
            <a:off x="1446848" y="2556665"/>
            <a:ext cx="991235" cy="420514"/>
          </a:xfrm>
          <a:prstGeom prst="rect">
            <a:avLst/>
          </a:prstGeom>
          <a:noFill/>
        </p:spPr>
        <p:txBody>
          <a:bodyPr bIns="31949" lIns="63898" rIns="63898" tIns="31949">
            <a:spAutoFit/>
          </a:bodyPr>
          <a:lstStyle/>
          <a:p>
            <a:pPr algn="ctr" eaLnBrk="1" hangingPunct="1">
              <a:lnSpc>
                <a:spcPct val="130000"/>
              </a:lnSpc>
              <a:defRPr/>
            </a:pPr>
            <a:r>
              <a:rPr altLang="zh-CN" lang="en-US" noProof="1">
                <a:solidFill>
                  <a:schemeClr val="bg1"/>
                </a:solidFill>
                <a:latin charset="0" pitchFamily="34" typeface="Arial"/>
                <a:ea charset="-122" panose="020b0503020204020204" pitchFamily="34" typeface="微软雅黑"/>
                <a:sym charset="0" pitchFamily="34" typeface="Arial"/>
              </a:rPr>
              <a:t>  02</a:t>
            </a:r>
          </a:p>
        </p:txBody>
      </p:sp>
      <p:sp>
        <p:nvSpPr>
          <p:cNvPr id="83" name="文本框 60"/>
          <p:cNvSpPr txBox="1"/>
          <p:nvPr/>
        </p:nvSpPr>
        <p:spPr>
          <a:xfrm>
            <a:off x="1446848" y="3191682"/>
            <a:ext cx="991235" cy="420514"/>
          </a:xfrm>
          <a:prstGeom prst="rect">
            <a:avLst/>
          </a:prstGeom>
          <a:noFill/>
        </p:spPr>
        <p:txBody>
          <a:bodyPr bIns="31949" lIns="63898" rIns="63898" tIns="31949">
            <a:spAutoFit/>
          </a:bodyPr>
          <a:lstStyle/>
          <a:p>
            <a:pPr algn="ctr" eaLnBrk="1" hangingPunct="1">
              <a:lnSpc>
                <a:spcPct val="130000"/>
              </a:lnSpc>
              <a:defRPr/>
            </a:pPr>
            <a:r>
              <a:rPr altLang="zh-CN" lang="en-US" noProof="1">
                <a:solidFill>
                  <a:schemeClr val="bg1"/>
                </a:solidFill>
                <a:latin charset="0" pitchFamily="34" typeface="Arial"/>
                <a:ea charset="-122" panose="020b0503020204020204" pitchFamily="34" typeface="微软雅黑"/>
                <a:sym charset="0" pitchFamily="34" typeface="Arial"/>
              </a:rPr>
              <a:t>  03</a:t>
            </a:r>
          </a:p>
        </p:txBody>
      </p:sp>
      <p:sp>
        <p:nvSpPr>
          <p:cNvPr id="84" name="文本框 61"/>
          <p:cNvSpPr txBox="1"/>
          <p:nvPr/>
        </p:nvSpPr>
        <p:spPr>
          <a:xfrm>
            <a:off x="1446848" y="3817849"/>
            <a:ext cx="991235" cy="420514"/>
          </a:xfrm>
          <a:prstGeom prst="rect">
            <a:avLst/>
          </a:prstGeom>
          <a:noFill/>
        </p:spPr>
        <p:txBody>
          <a:bodyPr bIns="31949" lIns="63898" rIns="63898" tIns="31949">
            <a:spAutoFit/>
          </a:bodyPr>
          <a:lstStyle/>
          <a:p>
            <a:pPr algn="ctr" eaLnBrk="1" hangingPunct="1">
              <a:lnSpc>
                <a:spcPct val="130000"/>
              </a:lnSpc>
              <a:defRPr/>
            </a:pPr>
            <a:r>
              <a:rPr altLang="zh-CN" lang="en-US" noProof="1">
                <a:solidFill>
                  <a:schemeClr val="bg1"/>
                </a:solidFill>
                <a:latin charset="0" pitchFamily="34" typeface="Arial"/>
                <a:ea charset="-122" panose="020b0503020204020204" pitchFamily="34" typeface="微软雅黑"/>
                <a:sym charset="0" pitchFamily="34" typeface="Arial"/>
              </a:rPr>
              <a:t>  04</a:t>
            </a:r>
          </a:p>
        </p:txBody>
      </p:sp>
      <p:grpSp>
        <p:nvGrpSpPr>
          <p:cNvPr id="85" name="组合 62"/>
          <p:cNvGrpSpPr/>
          <p:nvPr/>
        </p:nvGrpSpPr>
        <p:grpSpPr>
          <a:xfrm>
            <a:off x="1676827" y="1350067"/>
            <a:ext cx="531875" cy="528640"/>
            <a:chOff x="3175" y="0"/>
            <a:chExt cx="971551" cy="969963"/>
          </a:xfrm>
          <a:solidFill>
            <a:schemeClr val="bg1"/>
          </a:solidFill>
        </p:grpSpPr>
        <p:sp>
          <p:nvSpPr>
            <p:cNvPr id="86" name="Freeform 47"/>
            <p:cNvSpPr/>
            <p:nvPr/>
          </p:nvSpPr>
          <p:spPr bwMode="auto">
            <a:xfrm>
              <a:off x="674688" y="98425"/>
              <a:ext cx="201613" cy="201613"/>
            </a:xfrm>
            <a:custGeom>
              <a:gdLst>
                <a:gd fmla="*/ 0 w 127" name="T0"/>
                <a:gd fmla="*/ 0 h 127" name="T1"/>
                <a:gd fmla="*/ 0 w 127" name="T2"/>
                <a:gd fmla="*/ 21 h 127" name="T3"/>
                <a:gd fmla="*/ 107 w 127" name="T4"/>
                <a:gd fmla="*/ 21 h 127" name="T5"/>
                <a:gd fmla="*/ 107 w 127" name="T6"/>
                <a:gd fmla="*/ 127 h 127" name="T7"/>
                <a:gd fmla="*/ 127 w 127" name="T8"/>
                <a:gd fmla="*/ 127 h 127" name="T9"/>
                <a:gd fmla="*/ 127 w 127" name="T10"/>
                <a:gd fmla="*/ 0 h 127" name="T11"/>
                <a:gd fmla="*/ 0 w 127" name="T12"/>
                <a:gd fmla="*/ 0 h 127" name="T13"/>
              </a:gdLst>
              <a:cxnLst>
                <a:cxn ang="0">
                  <a:pos x="T0" y="T1"/>
                </a:cxn>
                <a:cxn ang="0">
                  <a:pos x="T2" y="T3"/>
                </a:cxn>
                <a:cxn ang="0">
                  <a:pos x="T4" y="T5"/>
                </a:cxn>
                <a:cxn ang="0">
                  <a:pos x="T6" y="T7"/>
                </a:cxn>
                <a:cxn ang="0">
                  <a:pos x="T8" y="T9"/>
                </a:cxn>
                <a:cxn ang="0">
                  <a:pos x="T10" y="T11"/>
                </a:cxn>
                <a:cxn ang="0">
                  <a:pos x="T12" y="T13"/>
                </a:cxn>
              </a:cxnLst>
              <a:rect b="b" l="0" r="r" t="0"/>
              <a:pathLst>
                <a:path h="127" w="127">
                  <a:moveTo>
                    <a:pt x="0" y="0"/>
                  </a:moveTo>
                  <a:lnTo>
                    <a:pt x="0" y="21"/>
                  </a:lnTo>
                  <a:lnTo>
                    <a:pt x="107" y="21"/>
                  </a:lnTo>
                  <a:lnTo>
                    <a:pt x="107" y="127"/>
                  </a:lnTo>
                  <a:lnTo>
                    <a:pt x="127" y="127"/>
                  </a:lnTo>
                  <a:lnTo>
                    <a:pt x="127" y="0"/>
                  </a:lnTo>
                  <a:lnTo>
                    <a:pt x="0" y="0"/>
                  </a:lnTo>
                  <a:close/>
                </a:path>
              </a:pathLst>
            </a:custGeom>
            <a:grpFill/>
            <a:ln>
              <a:noFill/>
            </a:ln>
          </p:spPr>
          <p:txBody>
            <a:bodyPr/>
            <a:lstStyle/>
            <a:p>
              <a:pPr eaLnBrk="1" hangingPunct="1">
                <a:lnSpc>
                  <a:spcPct val="130000"/>
                </a:lnSpc>
                <a:defRPr/>
              </a:pPr>
              <a:endParaRPr altLang="en-US" lang="zh-CN" noProof="1" sz="1400">
                <a:latin charset="0" pitchFamily="34" typeface="Arial"/>
                <a:ea charset="-122" panose="020b0503020204020204" pitchFamily="34" typeface="微软雅黑"/>
                <a:sym charset="0" pitchFamily="34" typeface="Arial"/>
              </a:endParaRPr>
            </a:p>
          </p:txBody>
        </p:sp>
        <p:sp>
          <p:nvSpPr>
            <p:cNvPr id="87" name="Freeform 48"/>
            <p:cNvSpPr/>
            <p:nvPr/>
          </p:nvSpPr>
          <p:spPr bwMode="auto">
            <a:xfrm>
              <a:off x="101600" y="671513"/>
              <a:ext cx="201613" cy="200025"/>
            </a:xfrm>
            <a:custGeom>
              <a:gdLst>
                <a:gd fmla="*/ 0 w 127" name="T0"/>
                <a:gd fmla="*/ 0 h 126" name="T1"/>
                <a:gd fmla="*/ 0 w 127" name="T2"/>
                <a:gd fmla="*/ 126 h 126" name="T3"/>
                <a:gd fmla="*/ 127 w 127" name="T4"/>
                <a:gd fmla="*/ 126 h 126" name="T5"/>
                <a:gd fmla="*/ 127 w 127" name="T6"/>
                <a:gd fmla="*/ 106 h 126" name="T7"/>
                <a:gd fmla="*/ 21 w 127" name="T8"/>
                <a:gd fmla="*/ 106 h 126" name="T9"/>
                <a:gd fmla="*/ 21 w 127" name="T10"/>
                <a:gd fmla="*/ 0 h 126" name="T11"/>
                <a:gd fmla="*/ 0 w 127" name="T12"/>
                <a:gd fmla="*/ 0 h 126" name="T13"/>
                <a:gd fmla="*/ 0 w 127" name="T14"/>
                <a:gd fmla="*/ 0 h 1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127">
                  <a:moveTo>
                    <a:pt x="0" y="0"/>
                  </a:moveTo>
                  <a:lnTo>
                    <a:pt x="0" y="126"/>
                  </a:lnTo>
                  <a:lnTo>
                    <a:pt x="127" y="126"/>
                  </a:lnTo>
                  <a:lnTo>
                    <a:pt x="127" y="106"/>
                  </a:lnTo>
                  <a:lnTo>
                    <a:pt x="21" y="106"/>
                  </a:lnTo>
                  <a:lnTo>
                    <a:pt x="21" y="0"/>
                  </a:lnTo>
                  <a:lnTo>
                    <a:pt x="0" y="0"/>
                  </a:lnTo>
                  <a:lnTo>
                    <a:pt x="0" y="0"/>
                  </a:lnTo>
                  <a:close/>
                </a:path>
              </a:pathLst>
            </a:custGeom>
            <a:grpFill/>
            <a:ln>
              <a:noFill/>
            </a:ln>
          </p:spPr>
          <p:txBody>
            <a:bodyPr/>
            <a:lstStyle/>
            <a:p>
              <a:pPr eaLnBrk="1" hangingPunct="1">
                <a:lnSpc>
                  <a:spcPct val="130000"/>
                </a:lnSpc>
                <a:defRPr/>
              </a:pPr>
              <a:endParaRPr altLang="en-US" lang="zh-CN" noProof="1" sz="1400">
                <a:latin charset="0" pitchFamily="34" typeface="Arial"/>
                <a:ea charset="-122" panose="020b0503020204020204" pitchFamily="34" typeface="微软雅黑"/>
                <a:sym charset="0" pitchFamily="34" typeface="Arial"/>
              </a:endParaRPr>
            </a:p>
          </p:txBody>
        </p:sp>
        <p:sp>
          <p:nvSpPr>
            <p:cNvPr id="88" name="Freeform 49"/>
            <p:cNvSpPr/>
            <p:nvPr/>
          </p:nvSpPr>
          <p:spPr bwMode="auto">
            <a:xfrm>
              <a:off x="674688" y="671513"/>
              <a:ext cx="201613" cy="200025"/>
            </a:xfrm>
            <a:custGeom>
              <a:gdLst>
                <a:gd fmla="*/ 107 w 127" name="T0"/>
                <a:gd fmla="*/ 0 h 126" name="T1"/>
                <a:gd fmla="*/ 107 w 127" name="T2"/>
                <a:gd fmla="*/ 106 h 126" name="T3"/>
                <a:gd fmla="*/ 0 w 127" name="T4"/>
                <a:gd fmla="*/ 106 h 126" name="T5"/>
                <a:gd fmla="*/ 0 w 127" name="T6"/>
                <a:gd fmla="*/ 126 h 126" name="T7"/>
                <a:gd fmla="*/ 127 w 127" name="T8"/>
                <a:gd fmla="*/ 126 h 126" name="T9"/>
                <a:gd fmla="*/ 127 w 127" name="T10"/>
                <a:gd fmla="*/ 0 h 126" name="T11"/>
                <a:gd fmla="*/ 107 w 127" name="T12"/>
                <a:gd fmla="*/ 0 h 126" name="T13"/>
                <a:gd fmla="*/ 107 w 127" name="T14"/>
                <a:gd fmla="*/ 0 h 1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127">
                  <a:moveTo>
                    <a:pt x="107" y="0"/>
                  </a:moveTo>
                  <a:lnTo>
                    <a:pt x="107" y="106"/>
                  </a:lnTo>
                  <a:lnTo>
                    <a:pt x="0" y="106"/>
                  </a:lnTo>
                  <a:lnTo>
                    <a:pt x="0" y="126"/>
                  </a:lnTo>
                  <a:lnTo>
                    <a:pt x="127" y="126"/>
                  </a:lnTo>
                  <a:lnTo>
                    <a:pt x="127" y="0"/>
                  </a:lnTo>
                  <a:lnTo>
                    <a:pt x="107" y="0"/>
                  </a:lnTo>
                  <a:lnTo>
                    <a:pt x="107" y="0"/>
                  </a:lnTo>
                  <a:close/>
                </a:path>
              </a:pathLst>
            </a:custGeom>
            <a:grpFill/>
            <a:ln>
              <a:noFill/>
            </a:ln>
          </p:spPr>
          <p:txBody>
            <a:bodyPr/>
            <a:lstStyle/>
            <a:p>
              <a:pPr eaLnBrk="1" hangingPunct="1">
                <a:lnSpc>
                  <a:spcPct val="130000"/>
                </a:lnSpc>
                <a:defRPr/>
              </a:pPr>
              <a:endParaRPr altLang="en-US" lang="zh-CN" noProof="1" sz="1400">
                <a:latin charset="0" pitchFamily="34" typeface="Arial"/>
                <a:ea charset="-122" panose="020b0503020204020204" pitchFamily="34" typeface="微软雅黑"/>
                <a:sym charset="0" pitchFamily="34" typeface="Arial"/>
              </a:endParaRPr>
            </a:p>
          </p:txBody>
        </p:sp>
        <p:sp>
          <p:nvSpPr>
            <p:cNvPr id="89" name="Freeform 50"/>
            <p:cNvSpPr/>
            <p:nvPr/>
          </p:nvSpPr>
          <p:spPr bwMode="auto">
            <a:xfrm>
              <a:off x="101600" y="98425"/>
              <a:ext cx="201613" cy="201613"/>
            </a:xfrm>
            <a:custGeom>
              <a:gdLst>
                <a:gd fmla="*/ 0 w 127" name="T0"/>
                <a:gd fmla="*/ 0 h 127" name="T1"/>
                <a:gd fmla="*/ 0 w 127" name="T2"/>
                <a:gd fmla="*/ 127 h 127" name="T3"/>
                <a:gd fmla="*/ 21 w 127" name="T4"/>
                <a:gd fmla="*/ 127 h 127" name="T5"/>
                <a:gd fmla="*/ 21 w 127" name="T6"/>
                <a:gd fmla="*/ 21 h 127" name="T7"/>
                <a:gd fmla="*/ 127 w 127" name="T8"/>
                <a:gd fmla="*/ 21 h 127" name="T9"/>
                <a:gd fmla="*/ 127 w 127" name="T10"/>
                <a:gd fmla="*/ 0 h 127" name="T11"/>
                <a:gd fmla="*/ 0 w 127" name="T12"/>
                <a:gd fmla="*/ 0 h 127" name="T13"/>
              </a:gdLst>
              <a:cxnLst>
                <a:cxn ang="0">
                  <a:pos x="T0" y="T1"/>
                </a:cxn>
                <a:cxn ang="0">
                  <a:pos x="T2" y="T3"/>
                </a:cxn>
                <a:cxn ang="0">
                  <a:pos x="T4" y="T5"/>
                </a:cxn>
                <a:cxn ang="0">
                  <a:pos x="T6" y="T7"/>
                </a:cxn>
                <a:cxn ang="0">
                  <a:pos x="T8" y="T9"/>
                </a:cxn>
                <a:cxn ang="0">
                  <a:pos x="T10" y="T11"/>
                </a:cxn>
                <a:cxn ang="0">
                  <a:pos x="T12" y="T13"/>
                </a:cxn>
              </a:cxnLst>
              <a:rect b="b" l="0" r="r" t="0"/>
              <a:pathLst>
                <a:path h="127" w="127">
                  <a:moveTo>
                    <a:pt x="0" y="0"/>
                  </a:moveTo>
                  <a:lnTo>
                    <a:pt x="0" y="127"/>
                  </a:lnTo>
                  <a:lnTo>
                    <a:pt x="21" y="127"/>
                  </a:lnTo>
                  <a:lnTo>
                    <a:pt x="21" y="21"/>
                  </a:lnTo>
                  <a:lnTo>
                    <a:pt x="127" y="21"/>
                  </a:lnTo>
                  <a:lnTo>
                    <a:pt x="127" y="0"/>
                  </a:lnTo>
                  <a:lnTo>
                    <a:pt x="0" y="0"/>
                  </a:lnTo>
                  <a:close/>
                </a:path>
              </a:pathLst>
            </a:custGeom>
            <a:grpFill/>
            <a:ln>
              <a:noFill/>
            </a:ln>
          </p:spPr>
          <p:txBody>
            <a:bodyPr/>
            <a:lstStyle/>
            <a:p>
              <a:pPr eaLnBrk="1" hangingPunct="1">
                <a:lnSpc>
                  <a:spcPct val="130000"/>
                </a:lnSpc>
                <a:defRPr/>
              </a:pPr>
              <a:endParaRPr altLang="en-US" lang="zh-CN" noProof="1" sz="1400">
                <a:latin charset="0" pitchFamily="34" typeface="Arial"/>
                <a:ea charset="-122" panose="020b0503020204020204" pitchFamily="34" typeface="微软雅黑"/>
                <a:sym charset="0" pitchFamily="34" typeface="Arial"/>
              </a:endParaRPr>
            </a:p>
          </p:txBody>
        </p:sp>
        <p:sp>
          <p:nvSpPr>
            <p:cNvPr id="90" name="Rectangle 51"/>
            <p:cNvSpPr>
              <a:spLocks noChangeArrowheads="1"/>
            </p:cNvSpPr>
            <p:nvPr/>
          </p:nvSpPr>
          <p:spPr bwMode="auto">
            <a:xfrm>
              <a:off x="3175" y="469900"/>
              <a:ext cx="230188" cy="31750"/>
            </a:xfrm>
            <a:prstGeom prst="rect">
              <a:avLst/>
            </a:prstGeom>
            <a:grpFill/>
            <a:ln>
              <a:noFill/>
            </a:ln>
          </p:spPr>
          <p:txBody>
            <a:bodyPr/>
            <a:lstStyle/>
            <a:p>
              <a:pPr eaLnBrk="1" hangingPunct="1">
                <a:lnSpc>
                  <a:spcPct val="130000"/>
                </a:lnSpc>
                <a:defRPr/>
              </a:pPr>
              <a:endParaRPr altLang="en-US" lang="zh-CN" noProof="1" sz="1400">
                <a:latin charset="0" pitchFamily="34" typeface="Arial"/>
                <a:ea charset="-122" panose="020b0503020204020204" pitchFamily="34" typeface="微软雅黑"/>
                <a:sym charset="0" pitchFamily="34" typeface="Arial"/>
              </a:endParaRPr>
            </a:p>
          </p:txBody>
        </p:sp>
        <p:sp>
          <p:nvSpPr>
            <p:cNvPr id="91" name="Rectangle 52"/>
            <p:cNvSpPr>
              <a:spLocks noChangeArrowheads="1"/>
            </p:cNvSpPr>
            <p:nvPr/>
          </p:nvSpPr>
          <p:spPr bwMode="auto">
            <a:xfrm>
              <a:off x="744538" y="469900"/>
              <a:ext cx="230188" cy="31750"/>
            </a:xfrm>
            <a:prstGeom prst="rect">
              <a:avLst/>
            </a:prstGeom>
            <a:grpFill/>
            <a:ln>
              <a:noFill/>
            </a:ln>
          </p:spPr>
          <p:txBody>
            <a:bodyPr/>
            <a:lstStyle/>
            <a:p>
              <a:pPr eaLnBrk="1" hangingPunct="1">
                <a:lnSpc>
                  <a:spcPct val="130000"/>
                </a:lnSpc>
                <a:defRPr/>
              </a:pPr>
              <a:endParaRPr altLang="en-US" lang="zh-CN" noProof="1" sz="1400">
                <a:latin charset="0" pitchFamily="34" typeface="Arial"/>
                <a:ea charset="-122" panose="020b0503020204020204" pitchFamily="34" typeface="微软雅黑"/>
                <a:sym charset="0" pitchFamily="34" typeface="Arial"/>
              </a:endParaRPr>
            </a:p>
          </p:txBody>
        </p:sp>
        <p:sp>
          <p:nvSpPr>
            <p:cNvPr id="92" name="Rectangle 53"/>
            <p:cNvSpPr>
              <a:spLocks noChangeArrowheads="1"/>
            </p:cNvSpPr>
            <p:nvPr/>
          </p:nvSpPr>
          <p:spPr bwMode="auto">
            <a:xfrm>
              <a:off x="473075" y="741363"/>
              <a:ext cx="31750" cy="228600"/>
            </a:xfrm>
            <a:prstGeom prst="rect">
              <a:avLst/>
            </a:prstGeom>
            <a:grpFill/>
            <a:ln>
              <a:noFill/>
            </a:ln>
          </p:spPr>
          <p:txBody>
            <a:bodyPr/>
            <a:lstStyle/>
            <a:p>
              <a:pPr eaLnBrk="1" hangingPunct="1">
                <a:lnSpc>
                  <a:spcPct val="130000"/>
                </a:lnSpc>
                <a:defRPr/>
              </a:pPr>
              <a:endParaRPr altLang="en-US" lang="zh-CN" noProof="1" sz="1400">
                <a:latin charset="0" pitchFamily="34" typeface="Arial"/>
                <a:ea charset="-122" panose="020b0503020204020204" pitchFamily="34" typeface="微软雅黑"/>
                <a:sym charset="0" pitchFamily="34" typeface="Arial"/>
              </a:endParaRPr>
            </a:p>
          </p:txBody>
        </p:sp>
        <p:sp>
          <p:nvSpPr>
            <p:cNvPr id="93" name="Rectangle 54"/>
            <p:cNvSpPr>
              <a:spLocks noChangeArrowheads="1"/>
            </p:cNvSpPr>
            <p:nvPr/>
          </p:nvSpPr>
          <p:spPr bwMode="auto">
            <a:xfrm>
              <a:off x="473075" y="0"/>
              <a:ext cx="31750" cy="228600"/>
            </a:xfrm>
            <a:prstGeom prst="rect">
              <a:avLst/>
            </a:prstGeom>
            <a:grpFill/>
            <a:ln>
              <a:noFill/>
            </a:ln>
          </p:spPr>
          <p:txBody>
            <a:bodyPr/>
            <a:lstStyle/>
            <a:p>
              <a:pPr eaLnBrk="1" hangingPunct="1">
                <a:lnSpc>
                  <a:spcPct val="130000"/>
                </a:lnSpc>
                <a:defRPr/>
              </a:pPr>
              <a:endParaRPr altLang="en-US" lang="zh-CN" noProof="1" sz="1400">
                <a:latin charset="0" pitchFamily="34" typeface="Arial"/>
                <a:ea charset="-122" panose="020b0503020204020204" pitchFamily="34" typeface="微软雅黑"/>
                <a:sym charset="0" pitchFamily="34" typeface="Arial"/>
              </a:endParaRPr>
            </a:p>
          </p:txBody>
        </p:sp>
        <p:sp>
          <p:nvSpPr>
            <p:cNvPr id="94" name="Freeform 55"/>
            <p:cNvSpPr/>
            <p:nvPr/>
          </p:nvSpPr>
          <p:spPr bwMode="auto">
            <a:xfrm>
              <a:off x="407988" y="309563"/>
              <a:ext cx="163513" cy="169863"/>
            </a:xfrm>
            <a:custGeom>
              <a:gdLst>
                <a:gd fmla="*/ 180 w 360" name="T0"/>
                <a:gd fmla="*/ 0 h 375" name="T1"/>
                <a:gd fmla="*/ 0 w 360" name="T2"/>
                <a:gd fmla="*/ 91 h 375" name="T3"/>
                <a:gd fmla="*/ 0 w 360" name="T4"/>
                <a:gd fmla="*/ 284 h 375" name="T5"/>
                <a:gd fmla="*/ 180 w 360" name="T6"/>
                <a:gd fmla="*/ 375 h 375" name="T7"/>
                <a:gd fmla="*/ 360 w 360" name="T8"/>
                <a:gd fmla="*/ 285 h 375" name="T9"/>
                <a:gd fmla="*/ 360 w 360" name="T10"/>
                <a:gd fmla="*/ 91 h 375" name="T11"/>
                <a:gd fmla="*/ 180 w 360" name="T12"/>
                <a:gd fmla="*/ 0 h 375" name="T13"/>
              </a:gdLst>
              <a:cxnLst>
                <a:cxn ang="0">
                  <a:pos x="T0" y="T1"/>
                </a:cxn>
                <a:cxn ang="0">
                  <a:pos x="T2" y="T3"/>
                </a:cxn>
                <a:cxn ang="0">
                  <a:pos x="T4" y="T5"/>
                </a:cxn>
                <a:cxn ang="0">
                  <a:pos x="T6" y="T7"/>
                </a:cxn>
                <a:cxn ang="0">
                  <a:pos x="T8" y="T9"/>
                </a:cxn>
                <a:cxn ang="0">
                  <a:pos x="T10" y="T11"/>
                </a:cxn>
                <a:cxn ang="0">
                  <a:pos x="T12" y="T13"/>
                </a:cxn>
              </a:cxnLst>
              <a:rect b="b" l="0" r="r" t="0"/>
              <a:pathLst>
                <a:path h="375" w="360">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p:spPr>
          <p:txBody>
            <a:bodyPr/>
            <a:lstStyle/>
            <a:p>
              <a:pPr eaLnBrk="1" hangingPunct="1">
                <a:lnSpc>
                  <a:spcPct val="130000"/>
                </a:lnSpc>
                <a:defRPr/>
              </a:pPr>
              <a:endParaRPr altLang="en-US" lang="zh-CN" noProof="1" sz="1400">
                <a:latin charset="0" pitchFamily="34" typeface="Arial"/>
                <a:ea charset="-122" panose="020b0503020204020204" pitchFamily="34" typeface="微软雅黑"/>
                <a:sym charset="0" pitchFamily="34" typeface="Arial"/>
              </a:endParaRPr>
            </a:p>
          </p:txBody>
        </p:sp>
        <p:sp>
          <p:nvSpPr>
            <p:cNvPr id="95" name="Freeform 56"/>
            <p:cNvSpPr/>
            <p:nvPr/>
          </p:nvSpPr>
          <p:spPr bwMode="auto">
            <a:xfrm>
              <a:off x="347663" y="477838"/>
              <a:ext cx="284163" cy="184150"/>
            </a:xfrm>
            <a:custGeom>
              <a:gdLst>
                <a:gd fmla="*/ 0 w 179" name="T0"/>
                <a:gd fmla="*/ 0 h 116" name="T1"/>
                <a:gd fmla="*/ 0 w 179" name="T2"/>
                <a:gd fmla="*/ 74 h 116" name="T3"/>
                <a:gd fmla="*/ 89 w 179" name="T4"/>
                <a:gd fmla="*/ 116 h 116" name="T5"/>
                <a:gd fmla="*/ 179 w 179" name="T6"/>
                <a:gd fmla="*/ 67 h 116" name="T7"/>
                <a:gd fmla="*/ 179 w 179" name="T8"/>
                <a:gd fmla="*/ 0 h 116" name="T9"/>
                <a:gd fmla="*/ 158 w 179" name="T10"/>
                <a:gd fmla="*/ 0 h 116" name="T11"/>
                <a:gd fmla="*/ 158 w 179" name="T12"/>
                <a:gd fmla="*/ 55 h 116" name="T13"/>
                <a:gd fmla="*/ 89 w 179" name="T14"/>
                <a:gd fmla="*/ 93 h 116" name="T15"/>
                <a:gd fmla="*/ 20 w 179" name="T16"/>
                <a:gd fmla="*/ 61 h 116" name="T17"/>
                <a:gd fmla="*/ 20 w 179" name="T18"/>
                <a:gd fmla="*/ 0 h 116" name="T19"/>
                <a:gd fmla="*/ 0 w 179" name="T20"/>
                <a:gd fmla="*/ 0 h 1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5" w="179">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p:spPr>
          <p:txBody>
            <a:bodyPr/>
            <a:lstStyle/>
            <a:p>
              <a:pPr eaLnBrk="1" hangingPunct="1">
                <a:lnSpc>
                  <a:spcPct val="130000"/>
                </a:lnSpc>
                <a:defRPr/>
              </a:pPr>
              <a:endParaRPr altLang="en-US" lang="zh-CN" noProof="1" sz="1400">
                <a:latin charset="0" pitchFamily="34" typeface="Arial"/>
                <a:ea charset="-122" panose="020b0503020204020204" pitchFamily="34" typeface="微软雅黑"/>
                <a:sym charset="0" pitchFamily="34" typeface="Arial"/>
              </a:endParaRPr>
            </a:p>
          </p:txBody>
        </p:sp>
      </p:grpSp>
      <p:sp>
        <p:nvSpPr>
          <p:cNvPr id="96" name="文本框 29"/>
          <p:cNvSpPr txBox="1">
            <a:spLocks noChangeArrowheads="1"/>
          </p:cNvSpPr>
          <p:nvPr/>
        </p:nvSpPr>
        <p:spPr bwMode="auto">
          <a:xfrm>
            <a:off x="5512912" y="1065370"/>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97" name="文本框 30"/>
          <p:cNvSpPr txBox="1">
            <a:spLocks noChangeArrowheads="1"/>
          </p:cNvSpPr>
          <p:nvPr/>
        </p:nvSpPr>
        <p:spPr bwMode="auto">
          <a:xfrm>
            <a:off x="5512912" y="1297693"/>
            <a:ext cx="2112486" cy="338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a:t>
            </a:r>
          </a:p>
        </p:txBody>
      </p:sp>
      <p:sp>
        <p:nvSpPr>
          <p:cNvPr id="98" name="文本框 31"/>
          <p:cNvSpPr txBox="1">
            <a:spLocks noChangeArrowheads="1"/>
          </p:cNvSpPr>
          <p:nvPr/>
        </p:nvSpPr>
        <p:spPr bwMode="auto">
          <a:xfrm>
            <a:off x="5512912" y="2064360"/>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99" name="文本框 32"/>
          <p:cNvSpPr txBox="1">
            <a:spLocks noChangeArrowheads="1"/>
          </p:cNvSpPr>
          <p:nvPr/>
        </p:nvSpPr>
        <p:spPr bwMode="auto">
          <a:xfrm>
            <a:off x="5512912" y="2297790"/>
            <a:ext cx="2112486" cy="338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a:t>
            </a:r>
          </a:p>
        </p:txBody>
      </p:sp>
      <p:sp>
        <p:nvSpPr>
          <p:cNvPr id="100" name="文本框 33"/>
          <p:cNvSpPr txBox="1">
            <a:spLocks noChangeArrowheads="1"/>
          </p:cNvSpPr>
          <p:nvPr/>
        </p:nvSpPr>
        <p:spPr bwMode="auto">
          <a:xfrm>
            <a:off x="5512912" y="2899619"/>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101" name="文本框 34"/>
          <p:cNvSpPr txBox="1">
            <a:spLocks noChangeArrowheads="1"/>
          </p:cNvSpPr>
          <p:nvPr/>
        </p:nvSpPr>
        <p:spPr bwMode="auto">
          <a:xfrm>
            <a:off x="5512912" y="3131942"/>
            <a:ext cx="2112486" cy="338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a:t>
            </a:r>
          </a:p>
        </p:txBody>
      </p:sp>
      <p:sp>
        <p:nvSpPr>
          <p:cNvPr id="102" name="文本框 35"/>
          <p:cNvSpPr txBox="1">
            <a:spLocks noChangeArrowheads="1"/>
          </p:cNvSpPr>
          <p:nvPr/>
        </p:nvSpPr>
        <p:spPr bwMode="auto">
          <a:xfrm>
            <a:off x="5512912" y="3790191"/>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103" name="文本框 36"/>
          <p:cNvSpPr txBox="1">
            <a:spLocks noChangeArrowheads="1"/>
          </p:cNvSpPr>
          <p:nvPr/>
        </p:nvSpPr>
        <p:spPr bwMode="auto">
          <a:xfrm>
            <a:off x="5512912" y="4022515"/>
            <a:ext cx="2112486" cy="338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a:t>
            </a:r>
          </a:p>
        </p:txBody>
      </p:sp>
      <p:sp>
        <p:nvSpPr>
          <p:cNvPr id="37" name="平行四边形 36"/>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平行四边形 37"/>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平行四边形 38"/>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平行四边形 39"/>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1" name="直接连接符 40"/>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42"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43" name="Group 7"/>
          <p:cNvGrpSpPr/>
          <p:nvPr/>
        </p:nvGrpSpPr>
        <p:grpSpPr>
          <a:xfrm>
            <a:off x="180202" y="181952"/>
            <a:ext cx="216018" cy="113981"/>
            <a:chExt cx="1041399" cy="549275"/>
          </a:xfrm>
          <a:solidFill>
            <a:srgbClr val="133E73"/>
          </a:solidFill>
        </p:grpSpPr>
        <p:sp>
          <p:nvSpPr>
            <p:cNvPr id="44"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5"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6"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47" name="6112">
            <a:hlinkClick action="ppaction://media"/>
          </p:cNvPr>
          <p:cNvPicPr>
            <a:picLocks noChangeAspect="1"/>
          </p:cNvPicPr>
          <p:nvPr>
            <a:audioFile r:link="rId4"/>
            <p:extLst>
              <p:ext uri="{DAA4B4D4-6D71-4841-9C94-3DE7FCFB9230}">
                <p14:media r:embed="rId5"/>
              </p:ext>
            </p:extLst>
          </p:nvPr>
        </p:nvPicPr>
        <p:blipFill>
          <a:blip r:embed="rId3"/>
          <a:stretch>
            <a:fillRect/>
          </a:stretch>
        </p:blipFill>
        <p:spPr>
          <a:xfrm>
            <a:off x="2268377" y="-1568065"/>
            <a:ext cx="1008084" cy="1008084"/>
          </a:xfrm>
          <a:prstGeom prst="rect">
            <a:avLst/>
          </a:prstGeom>
        </p:spPr>
      </p:pic>
    </p:spTree>
    <p:custDataLst>
      <p:tags r:id="rId6"/>
    </p:custData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3"/>
                                        </p:tgtEl>
                                        <p:attrNameLst>
                                          <p:attrName>style.visibility</p:attrName>
                                        </p:attrNameLst>
                                      </p:cBhvr>
                                      <p:to>
                                        <p:strVal val="visible"/>
                                      </p:to>
                                    </p:set>
                                    <p:anim calcmode="lin" valueType="num">
                                      <p:cBhvr additive="base">
                                        <p:cTn dur="500" fill="hold" id="7"/>
                                        <p:tgtEl>
                                          <p:spTgt spid="43"/>
                                        </p:tgtEl>
                                        <p:attrNameLst>
                                          <p:attrName>ppt_x</p:attrName>
                                        </p:attrNameLst>
                                      </p:cBhvr>
                                      <p:tavLst>
                                        <p:tav tm="0">
                                          <p:val>
                                            <p:strVal val="0-#ppt_w/2"/>
                                          </p:val>
                                        </p:tav>
                                        <p:tav tm="100000">
                                          <p:val>
                                            <p:strVal val="#ppt_x"/>
                                          </p:val>
                                        </p:tav>
                                      </p:tavLst>
                                    </p:anim>
                                    <p:anim calcmode="lin" valueType="num">
                                      <p:cBhvr additive="base">
                                        <p:cTn dur="500" fill="hold" id="8"/>
                                        <p:tgtEl>
                                          <p:spTgt spid="4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2"/>
                                        </p:tgtEl>
                                        <p:attrNameLst>
                                          <p:attrName>style.visibility</p:attrName>
                                        </p:attrNameLst>
                                      </p:cBhvr>
                                      <p:to>
                                        <p:strVal val="visible"/>
                                      </p:to>
                                    </p:set>
                                    <p:anim calcmode="lin" valueType="num">
                                      <p:cBhvr>
                                        <p:cTn dur="500" fill="hold" id="12"/>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2"/>
                                        </p:tgtEl>
                                        <p:attrNameLst>
                                          <p:attrName>ppt_y</p:attrName>
                                        </p:attrNameLst>
                                      </p:cBhvr>
                                      <p:tavLst>
                                        <p:tav tm="0">
                                          <p:val>
                                            <p:strVal val="#ppt_y"/>
                                          </p:val>
                                        </p:tav>
                                        <p:tav tm="100000">
                                          <p:val>
                                            <p:strVal val="#ppt_y"/>
                                          </p:val>
                                        </p:tav>
                                      </p:tavLst>
                                    </p:anim>
                                    <p:anim calcmode="lin" valueType="num">
                                      <p:cBhvr>
                                        <p:cTn dur="500" fill="hold" id="14"/>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2"/>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39"/>
                                        </p:tgtEl>
                                        <p:attrNameLst>
                                          <p:attrName>fillcolor</p:attrName>
                                        </p:attrNameLst>
                                      </p:cBhvr>
                                      <p:to>
                                        <a:srgbClr val="00AEEF"/>
                                      </p:to>
                                    </p:animClr>
                                    <p:set>
                                      <p:cBhvr>
                                        <p:cTn dur="300" fill="hold" id="20"/>
                                        <p:tgtEl>
                                          <p:spTgt spid="39"/>
                                        </p:tgtEl>
                                        <p:attrNameLst>
                                          <p:attrName>fill.type</p:attrName>
                                        </p:attrNameLst>
                                      </p:cBhvr>
                                      <p:to>
                                        <p:strVal val="solid"/>
                                      </p:to>
                                    </p:set>
                                    <p:set>
                                      <p:cBhvr>
                                        <p:cTn dur="300" fill="hold" id="21"/>
                                        <p:tgtEl>
                                          <p:spTgt spid="39"/>
                                        </p:tgtEl>
                                        <p:attrNameLst>
                                          <p:attrName>fill.on</p:attrName>
                                        </p:attrNameLst>
                                      </p:cBhvr>
                                      <p:to>
                                        <p:strVal val="true"/>
                                      </p:to>
                                    </p:se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accel="40000" fill="hold" grpId="0" id="24" nodeType="clickEffect" presetClass="entr" presetID="2" presetSubtype="1">
                                  <p:stCondLst>
                                    <p:cond delay="0"/>
                                  </p:stCondLst>
                                  <p:childTnLst>
                                    <p:set>
                                      <p:cBhvr>
                                        <p:cTn dur="1" fill="hold" id="25">
                                          <p:stCondLst>
                                            <p:cond delay="0"/>
                                          </p:stCondLst>
                                        </p:cTn>
                                        <p:tgtEl>
                                          <p:spTgt spid="72"/>
                                        </p:tgtEl>
                                        <p:attrNameLst>
                                          <p:attrName>style.visibility</p:attrName>
                                        </p:attrNameLst>
                                      </p:cBhvr>
                                      <p:to>
                                        <p:strVal val="visible"/>
                                      </p:to>
                                    </p:set>
                                    <p:anim calcmode="lin" valueType="num">
                                      <p:cBhvr>
                                        <p:cTn dur="750" fill="hold" id="26"/>
                                        <p:tgtEl>
                                          <p:spTgt spid="72"/>
                                        </p:tgtEl>
                                        <p:attrNameLst>
                                          <p:attrName>ppt_x</p:attrName>
                                        </p:attrNameLst>
                                      </p:cBhvr>
                                      <p:tavLst>
                                        <p:tav tm="0">
                                          <p:val>
                                            <p:strVal val="#ppt_x"/>
                                          </p:val>
                                        </p:tav>
                                        <p:tav tm="100000">
                                          <p:val>
                                            <p:strVal val="#ppt_x"/>
                                          </p:val>
                                        </p:tav>
                                      </p:tavLst>
                                    </p:anim>
                                    <p:anim calcmode="lin" valueType="num">
                                      <p:cBhvr>
                                        <p:cTn dur="750" fill="hold" id="27"/>
                                        <p:tgtEl>
                                          <p:spTgt spid="72"/>
                                        </p:tgtEl>
                                        <p:attrNameLst>
                                          <p:attrName>ppt_y</p:attrName>
                                        </p:attrNameLst>
                                      </p:cBhvr>
                                      <p:tavLst>
                                        <p:tav tm="0">
                                          <p:val>
                                            <p:strVal val="0-#ppt_h/2"/>
                                          </p:val>
                                        </p:tav>
                                        <p:tav tm="100000">
                                          <p:val>
                                            <p:strVal val="#ppt_y"/>
                                          </p:val>
                                        </p:tav>
                                      </p:tavLst>
                                    </p:anim>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accel="40000" fill="hold" grpId="0" id="30" nodeType="clickEffect" presetClass="entr" presetID="2" presetSubtype="1">
                                  <p:stCondLst>
                                    <p:cond delay="0"/>
                                  </p:stCondLst>
                                  <p:childTnLst>
                                    <p:set>
                                      <p:cBhvr>
                                        <p:cTn dur="1" fill="hold" id="31">
                                          <p:stCondLst>
                                            <p:cond delay="0"/>
                                          </p:stCondLst>
                                        </p:cTn>
                                        <p:tgtEl>
                                          <p:spTgt spid="71"/>
                                        </p:tgtEl>
                                        <p:attrNameLst>
                                          <p:attrName>style.visibility</p:attrName>
                                        </p:attrNameLst>
                                      </p:cBhvr>
                                      <p:to>
                                        <p:strVal val="visible"/>
                                      </p:to>
                                    </p:set>
                                    <p:anim calcmode="lin" valueType="num">
                                      <p:cBhvr>
                                        <p:cTn dur="750" fill="hold" id="32"/>
                                        <p:tgtEl>
                                          <p:spTgt spid="71"/>
                                        </p:tgtEl>
                                        <p:attrNameLst>
                                          <p:attrName>ppt_x</p:attrName>
                                        </p:attrNameLst>
                                      </p:cBhvr>
                                      <p:tavLst>
                                        <p:tav tm="0">
                                          <p:val>
                                            <p:strVal val="#ppt_x"/>
                                          </p:val>
                                        </p:tav>
                                        <p:tav tm="100000">
                                          <p:val>
                                            <p:strVal val="#ppt_x"/>
                                          </p:val>
                                        </p:tav>
                                      </p:tavLst>
                                    </p:anim>
                                    <p:anim calcmode="lin" valueType="num">
                                      <p:cBhvr>
                                        <p:cTn dur="750" fill="hold" id="33"/>
                                        <p:tgtEl>
                                          <p:spTgt spid="71"/>
                                        </p:tgtEl>
                                        <p:attrNameLst>
                                          <p:attrName>ppt_y</p:attrName>
                                        </p:attrNameLst>
                                      </p:cBhvr>
                                      <p:tavLst>
                                        <p:tav tm="0">
                                          <p:val>
                                            <p:strVal val="0-#ppt_h/2"/>
                                          </p:val>
                                        </p:tav>
                                        <p:tav tm="100000">
                                          <p:val>
                                            <p:strVal val="#ppt_y"/>
                                          </p:val>
                                        </p:tav>
                                      </p:tavLst>
                                    </p:anim>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accel="40000" fill="hold" grpId="0" id="36" nodeType="clickEffect" presetClass="entr" presetID="2" presetSubtype="1">
                                  <p:stCondLst>
                                    <p:cond delay="0"/>
                                  </p:stCondLst>
                                  <p:childTnLst>
                                    <p:set>
                                      <p:cBhvr>
                                        <p:cTn dur="1" fill="hold" id="37">
                                          <p:stCondLst>
                                            <p:cond delay="0"/>
                                          </p:stCondLst>
                                        </p:cTn>
                                        <p:tgtEl>
                                          <p:spTgt spid="70"/>
                                        </p:tgtEl>
                                        <p:attrNameLst>
                                          <p:attrName>style.visibility</p:attrName>
                                        </p:attrNameLst>
                                      </p:cBhvr>
                                      <p:to>
                                        <p:strVal val="visible"/>
                                      </p:to>
                                    </p:set>
                                    <p:anim calcmode="lin" valueType="num">
                                      <p:cBhvr>
                                        <p:cTn dur="750" fill="hold" id="38"/>
                                        <p:tgtEl>
                                          <p:spTgt spid="70"/>
                                        </p:tgtEl>
                                        <p:attrNameLst>
                                          <p:attrName>ppt_x</p:attrName>
                                        </p:attrNameLst>
                                      </p:cBhvr>
                                      <p:tavLst>
                                        <p:tav tm="0">
                                          <p:val>
                                            <p:strVal val="#ppt_x"/>
                                          </p:val>
                                        </p:tav>
                                        <p:tav tm="100000">
                                          <p:val>
                                            <p:strVal val="#ppt_x"/>
                                          </p:val>
                                        </p:tav>
                                      </p:tavLst>
                                    </p:anim>
                                    <p:anim calcmode="lin" valueType="num">
                                      <p:cBhvr>
                                        <p:cTn dur="750" fill="hold" id="39"/>
                                        <p:tgtEl>
                                          <p:spTgt spid="70"/>
                                        </p:tgtEl>
                                        <p:attrNameLst>
                                          <p:attrName>ppt_y</p:attrName>
                                        </p:attrNameLst>
                                      </p:cBhvr>
                                      <p:tavLst>
                                        <p:tav tm="0">
                                          <p:val>
                                            <p:strVal val="0-#ppt_h/2"/>
                                          </p:val>
                                        </p:tav>
                                        <p:tav tm="100000">
                                          <p:val>
                                            <p:strVal val="#ppt_y"/>
                                          </p:val>
                                        </p:tav>
                                      </p:tavLst>
                                    </p:anim>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accel="40000" fill="hold" grpId="0" id="42" nodeType="clickEffect" presetClass="entr" presetID="2" presetSubtype="1">
                                  <p:stCondLst>
                                    <p:cond delay="0"/>
                                  </p:stCondLst>
                                  <p:childTnLst>
                                    <p:set>
                                      <p:cBhvr>
                                        <p:cTn dur="1" fill="hold" id="43">
                                          <p:stCondLst>
                                            <p:cond delay="0"/>
                                          </p:stCondLst>
                                        </p:cTn>
                                        <p:tgtEl>
                                          <p:spTgt spid="69"/>
                                        </p:tgtEl>
                                        <p:attrNameLst>
                                          <p:attrName>style.visibility</p:attrName>
                                        </p:attrNameLst>
                                      </p:cBhvr>
                                      <p:to>
                                        <p:strVal val="visible"/>
                                      </p:to>
                                    </p:set>
                                    <p:anim calcmode="lin" valueType="num">
                                      <p:cBhvr>
                                        <p:cTn dur="750" fill="hold" id="44"/>
                                        <p:tgtEl>
                                          <p:spTgt spid="69"/>
                                        </p:tgtEl>
                                        <p:attrNameLst>
                                          <p:attrName>ppt_x</p:attrName>
                                        </p:attrNameLst>
                                      </p:cBhvr>
                                      <p:tavLst>
                                        <p:tav tm="0">
                                          <p:val>
                                            <p:strVal val="#ppt_x"/>
                                          </p:val>
                                        </p:tav>
                                        <p:tav tm="100000">
                                          <p:val>
                                            <p:strVal val="#ppt_x"/>
                                          </p:val>
                                        </p:tav>
                                      </p:tavLst>
                                    </p:anim>
                                    <p:anim calcmode="lin" valueType="num">
                                      <p:cBhvr>
                                        <p:cTn dur="750" fill="hold" id="45"/>
                                        <p:tgtEl>
                                          <p:spTgt spid="69"/>
                                        </p:tgtEl>
                                        <p:attrNameLst>
                                          <p:attrName>ppt_y</p:attrName>
                                        </p:attrNameLst>
                                      </p:cBhvr>
                                      <p:tavLst>
                                        <p:tav tm="0">
                                          <p:val>
                                            <p:strVal val="0-#ppt_h/2"/>
                                          </p:val>
                                        </p:tav>
                                        <p:tav tm="100000">
                                          <p:val>
                                            <p:strVal val="#ppt_y"/>
                                          </p:val>
                                        </p:tav>
                                      </p:tavLst>
                                    </p:anim>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id="48" nodeType="clickEffect" presetClass="entr" presetID="10" presetSubtype="0">
                                  <p:stCondLst>
                                    <p:cond delay="0"/>
                                  </p:stCondLst>
                                  <p:childTnLst>
                                    <p:set>
                                      <p:cBhvr>
                                        <p:cTn dur="1" fill="hold" id="49">
                                          <p:stCondLst>
                                            <p:cond delay="0"/>
                                          </p:stCondLst>
                                        </p:cTn>
                                        <p:tgtEl>
                                          <p:spTgt spid="85"/>
                                        </p:tgtEl>
                                        <p:attrNameLst>
                                          <p:attrName>style.visibility</p:attrName>
                                        </p:attrNameLst>
                                      </p:cBhvr>
                                      <p:to>
                                        <p:strVal val="visible"/>
                                      </p:to>
                                    </p:set>
                                    <p:animEffect filter="fade" transition="in">
                                      <p:cBhvr>
                                        <p:cTn dur="500" id="50"/>
                                        <p:tgtEl>
                                          <p:spTgt spid="85"/>
                                        </p:tgtEl>
                                      </p:cBhvr>
                                    </p:animEffect>
                                  </p:childTnLst>
                                </p:cTn>
                              </p:par>
                            </p:childTnLst>
                          </p:cTn>
                        </p:par>
                      </p:childTnLst>
                    </p:cTn>
                  </p:par>
                  <p:par>
                    <p:cTn fill="hold" id="51" nodeType="clickPar">
                      <p:stCondLst>
                        <p:cond delay="indefinite"/>
                        <p:cond delay="0" evt="onBegin">
                          <p:tn val="50"/>
                        </p:cond>
                      </p:stCondLst>
                      <p:childTnLst>
                        <p:par>
                          <p:cTn fill="hold" id="52" nodeType="afterGroup">
                            <p:stCondLst>
                              <p:cond delay="0"/>
                            </p:stCondLst>
                            <p:childTnLst>
                              <p:par>
                                <p:cTn fill="hold" grpId="0" id="53" nodeType="clickEffect" presetClass="entr" presetID="56" presetSubtype="0">
                                  <p:stCondLst>
                                    <p:cond delay="0"/>
                                  </p:stCondLst>
                                  <p:iterate type="lt">
                                    <p:tmPct val="10000"/>
                                  </p:iterate>
                                  <p:childTnLst>
                                    <p:set>
                                      <p:cBhvr>
                                        <p:cTn dur="1" fill="hold" id="54">
                                          <p:stCondLst>
                                            <p:cond delay="0"/>
                                          </p:stCondLst>
                                        </p:cTn>
                                        <p:tgtEl>
                                          <p:spTgt spid="81">
                                            <p:txEl>
                                              <p:pRg end="0" st="0"/>
                                            </p:txEl>
                                          </p:spTgt>
                                        </p:tgtEl>
                                        <p:attrNameLst>
                                          <p:attrName>style.visibility</p:attrName>
                                        </p:attrNameLst>
                                      </p:cBhvr>
                                      <p:to>
                                        <p:strVal val="visible"/>
                                      </p:to>
                                    </p:set>
                                    <p:anim by="(-#ppt_w*2)" calcmode="lin" valueType="num">
                                      <p:cBhvr rctx="PPT">
                                        <p:cTn autoRev="1" dur="500" fill="hold" id="55">
                                          <p:stCondLst>
                                            <p:cond delay="0"/>
                                          </p:stCondLst>
                                        </p:cTn>
                                        <p:tgtEl>
                                          <p:spTgt spid="81">
                                            <p:txEl>
                                              <p:pRg end="0" st="0"/>
                                            </p:txEl>
                                          </p:spTgt>
                                        </p:tgtEl>
                                        <p:attrNameLst>
                                          <p:attrName>ppt_w</p:attrName>
                                        </p:attrNameLst>
                                      </p:cBhvr>
                                    </p:anim>
                                    <p:anim by="(#ppt_w*0.50)" calcmode="lin" valueType="num">
                                      <p:cBhvr>
                                        <p:cTn autoRev="1" decel="50000" dur="500" fill="hold" id="56">
                                          <p:stCondLst>
                                            <p:cond delay="0"/>
                                          </p:stCondLst>
                                        </p:cTn>
                                        <p:tgtEl>
                                          <p:spTgt spid="81">
                                            <p:txEl>
                                              <p:pRg end="0" st="0"/>
                                            </p:txEl>
                                          </p:spTgt>
                                        </p:tgtEl>
                                        <p:attrNameLst>
                                          <p:attrName>ppt_x</p:attrName>
                                        </p:attrNameLst>
                                      </p:cBhvr>
                                    </p:anim>
                                    <p:anim calcmode="lin" from="(-#ppt_h/2)" to="(#ppt_y)" valueType="num">
                                      <p:cBhvr>
                                        <p:cTn dur="1000" fill="hold" id="57">
                                          <p:stCondLst>
                                            <p:cond delay="0"/>
                                          </p:stCondLst>
                                        </p:cTn>
                                        <p:tgtEl>
                                          <p:spTgt spid="81">
                                            <p:txEl>
                                              <p:pRg end="0" st="0"/>
                                            </p:txEl>
                                          </p:spTgt>
                                        </p:tgtEl>
                                        <p:attrNameLst>
                                          <p:attrName>ppt_y</p:attrName>
                                        </p:attrNameLst>
                                      </p:cBhvr>
                                    </p:anim>
                                    <p:animRot by="21600000">
                                      <p:cBhvr>
                                        <p:cTn dur="1000" fill="hold" id="58">
                                          <p:stCondLst>
                                            <p:cond delay="0"/>
                                          </p:stCondLst>
                                        </p:cTn>
                                        <p:tgtEl>
                                          <p:spTgt spid="81">
                                            <p:txEl>
                                              <p:pRg end="0" st="0"/>
                                            </p:txEl>
                                          </p:spTgt>
                                        </p:tgtEl>
                                        <p:attrNameLst>
                                          <p:attrName>r</p:attrName>
                                        </p:attrNameLst>
                                      </p:cBhvr>
                                    </p:animRot>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grpId="0" id="61" nodeType="clickEffect" presetClass="entr" presetID="56" presetSubtype="0">
                                  <p:stCondLst>
                                    <p:cond delay="0"/>
                                  </p:stCondLst>
                                  <p:iterate type="lt">
                                    <p:tmPct val="10000"/>
                                  </p:iterate>
                                  <p:childTnLst>
                                    <p:set>
                                      <p:cBhvr>
                                        <p:cTn dur="1" fill="hold" id="62">
                                          <p:stCondLst>
                                            <p:cond delay="0"/>
                                          </p:stCondLst>
                                        </p:cTn>
                                        <p:tgtEl>
                                          <p:spTgt spid="82">
                                            <p:txEl>
                                              <p:pRg end="0" st="0"/>
                                            </p:txEl>
                                          </p:spTgt>
                                        </p:tgtEl>
                                        <p:attrNameLst>
                                          <p:attrName>style.visibility</p:attrName>
                                        </p:attrNameLst>
                                      </p:cBhvr>
                                      <p:to>
                                        <p:strVal val="visible"/>
                                      </p:to>
                                    </p:set>
                                    <p:anim by="(-#ppt_w*2)" calcmode="lin" valueType="num">
                                      <p:cBhvr rctx="PPT">
                                        <p:cTn autoRev="1" dur="500" fill="hold" id="63">
                                          <p:stCondLst>
                                            <p:cond delay="0"/>
                                          </p:stCondLst>
                                        </p:cTn>
                                        <p:tgtEl>
                                          <p:spTgt spid="82">
                                            <p:txEl>
                                              <p:pRg end="0" st="0"/>
                                            </p:txEl>
                                          </p:spTgt>
                                        </p:tgtEl>
                                        <p:attrNameLst>
                                          <p:attrName>ppt_w</p:attrName>
                                        </p:attrNameLst>
                                      </p:cBhvr>
                                    </p:anim>
                                    <p:anim by="(#ppt_w*0.50)" calcmode="lin" valueType="num">
                                      <p:cBhvr>
                                        <p:cTn autoRev="1" decel="50000" dur="500" fill="hold" id="64">
                                          <p:stCondLst>
                                            <p:cond delay="0"/>
                                          </p:stCondLst>
                                        </p:cTn>
                                        <p:tgtEl>
                                          <p:spTgt spid="82">
                                            <p:txEl>
                                              <p:pRg end="0" st="0"/>
                                            </p:txEl>
                                          </p:spTgt>
                                        </p:tgtEl>
                                        <p:attrNameLst>
                                          <p:attrName>ppt_x</p:attrName>
                                        </p:attrNameLst>
                                      </p:cBhvr>
                                    </p:anim>
                                    <p:anim calcmode="lin" from="(-#ppt_h/2)" to="(#ppt_y)" valueType="num">
                                      <p:cBhvr>
                                        <p:cTn dur="1000" fill="hold" id="65">
                                          <p:stCondLst>
                                            <p:cond delay="0"/>
                                          </p:stCondLst>
                                        </p:cTn>
                                        <p:tgtEl>
                                          <p:spTgt spid="82">
                                            <p:txEl>
                                              <p:pRg end="0" st="0"/>
                                            </p:txEl>
                                          </p:spTgt>
                                        </p:tgtEl>
                                        <p:attrNameLst>
                                          <p:attrName>ppt_y</p:attrName>
                                        </p:attrNameLst>
                                      </p:cBhvr>
                                    </p:anim>
                                    <p:animRot by="21600000">
                                      <p:cBhvr>
                                        <p:cTn dur="1000" fill="hold" id="66">
                                          <p:stCondLst>
                                            <p:cond delay="0"/>
                                          </p:stCondLst>
                                        </p:cTn>
                                        <p:tgtEl>
                                          <p:spTgt spid="82">
                                            <p:txEl>
                                              <p:pRg end="0" st="0"/>
                                            </p:txEl>
                                          </p:spTgt>
                                        </p:tgtEl>
                                        <p:attrNameLst>
                                          <p:attrName>r</p:attrName>
                                        </p:attrNameLst>
                                      </p:cBhvr>
                                    </p:animRot>
                                  </p:childTnLst>
                                </p:cTn>
                              </p:par>
                            </p:childTnLst>
                          </p:cTn>
                        </p:par>
                      </p:childTnLst>
                    </p:cTn>
                  </p:par>
                  <p:par>
                    <p:cTn fill="hold" id="67" nodeType="clickPar">
                      <p:stCondLst>
                        <p:cond delay="indefinite"/>
                        <p:cond delay="0" evt="onBegin">
                          <p:tn val="66"/>
                        </p:cond>
                      </p:stCondLst>
                      <p:childTnLst>
                        <p:par>
                          <p:cTn fill="hold" id="68" nodeType="afterGroup">
                            <p:stCondLst>
                              <p:cond delay="0"/>
                            </p:stCondLst>
                            <p:childTnLst>
                              <p:par>
                                <p:cTn fill="hold" grpId="0" id="69" nodeType="clickEffect" presetClass="entr" presetID="56" presetSubtype="0">
                                  <p:stCondLst>
                                    <p:cond delay="0"/>
                                  </p:stCondLst>
                                  <p:iterate type="lt">
                                    <p:tmPct val="10000"/>
                                  </p:iterate>
                                  <p:childTnLst>
                                    <p:set>
                                      <p:cBhvr>
                                        <p:cTn dur="1" fill="hold" id="70">
                                          <p:stCondLst>
                                            <p:cond delay="0"/>
                                          </p:stCondLst>
                                        </p:cTn>
                                        <p:tgtEl>
                                          <p:spTgt spid="83">
                                            <p:txEl>
                                              <p:pRg end="0" st="0"/>
                                            </p:txEl>
                                          </p:spTgt>
                                        </p:tgtEl>
                                        <p:attrNameLst>
                                          <p:attrName>style.visibility</p:attrName>
                                        </p:attrNameLst>
                                      </p:cBhvr>
                                      <p:to>
                                        <p:strVal val="visible"/>
                                      </p:to>
                                    </p:set>
                                    <p:anim by="(-#ppt_w*2)" calcmode="lin" valueType="num">
                                      <p:cBhvr rctx="PPT">
                                        <p:cTn autoRev="1" dur="500" fill="hold" id="71">
                                          <p:stCondLst>
                                            <p:cond delay="0"/>
                                          </p:stCondLst>
                                        </p:cTn>
                                        <p:tgtEl>
                                          <p:spTgt spid="83">
                                            <p:txEl>
                                              <p:pRg end="0" st="0"/>
                                            </p:txEl>
                                          </p:spTgt>
                                        </p:tgtEl>
                                        <p:attrNameLst>
                                          <p:attrName>ppt_w</p:attrName>
                                        </p:attrNameLst>
                                      </p:cBhvr>
                                    </p:anim>
                                    <p:anim by="(#ppt_w*0.50)" calcmode="lin" valueType="num">
                                      <p:cBhvr>
                                        <p:cTn autoRev="1" decel="50000" dur="500" fill="hold" id="72">
                                          <p:stCondLst>
                                            <p:cond delay="0"/>
                                          </p:stCondLst>
                                        </p:cTn>
                                        <p:tgtEl>
                                          <p:spTgt spid="83">
                                            <p:txEl>
                                              <p:pRg end="0" st="0"/>
                                            </p:txEl>
                                          </p:spTgt>
                                        </p:tgtEl>
                                        <p:attrNameLst>
                                          <p:attrName>ppt_x</p:attrName>
                                        </p:attrNameLst>
                                      </p:cBhvr>
                                    </p:anim>
                                    <p:anim calcmode="lin" from="(-#ppt_h/2)" to="(#ppt_y)" valueType="num">
                                      <p:cBhvr>
                                        <p:cTn dur="1000" fill="hold" id="73">
                                          <p:stCondLst>
                                            <p:cond delay="0"/>
                                          </p:stCondLst>
                                        </p:cTn>
                                        <p:tgtEl>
                                          <p:spTgt spid="83">
                                            <p:txEl>
                                              <p:pRg end="0" st="0"/>
                                            </p:txEl>
                                          </p:spTgt>
                                        </p:tgtEl>
                                        <p:attrNameLst>
                                          <p:attrName>ppt_y</p:attrName>
                                        </p:attrNameLst>
                                      </p:cBhvr>
                                    </p:anim>
                                    <p:animRot by="21600000">
                                      <p:cBhvr>
                                        <p:cTn dur="1000" fill="hold" id="74">
                                          <p:stCondLst>
                                            <p:cond delay="0"/>
                                          </p:stCondLst>
                                        </p:cTn>
                                        <p:tgtEl>
                                          <p:spTgt spid="83">
                                            <p:txEl>
                                              <p:pRg end="0" st="0"/>
                                            </p:txEl>
                                          </p:spTgt>
                                        </p:tgtEl>
                                        <p:attrNameLst>
                                          <p:attrName>r</p:attrName>
                                        </p:attrNameLst>
                                      </p:cBhvr>
                                    </p:animRot>
                                  </p:childTnLst>
                                </p:cTn>
                              </p:par>
                            </p:childTnLst>
                          </p:cTn>
                        </p:par>
                      </p:childTnLst>
                    </p:cTn>
                  </p:par>
                  <p:par>
                    <p:cTn fill="hold" id="75" nodeType="clickPar">
                      <p:stCondLst>
                        <p:cond delay="indefinite"/>
                        <p:cond delay="0" evt="onBegin">
                          <p:tn val="74"/>
                        </p:cond>
                      </p:stCondLst>
                      <p:childTnLst>
                        <p:par>
                          <p:cTn fill="hold" id="76" nodeType="afterGroup">
                            <p:stCondLst>
                              <p:cond delay="0"/>
                            </p:stCondLst>
                            <p:childTnLst>
                              <p:par>
                                <p:cTn fill="hold" grpId="0" id="77" nodeType="clickEffect" presetClass="entr" presetID="56" presetSubtype="0">
                                  <p:stCondLst>
                                    <p:cond delay="0"/>
                                  </p:stCondLst>
                                  <p:iterate type="lt">
                                    <p:tmPct val="10000"/>
                                  </p:iterate>
                                  <p:childTnLst>
                                    <p:set>
                                      <p:cBhvr>
                                        <p:cTn dur="1" fill="hold" id="78">
                                          <p:stCondLst>
                                            <p:cond delay="0"/>
                                          </p:stCondLst>
                                        </p:cTn>
                                        <p:tgtEl>
                                          <p:spTgt spid="84">
                                            <p:txEl>
                                              <p:pRg end="0" st="0"/>
                                            </p:txEl>
                                          </p:spTgt>
                                        </p:tgtEl>
                                        <p:attrNameLst>
                                          <p:attrName>style.visibility</p:attrName>
                                        </p:attrNameLst>
                                      </p:cBhvr>
                                      <p:to>
                                        <p:strVal val="visible"/>
                                      </p:to>
                                    </p:set>
                                    <p:anim by="(-#ppt_w*2)" calcmode="lin" valueType="num">
                                      <p:cBhvr rctx="PPT">
                                        <p:cTn autoRev="1" dur="500" fill="hold" id="79">
                                          <p:stCondLst>
                                            <p:cond delay="0"/>
                                          </p:stCondLst>
                                        </p:cTn>
                                        <p:tgtEl>
                                          <p:spTgt spid="84">
                                            <p:txEl>
                                              <p:pRg end="0" st="0"/>
                                            </p:txEl>
                                          </p:spTgt>
                                        </p:tgtEl>
                                        <p:attrNameLst>
                                          <p:attrName>ppt_w</p:attrName>
                                        </p:attrNameLst>
                                      </p:cBhvr>
                                    </p:anim>
                                    <p:anim by="(#ppt_w*0.50)" calcmode="lin" valueType="num">
                                      <p:cBhvr>
                                        <p:cTn autoRev="1" decel="50000" dur="500" fill="hold" id="80">
                                          <p:stCondLst>
                                            <p:cond delay="0"/>
                                          </p:stCondLst>
                                        </p:cTn>
                                        <p:tgtEl>
                                          <p:spTgt spid="84">
                                            <p:txEl>
                                              <p:pRg end="0" st="0"/>
                                            </p:txEl>
                                          </p:spTgt>
                                        </p:tgtEl>
                                        <p:attrNameLst>
                                          <p:attrName>ppt_x</p:attrName>
                                        </p:attrNameLst>
                                      </p:cBhvr>
                                    </p:anim>
                                    <p:anim calcmode="lin" from="(-#ppt_h/2)" to="(#ppt_y)" valueType="num">
                                      <p:cBhvr>
                                        <p:cTn dur="1000" fill="hold" id="81">
                                          <p:stCondLst>
                                            <p:cond delay="0"/>
                                          </p:stCondLst>
                                        </p:cTn>
                                        <p:tgtEl>
                                          <p:spTgt spid="84">
                                            <p:txEl>
                                              <p:pRg end="0" st="0"/>
                                            </p:txEl>
                                          </p:spTgt>
                                        </p:tgtEl>
                                        <p:attrNameLst>
                                          <p:attrName>ppt_y</p:attrName>
                                        </p:attrNameLst>
                                      </p:cBhvr>
                                    </p:anim>
                                    <p:animRot by="21600000">
                                      <p:cBhvr>
                                        <p:cTn dur="1000" fill="hold" id="82">
                                          <p:stCondLst>
                                            <p:cond delay="0"/>
                                          </p:stCondLst>
                                        </p:cTn>
                                        <p:tgtEl>
                                          <p:spTgt spid="84">
                                            <p:txEl>
                                              <p:pRg end="0" st="0"/>
                                            </p:txEl>
                                          </p:spTgt>
                                        </p:tgtEl>
                                        <p:attrNameLst>
                                          <p:attrName>r</p:attrName>
                                        </p:attrNameLst>
                                      </p:cBhvr>
                                    </p:animRot>
                                  </p:childTnLst>
                                </p:cTn>
                              </p:par>
                            </p:childTnLst>
                          </p:cTn>
                        </p:par>
                      </p:childTnLst>
                    </p:cTn>
                  </p:par>
                  <p:par>
                    <p:cTn fill="hold" id="83" nodeType="clickPar">
                      <p:stCondLst>
                        <p:cond delay="indefinite"/>
                        <p:cond delay="0" evt="onBegin">
                          <p:tn val="82"/>
                        </p:cond>
                      </p:stCondLst>
                      <p:childTnLst>
                        <p:par>
                          <p:cTn fill="hold" id="84" nodeType="afterGroup">
                            <p:stCondLst>
                              <p:cond delay="0"/>
                            </p:stCondLst>
                            <p:childTnLst>
                              <p:par>
                                <p:cTn fill="hold" id="85" nodeType="clickEffect" presetClass="entr" presetID="22" presetSubtype="8">
                                  <p:stCondLst>
                                    <p:cond delay="0"/>
                                  </p:stCondLst>
                                  <p:childTnLst>
                                    <p:set>
                                      <p:cBhvr>
                                        <p:cTn dur="1" fill="hold" id="86">
                                          <p:stCondLst>
                                            <p:cond delay="0"/>
                                          </p:stCondLst>
                                        </p:cTn>
                                        <p:tgtEl>
                                          <p:spTgt spid="73"/>
                                        </p:tgtEl>
                                        <p:attrNameLst>
                                          <p:attrName>style.visibility</p:attrName>
                                        </p:attrNameLst>
                                      </p:cBhvr>
                                      <p:to>
                                        <p:strVal val="visible"/>
                                      </p:to>
                                    </p:set>
                                    <p:animEffect filter="wipe(left)" transition="in">
                                      <p:cBhvr>
                                        <p:cTn dur="500" id="87"/>
                                        <p:tgtEl>
                                          <p:spTgt spid="73"/>
                                        </p:tgtEl>
                                      </p:cBhvr>
                                    </p:animEffect>
                                  </p:childTnLst>
                                </p:cTn>
                              </p:par>
                            </p:childTnLst>
                          </p:cTn>
                        </p:par>
                      </p:childTnLst>
                    </p:cTn>
                  </p:par>
                  <p:par>
                    <p:cTn fill="hold" id="88" nodeType="clickPar">
                      <p:stCondLst>
                        <p:cond delay="indefinite"/>
                        <p:cond delay="0" evt="onBegin">
                          <p:tn val="87"/>
                        </p:cond>
                      </p:stCondLst>
                      <p:childTnLst>
                        <p:par>
                          <p:cTn fill="hold" id="89" nodeType="afterGroup">
                            <p:stCondLst>
                              <p:cond delay="0"/>
                            </p:stCondLst>
                            <p:childTnLst>
                              <p:par>
                                <p:cTn fill="hold" id="90" nodeType="clickEffect" presetClass="entr" presetID="1" presetSubtype="0">
                                  <p:stCondLst>
                                    <p:cond delay="0"/>
                                  </p:stCondLst>
                                  <p:childTnLst>
                                    <p:set>
                                      <p:cBhvr>
                                        <p:cTn dur="1" fill="hold" id="91">
                                          <p:stCondLst>
                                            <p:cond delay="0"/>
                                          </p:stCondLst>
                                        </p:cTn>
                                        <p:tgtEl>
                                          <p:spTgt spid="77"/>
                                        </p:tgtEl>
                                        <p:attrNameLst>
                                          <p:attrName>style.visibility</p:attrName>
                                        </p:attrNameLst>
                                      </p:cBhvr>
                                      <p:to>
                                        <p:strVal val="visible"/>
                                      </p:to>
                                    </p:set>
                                  </p:childTnLst>
                                </p:cTn>
                              </p:par>
                            </p:childTnLst>
                          </p:cTn>
                        </p:par>
                      </p:childTnLst>
                    </p:cTn>
                  </p:par>
                  <p:par>
                    <p:cTn fill="hold" id="92" nodeType="clickPar">
                      <p:stCondLst>
                        <p:cond delay="indefinite"/>
                        <p:cond delay="0" evt="onBegin">
                          <p:tn val="91"/>
                        </p:cond>
                      </p:stCondLst>
                      <p:childTnLst>
                        <p:par>
                          <p:cTn fill="hold" id="93" nodeType="afterGroup">
                            <p:stCondLst>
                              <p:cond delay="0"/>
                            </p:stCondLst>
                            <p:childTnLst>
                              <p:par>
                                <p:cTn fill="hold" id="94" nodeType="clickEffect" presetClass="entr" presetID="22" presetSubtype="8">
                                  <p:stCondLst>
                                    <p:cond delay="0"/>
                                  </p:stCondLst>
                                  <p:childTnLst>
                                    <p:set>
                                      <p:cBhvr>
                                        <p:cTn dur="1" fill="hold" id="95">
                                          <p:stCondLst>
                                            <p:cond delay="0"/>
                                          </p:stCondLst>
                                        </p:cTn>
                                        <p:tgtEl>
                                          <p:spTgt spid="74"/>
                                        </p:tgtEl>
                                        <p:attrNameLst>
                                          <p:attrName>style.visibility</p:attrName>
                                        </p:attrNameLst>
                                      </p:cBhvr>
                                      <p:to>
                                        <p:strVal val="visible"/>
                                      </p:to>
                                    </p:set>
                                    <p:animEffect filter="wipe(left)" transition="in">
                                      <p:cBhvr>
                                        <p:cTn dur="500" id="96"/>
                                        <p:tgtEl>
                                          <p:spTgt spid="74"/>
                                        </p:tgtEl>
                                      </p:cBhvr>
                                    </p:animEffect>
                                  </p:childTnLst>
                                </p:cTn>
                              </p:par>
                            </p:childTnLst>
                          </p:cTn>
                        </p:par>
                      </p:childTnLst>
                    </p:cTn>
                  </p:par>
                  <p:par>
                    <p:cTn fill="hold" id="97" nodeType="clickPar">
                      <p:stCondLst>
                        <p:cond delay="indefinite"/>
                        <p:cond delay="0" evt="onBegin">
                          <p:tn val="96"/>
                        </p:cond>
                      </p:stCondLst>
                      <p:childTnLst>
                        <p:par>
                          <p:cTn fill="hold" id="98" nodeType="afterGroup">
                            <p:stCondLst>
                              <p:cond delay="0"/>
                            </p:stCondLst>
                            <p:childTnLst>
                              <p:par>
                                <p:cTn fill="hold" id="99" nodeType="clickEffect" presetClass="entr" presetID="1" presetSubtype="0">
                                  <p:stCondLst>
                                    <p:cond delay="0"/>
                                  </p:stCondLst>
                                  <p:childTnLst>
                                    <p:set>
                                      <p:cBhvr>
                                        <p:cTn dur="1" fill="hold" id="100">
                                          <p:stCondLst>
                                            <p:cond delay="0"/>
                                          </p:stCondLst>
                                        </p:cTn>
                                        <p:tgtEl>
                                          <p:spTgt spid="78"/>
                                        </p:tgtEl>
                                        <p:attrNameLst>
                                          <p:attrName>style.visibility</p:attrName>
                                        </p:attrNameLst>
                                      </p:cBhvr>
                                      <p:to>
                                        <p:strVal val="visible"/>
                                      </p:to>
                                    </p:set>
                                  </p:childTnLst>
                                </p:cTn>
                              </p:par>
                            </p:childTnLst>
                          </p:cTn>
                        </p:par>
                      </p:childTnLst>
                    </p:cTn>
                  </p:par>
                  <p:par>
                    <p:cTn fill="hold" id="101" nodeType="clickPar">
                      <p:stCondLst>
                        <p:cond delay="indefinite"/>
                        <p:cond delay="0" evt="onBegin">
                          <p:tn val="100"/>
                        </p:cond>
                      </p:stCondLst>
                      <p:childTnLst>
                        <p:par>
                          <p:cTn fill="hold" id="102" nodeType="afterGroup">
                            <p:stCondLst>
                              <p:cond delay="0"/>
                            </p:stCondLst>
                            <p:childTnLst>
                              <p:par>
                                <p:cTn fill="hold" id="103" nodeType="clickEffect" presetClass="entr" presetID="22" presetSubtype="8">
                                  <p:stCondLst>
                                    <p:cond delay="0"/>
                                  </p:stCondLst>
                                  <p:childTnLst>
                                    <p:set>
                                      <p:cBhvr>
                                        <p:cTn dur="1" fill="hold" id="104">
                                          <p:stCondLst>
                                            <p:cond delay="0"/>
                                          </p:stCondLst>
                                        </p:cTn>
                                        <p:tgtEl>
                                          <p:spTgt spid="75"/>
                                        </p:tgtEl>
                                        <p:attrNameLst>
                                          <p:attrName>style.visibility</p:attrName>
                                        </p:attrNameLst>
                                      </p:cBhvr>
                                      <p:to>
                                        <p:strVal val="visible"/>
                                      </p:to>
                                    </p:set>
                                    <p:animEffect filter="wipe(left)" transition="in">
                                      <p:cBhvr>
                                        <p:cTn dur="500" id="105"/>
                                        <p:tgtEl>
                                          <p:spTgt spid="75"/>
                                        </p:tgtEl>
                                      </p:cBhvr>
                                    </p:animEffect>
                                  </p:childTnLst>
                                </p:cTn>
                              </p:par>
                            </p:childTnLst>
                          </p:cTn>
                        </p:par>
                      </p:childTnLst>
                    </p:cTn>
                  </p:par>
                  <p:par>
                    <p:cTn fill="hold" id="106" nodeType="clickPar">
                      <p:stCondLst>
                        <p:cond delay="indefinite"/>
                        <p:cond delay="0" evt="onBegin">
                          <p:tn val="105"/>
                        </p:cond>
                      </p:stCondLst>
                      <p:childTnLst>
                        <p:par>
                          <p:cTn fill="hold" id="107" nodeType="afterGroup">
                            <p:stCondLst>
                              <p:cond delay="0"/>
                            </p:stCondLst>
                            <p:childTnLst>
                              <p:par>
                                <p:cTn fill="hold" id="108" nodeType="clickEffect" presetClass="entr" presetID="1" presetSubtype="0">
                                  <p:stCondLst>
                                    <p:cond delay="0"/>
                                  </p:stCondLst>
                                  <p:childTnLst>
                                    <p:set>
                                      <p:cBhvr>
                                        <p:cTn dur="1" fill="hold" id="109">
                                          <p:stCondLst>
                                            <p:cond delay="0"/>
                                          </p:stCondLst>
                                        </p:cTn>
                                        <p:tgtEl>
                                          <p:spTgt spid="79"/>
                                        </p:tgtEl>
                                        <p:attrNameLst>
                                          <p:attrName>style.visibility</p:attrName>
                                        </p:attrNameLst>
                                      </p:cBhvr>
                                      <p:to>
                                        <p:strVal val="visible"/>
                                      </p:to>
                                    </p:set>
                                  </p:childTnLst>
                                </p:cTn>
                              </p:par>
                            </p:childTnLst>
                          </p:cTn>
                        </p:par>
                        <p:par>
                          <p:cTn fill="hold" id="110" nodeType="afterGroup">
                            <p:stCondLst>
                              <p:cond delay="1"/>
                            </p:stCondLst>
                            <p:childTnLst>
                              <p:par>
                                <p:cTn fill="hold" id="111" nodeType="afterEffect" presetClass="mediacall" presetID="1" presetSubtype="0">
                                  <p:stCondLst>
                                    <p:cond delay="0"/>
                                  </p:stCondLst>
                                  <p:childTnLst>
                                    <p:cmd cmd="playFrom(0.0)" type="call">
                                      <p:cBhvr>
                                        <p:cTn dur="1" fill="hold" id="112"/>
                                        <p:tgtEl>
                                          <p:spTgt spid="47"/>
                                        </p:tgtEl>
                                      </p:cBhvr>
                                    </p:cmd>
                                  </p:childTnLst>
                                </p:cTn>
                              </p:par>
                            </p:childTnLst>
                          </p:cTn>
                        </p:par>
                      </p:childTnLst>
                    </p:cTn>
                  </p:par>
                  <p:par>
                    <p:cTn fill="hold" id="114" nodeType="clickPar">
                      <p:stCondLst>
                        <p:cond delay="indefinite"/>
                        <p:cond delay="0" evt="onBegin">
                          <p:tn val="113"/>
                        </p:cond>
                      </p:stCondLst>
                      <p:childTnLst>
                        <p:par>
                          <p:cTn fill="hold" id="115" nodeType="afterGroup">
                            <p:stCondLst>
                              <p:cond delay="0"/>
                            </p:stCondLst>
                            <p:childTnLst>
                              <p:par>
                                <p:cTn fill="hold" id="116" nodeType="clickEffect" presetClass="entr" presetID="22" presetSubtype="8">
                                  <p:stCondLst>
                                    <p:cond delay="0"/>
                                  </p:stCondLst>
                                  <p:childTnLst>
                                    <p:set>
                                      <p:cBhvr>
                                        <p:cTn dur="1" fill="hold" id="117">
                                          <p:stCondLst>
                                            <p:cond delay="0"/>
                                          </p:stCondLst>
                                        </p:cTn>
                                        <p:tgtEl>
                                          <p:spTgt spid="76"/>
                                        </p:tgtEl>
                                        <p:attrNameLst>
                                          <p:attrName>style.visibility</p:attrName>
                                        </p:attrNameLst>
                                      </p:cBhvr>
                                      <p:to>
                                        <p:strVal val="visible"/>
                                      </p:to>
                                    </p:set>
                                    <p:animEffect filter="wipe(left)" transition="in">
                                      <p:cBhvr>
                                        <p:cTn dur="500" id="118"/>
                                        <p:tgtEl>
                                          <p:spTgt spid="76"/>
                                        </p:tgtEl>
                                      </p:cBhvr>
                                    </p:animEffect>
                                  </p:childTnLst>
                                </p:cTn>
                              </p:par>
                            </p:childTnLst>
                          </p:cTn>
                        </p:par>
                      </p:childTnLst>
                    </p:cTn>
                  </p:par>
                  <p:par>
                    <p:cTn fill="hold" id="119" nodeType="clickPar">
                      <p:stCondLst>
                        <p:cond delay="indefinite"/>
                        <p:cond delay="0" evt="onBegin">
                          <p:tn val="118"/>
                        </p:cond>
                      </p:stCondLst>
                      <p:childTnLst>
                        <p:par>
                          <p:cTn fill="hold" id="120" nodeType="afterGroup">
                            <p:stCondLst>
                              <p:cond delay="0"/>
                            </p:stCondLst>
                            <p:childTnLst>
                              <p:par>
                                <p:cTn fill="hold" id="121" nodeType="clickEffect" presetClass="entr" presetID="1" presetSubtype="0">
                                  <p:stCondLst>
                                    <p:cond delay="0"/>
                                  </p:stCondLst>
                                  <p:childTnLst>
                                    <p:set>
                                      <p:cBhvr>
                                        <p:cTn dur="1" fill="hold" id="122">
                                          <p:stCondLst>
                                            <p:cond delay="0"/>
                                          </p:stCondLst>
                                        </p:cTn>
                                        <p:tgtEl>
                                          <p:spTgt spid="80"/>
                                        </p:tgtEl>
                                        <p:attrNameLst>
                                          <p:attrName>style.visibility</p:attrName>
                                        </p:attrNameLst>
                                      </p:cBhvr>
                                      <p:to>
                                        <p:strVal val="visible"/>
                                      </p:to>
                                    </p:set>
                                  </p:childTnLst>
                                </p:cTn>
                              </p:par>
                            </p:childTnLst>
                          </p:cTn>
                        </p:par>
                        <p:par>
                          <p:cTn fill="hold" id="123" nodeType="afterGroup">
                            <p:stCondLst>
                              <p:cond delay="1"/>
                            </p:stCondLst>
                            <p:childTnLst>
                              <p:par>
                                <p:cTn accel="40000" fill="hold" grpId="0" id="124" nodeType="afterEffect" presetClass="entr" presetID="2" presetSubtype="2">
                                  <p:stCondLst>
                                    <p:cond delay="0"/>
                                  </p:stCondLst>
                                  <p:childTnLst>
                                    <p:set>
                                      <p:cBhvr>
                                        <p:cTn dur="1" fill="hold" id="125">
                                          <p:stCondLst>
                                            <p:cond delay="0"/>
                                          </p:stCondLst>
                                        </p:cTn>
                                        <p:tgtEl>
                                          <p:spTgt spid="96"/>
                                        </p:tgtEl>
                                        <p:attrNameLst>
                                          <p:attrName>style.visibility</p:attrName>
                                        </p:attrNameLst>
                                      </p:cBhvr>
                                      <p:to>
                                        <p:strVal val="visible"/>
                                      </p:to>
                                    </p:set>
                                    <p:anim calcmode="lin" valueType="num">
                                      <p:cBhvr>
                                        <p:cTn dur="750" fill="hold" id="126"/>
                                        <p:tgtEl>
                                          <p:spTgt spid="96"/>
                                        </p:tgtEl>
                                        <p:attrNameLst>
                                          <p:attrName>ppt_x</p:attrName>
                                        </p:attrNameLst>
                                      </p:cBhvr>
                                      <p:tavLst>
                                        <p:tav tm="0">
                                          <p:val>
                                            <p:strVal val="1+#ppt_w/2"/>
                                          </p:val>
                                        </p:tav>
                                        <p:tav tm="100000">
                                          <p:val>
                                            <p:strVal val="#ppt_x"/>
                                          </p:val>
                                        </p:tav>
                                      </p:tavLst>
                                    </p:anim>
                                    <p:anim calcmode="lin" valueType="num">
                                      <p:cBhvr>
                                        <p:cTn dur="750" fill="hold" id="127"/>
                                        <p:tgtEl>
                                          <p:spTgt spid="96"/>
                                        </p:tgtEl>
                                        <p:attrNameLst>
                                          <p:attrName>ppt_y</p:attrName>
                                        </p:attrNameLst>
                                      </p:cBhvr>
                                      <p:tavLst>
                                        <p:tav tm="0">
                                          <p:val>
                                            <p:strVal val="#ppt_y"/>
                                          </p:val>
                                        </p:tav>
                                        <p:tav tm="100000">
                                          <p:val>
                                            <p:strVal val="#ppt_y"/>
                                          </p:val>
                                        </p:tav>
                                      </p:tavLst>
                                    </p:anim>
                                  </p:childTnLst>
                                </p:cTn>
                              </p:par>
                              <p:par>
                                <p:cTn accel="40000" fill="hold" grpId="0" id="128" nodeType="withEffect" presetClass="entr" presetID="2" presetSubtype="2">
                                  <p:stCondLst>
                                    <p:cond delay="0"/>
                                  </p:stCondLst>
                                  <p:childTnLst>
                                    <p:set>
                                      <p:cBhvr>
                                        <p:cTn dur="1" fill="hold" id="129">
                                          <p:stCondLst>
                                            <p:cond delay="0"/>
                                          </p:stCondLst>
                                        </p:cTn>
                                        <p:tgtEl>
                                          <p:spTgt spid="97"/>
                                        </p:tgtEl>
                                        <p:attrNameLst>
                                          <p:attrName>style.visibility</p:attrName>
                                        </p:attrNameLst>
                                      </p:cBhvr>
                                      <p:to>
                                        <p:strVal val="visible"/>
                                      </p:to>
                                    </p:set>
                                    <p:anim calcmode="lin" valueType="num">
                                      <p:cBhvr>
                                        <p:cTn dur="750" fill="hold" id="130"/>
                                        <p:tgtEl>
                                          <p:spTgt spid="97"/>
                                        </p:tgtEl>
                                        <p:attrNameLst>
                                          <p:attrName>ppt_x</p:attrName>
                                        </p:attrNameLst>
                                      </p:cBhvr>
                                      <p:tavLst>
                                        <p:tav tm="0">
                                          <p:val>
                                            <p:strVal val="1+#ppt_w/2"/>
                                          </p:val>
                                        </p:tav>
                                        <p:tav tm="100000">
                                          <p:val>
                                            <p:strVal val="#ppt_x"/>
                                          </p:val>
                                        </p:tav>
                                      </p:tavLst>
                                    </p:anim>
                                    <p:anim calcmode="lin" valueType="num">
                                      <p:cBhvr>
                                        <p:cTn dur="750" fill="hold" id="131"/>
                                        <p:tgtEl>
                                          <p:spTgt spid="97"/>
                                        </p:tgtEl>
                                        <p:attrNameLst>
                                          <p:attrName>ppt_y</p:attrName>
                                        </p:attrNameLst>
                                      </p:cBhvr>
                                      <p:tavLst>
                                        <p:tav tm="0">
                                          <p:val>
                                            <p:strVal val="#ppt_y"/>
                                          </p:val>
                                        </p:tav>
                                        <p:tav tm="100000">
                                          <p:val>
                                            <p:strVal val="#ppt_y"/>
                                          </p:val>
                                        </p:tav>
                                      </p:tavLst>
                                    </p:anim>
                                  </p:childTnLst>
                                </p:cTn>
                              </p:par>
                            </p:childTnLst>
                          </p:cTn>
                        </p:par>
                        <p:par>
                          <p:cTn fill="hold" id="132" nodeType="afterGroup">
                            <p:stCondLst>
                              <p:cond delay="751"/>
                            </p:stCondLst>
                            <p:childTnLst>
                              <p:par>
                                <p:cTn accel="40000" fill="hold" grpId="0" id="133" nodeType="afterEffect" presetClass="entr" presetID="2" presetSubtype="2">
                                  <p:stCondLst>
                                    <p:cond delay="0"/>
                                  </p:stCondLst>
                                  <p:childTnLst>
                                    <p:set>
                                      <p:cBhvr>
                                        <p:cTn dur="1" fill="hold" id="134">
                                          <p:stCondLst>
                                            <p:cond delay="0"/>
                                          </p:stCondLst>
                                        </p:cTn>
                                        <p:tgtEl>
                                          <p:spTgt spid="98"/>
                                        </p:tgtEl>
                                        <p:attrNameLst>
                                          <p:attrName>style.visibility</p:attrName>
                                        </p:attrNameLst>
                                      </p:cBhvr>
                                      <p:to>
                                        <p:strVal val="visible"/>
                                      </p:to>
                                    </p:set>
                                    <p:anim calcmode="lin" valueType="num">
                                      <p:cBhvr>
                                        <p:cTn dur="750" fill="hold" id="135"/>
                                        <p:tgtEl>
                                          <p:spTgt spid="98"/>
                                        </p:tgtEl>
                                        <p:attrNameLst>
                                          <p:attrName>ppt_x</p:attrName>
                                        </p:attrNameLst>
                                      </p:cBhvr>
                                      <p:tavLst>
                                        <p:tav tm="0">
                                          <p:val>
                                            <p:strVal val="1+#ppt_w/2"/>
                                          </p:val>
                                        </p:tav>
                                        <p:tav tm="100000">
                                          <p:val>
                                            <p:strVal val="#ppt_x"/>
                                          </p:val>
                                        </p:tav>
                                      </p:tavLst>
                                    </p:anim>
                                    <p:anim calcmode="lin" valueType="num">
                                      <p:cBhvr>
                                        <p:cTn dur="750" fill="hold" id="136"/>
                                        <p:tgtEl>
                                          <p:spTgt spid="98"/>
                                        </p:tgtEl>
                                        <p:attrNameLst>
                                          <p:attrName>ppt_y</p:attrName>
                                        </p:attrNameLst>
                                      </p:cBhvr>
                                      <p:tavLst>
                                        <p:tav tm="0">
                                          <p:val>
                                            <p:strVal val="#ppt_y"/>
                                          </p:val>
                                        </p:tav>
                                        <p:tav tm="100000">
                                          <p:val>
                                            <p:strVal val="#ppt_y"/>
                                          </p:val>
                                        </p:tav>
                                      </p:tavLst>
                                    </p:anim>
                                  </p:childTnLst>
                                </p:cTn>
                              </p:par>
                              <p:par>
                                <p:cTn accel="40000" fill="hold" grpId="0" id="137" nodeType="withEffect" presetClass="entr" presetID="2" presetSubtype="2">
                                  <p:stCondLst>
                                    <p:cond delay="0"/>
                                  </p:stCondLst>
                                  <p:childTnLst>
                                    <p:set>
                                      <p:cBhvr>
                                        <p:cTn dur="1" fill="hold" id="138">
                                          <p:stCondLst>
                                            <p:cond delay="0"/>
                                          </p:stCondLst>
                                        </p:cTn>
                                        <p:tgtEl>
                                          <p:spTgt spid="99"/>
                                        </p:tgtEl>
                                        <p:attrNameLst>
                                          <p:attrName>style.visibility</p:attrName>
                                        </p:attrNameLst>
                                      </p:cBhvr>
                                      <p:to>
                                        <p:strVal val="visible"/>
                                      </p:to>
                                    </p:set>
                                    <p:anim calcmode="lin" valueType="num">
                                      <p:cBhvr>
                                        <p:cTn dur="750" fill="hold" id="139"/>
                                        <p:tgtEl>
                                          <p:spTgt spid="99"/>
                                        </p:tgtEl>
                                        <p:attrNameLst>
                                          <p:attrName>ppt_x</p:attrName>
                                        </p:attrNameLst>
                                      </p:cBhvr>
                                      <p:tavLst>
                                        <p:tav tm="0">
                                          <p:val>
                                            <p:strVal val="1+#ppt_w/2"/>
                                          </p:val>
                                        </p:tav>
                                        <p:tav tm="100000">
                                          <p:val>
                                            <p:strVal val="#ppt_x"/>
                                          </p:val>
                                        </p:tav>
                                      </p:tavLst>
                                    </p:anim>
                                    <p:anim calcmode="lin" valueType="num">
                                      <p:cBhvr>
                                        <p:cTn dur="750" fill="hold" id="140"/>
                                        <p:tgtEl>
                                          <p:spTgt spid="99"/>
                                        </p:tgtEl>
                                        <p:attrNameLst>
                                          <p:attrName>ppt_y</p:attrName>
                                        </p:attrNameLst>
                                      </p:cBhvr>
                                      <p:tavLst>
                                        <p:tav tm="0">
                                          <p:val>
                                            <p:strVal val="#ppt_y"/>
                                          </p:val>
                                        </p:tav>
                                        <p:tav tm="100000">
                                          <p:val>
                                            <p:strVal val="#ppt_y"/>
                                          </p:val>
                                        </p:tav>
                                      </p:tavLst>
                                    </p:anim>
                                  </p:childTnLst>
                                </p:cTn>
                              </p:par>
                            </p:childTnLst>
                          </p:cTn>
                        </p:par>
                        <p:par>
                          <p:cTn fill="hold" id="141" nodeType="afterGroup">
                            <p:stCondLst>
                              <p:cond delay="1501"/>
                            </p:stCondLst>
                            <p:childTnLst>
                              <p:par>
                                <p:cTn accel="40000" fill="hold" grpId="0" id="142" nodeType="afterEffect" presetClass="entr" presetID="2" presetSubtype="2">
                                  <p:stCondLst>
                                    <p:cond delay="0"/>
                                  </p:stCondLst>
                                  <p:childTnLst>
                                    <p:set>
                                      <p:cBhvr>
                                        <p:cTn dur="1" fill="hold" id="143">
                                          <p:stCondLst>
                                            <p:cond delay="0"/>
                                          </p:stCondLst>
                                        </p:cTn>
                                        <p:tgtEl>
                                          <p:spTgt spid="100"/>
                                        </p:tgtEl>
                                        <p:attrNameLst>
                                          <p:attrName>style.visibility</p:attrName>
                                        </p:attrNameLst>
                                      </p:cBhvr>
                                      <p:to>
                                        <p:strVal val="visible"/>
                                      </p:to>
                                    </p:set>
                                    <p:anim calcmode="lin" valueType="num">
                                      <p:cBhvr>
                                        <p:cTn dur="750" fill="hold" id="144"/>
                                        <p:tgtEl>
                                          <p:spTgt spid="100"/>
                                        </p:tgtEl>
                                        <p:attrNameLst>
                                          <p:attrName>ppt_x</p:attrName>
                                        </p:attrNameLst>
                                      </p:cBhvr>
                                      <p:tavLst>
                                        <p:tav tm="0">
                                          <p:val>
                                            <p:strVal val="1+#ppt_w/2"/>
                                          </p:val>
                                        </p:tav>
                                        <p:tav tm="100000">
                                          <p:val>
                                            <p:strVal val="#ppt_x"/>
                                          </p:val>
                                        </p:tav>
                                      </p:tavLst>
                                    </p:anim>
                                    <p:anim calcmode="lin" valueType="num">
                                      <p:cBhvr>
                                        <p:cTn dur="750" fill="hold" id="145"/>
                                        <p:tgtEl>
                                          <p:spTgt spid="100"/>
                                        </p:tgtEl>
                                        <p:attrNameLst>
                                          <p:attrName>ppt_y</p:attrName>
                                        </p:attrNameLst>
                                      </p:cBhvr>
                                      <p:tavLst>
                                        <p:tav tm="0">
                                          <p:val>
                                            <p:strVal val="#ppt_y"/>
                                          </p:val>
                                        </p:tav>
                                        <p:tav tm="100000">
                                          <p:val>
                                            <p:strVal val="#ppt_y"/>
                                          </p:val>
                                        </p:tav>
                                      </p:tavLst>
                                    </p:anim>
                                  </p:childTnLst>
                                </p:cTn>
                              </p:par>
                              <p:par>
                                <p:cTn accel="40000" fill="hold" grpId="0" id="146" nodeType="withEffect" presetClass="entr" presetID="2" presetSubtype="2">
                                  <p:stCondLst>
                                    <p:cond delay="0"/>
                                  </p:stCondLst>
                                  <p:childTnLst>
                                    <p:set>
                                      <p:cBhvr>
                                        <p:cTn dur="1" fill="hold" id="147">
                                          <p:stCondLst>
                                            <p:cond delay="0"/>
                                          </p:stCondLst>
                                        </p:cTn>
                                        <p:tgtEl>
                                          <p:spTgt spid="101"/>
                                        </p:tgtEl>
                                        <p:attrNameLst>
                                          <p:attrName>style.visibility</p:attrName>
                                        </p:attrNameLst>
                                      </p:cBhvr>
                                      <p:to>
                                        <p:strVal val="visible"/>
                                      </p:to>
                                    </p:set>
                                    <p:anim calcmode="lin" valueType="num">
                                      <p:cBhvr>
                                        <p:cTn dur="750" fill="hold" id="148"/>
                                        <p:tgtEl>
                                          <p:spTgt spid="101"/>
                                        </p:tgtEl>
                                        <p:attrNameLst>
                                          <p:attrName>ppt_x</p:attrName>
                                        </p:attrNameLst>
                                      </p:cBhvr>
                                      <p:tavLst>
                                        <p:tav tm="0">
                                          <p:val>
                                            <p:strVal val="1+#ppt_w/2"/>
                                          </p:val>
                                        </p:tav>
                                        <p:tav tm="100000">
                                          <p:val>
                                            <p:strVal val="#ppt_x"/>
                                          </p:val>
                                        </p:tav>
                                      </p:tavLst>
                                    </p:anim>
                                    <p:anim calcmode="lin" valueType="num">
                                      <p:cBhvr>
                                        <p:cTn dur="750" fill="hold" id="149"/>
                                        <p:tgtEl>
                                          <p:spTgt spid="101"/>
                                        </p:tgtEl>
                                        <p:attrNameLst>
                                          <p:attrName>ppt_y</p:attrName>
                                        </p:attrNameLst>
                                      </p:cBhvr>
                                      <p:tavLst>
                                        <p:tav tm="0">
                                          <p:val>
                                            <p:strVal val="#ppt_y"/>
                                          </p:val>
                                        </p:tav>
                                        <p:tav tm="100000">
                                          <p:val>
                                            <p:strVal val="#ppt_y"/>
                                          </p:val>
                                        </p:tav>
                                      </p:tavLst>
                                    </p:anim>
                                  </p:childTnLst>
                                </p:cTn>
                              </p:par>
                            </p:childTnLst>
                          </p:cTn>
                        </p:par>
                        <p:par>
                          <p:cTn fill="hold" id="150" nodeType="afterGroup">
                            <p:stCondLst>
                              <p:cond delay="2251"/>
                            </p:stCondLst>
                            <p:childTnLst>
                              <p:par>
                                <p:cTn accel="40000" fill="hold" grpId="0" id="151" nodeType="afterEffect" presetClass="entr" presetID="2" presetSubtype="2">
                                  <p:stCondLst>
                                    <p:cond delay="0"/>
                                  </p:stCondLst>
                                  <p:childTnLst>
                                    <p:set>
                                      <p:cBhvr>
                                        <p:cTn dur="1" fill="hold" id="152">
                                          <p:stCondLst>
                                            <p:cond delay="0"/>
                                          </p:stCondLst>
                                        </p:cTn>
                                        <p:tgtEl>
                                          <p:spTgt spid="102"/>
                                        </p:tgtEl>
                                        <p:attrNameLst>
                                          <p:attrName>style.visibility</p:attrName>
                                        </p:attrNameLst>
                                      </p:cBhvr>
                                      <p:to>
                                        <p:strVal val="visible"/>
                                      </p:to>
                                    </p:set>
                                    <p:anim calcmode="lin" valueType="num">
                                      <p:cBhvr>
                                        <p:cTn dur="750" fill="hold" id="153"/>
                                        <p:tgtEl>
                                          <p:spTgt spid="102"/>
                                        </p:tgtEl>
                                        <p:attrNameLst>
                                          <p:attrName>ppt_x</p:attrName>
                                        </p:attrNameLst>
                                      </p:cBhvr>
                                      <p:tavLst>
                                        <p:tav tm="0">
                                          <p:val>
                                            <p:strVal val="1+#ppt_w/2"/>
                                          </p:val>
                                        </p:tav>
                                        <p:tav tm="100000">
                                          <p:val>
                                            <p:strVal val="#ppt_x"/>
                                          </p:val>
                                        </p:tav>
                                      </p:tavLst>
                                    </p:anim>
                                    <p:anim calcmode="lin" valueType="num">
                                      <p:cBhvr>
                                        <p:cTn dur="750" fill="hold" id="154"/>
                                        <p:tgtEl>
                                          <p:spTgt spid="102"/>
                                        </p:tgtEl>
                                        <p:attrNameLst>
                                          <p:attrName>ppt_y</p:attrName>
                                        </p:attrNameLst>
                                      </p:cBhvr>
                                      <p:tavLst>
                                        <p:tav tm="0">
                                          <p:val>
                                            <p:strVal val="#ppt_y"/>
                                          </p:val>
                                        </p:tav>
                                        <p:tav tm="100000">
                                          <p:val>
                                            <p:strVal val="#ppt_y"/>
                                          </p:val>
                                        </p:tav>
                                      </p:tavLst>
                                    </p:anim>
                                  </p:childTnLst>
                                </p:cTn>
                              </p:par>
                              <p:par>
                                <p:cTn accel="40000" fill="hold" grpId="0" id="155" nodeType="withEffect" presetClass="entr" presetID="2" presetSubtype="2">
                                  <p:stCondLst>
                                    <p:cond delay="0"/>
                                  </p:stCondLst>
                                  <p:childTnLst>
                                    <p:set>
                                      <p:cBhvr>
                                        <p:cTn dur="1" fill="hold" id="156">
                                          <p:stCondLst>
                                            <p:cond delay="0"/>
                                          </p:stCondLst>
                                        </p:cTn>
                                        <p:tgtEl>
                                          <p:spTgt spid="103"/>
                                        </p:tgtEl>
                                        <p:attrNameLst>
                                          <p:attrName>style.visibility</p:attrName>
                                        </p:attrNameLst>
                                      </p:cBhvr>
                                      <p:to>
                                        <p:strVal val="visible"/>
                                      </p:to>
                                    </p:set>
                                    <p:anim calcmode="lin" valueType="num">
                                      <p:cBhvr>
                                        <p:cTn dur="750" fill="hold" id="157"/>
                                        <p:tgtEl>
                                          <p:spTgt spid="103"/>
                                        </p:tgtEl>
                                        <p:attrNameLst>
                                          <p:attrName>ppt_x</p:attrName>
                                        </p:attrNameLst>
                                      </p:cBhvr>
                                      <p:tavLst>
                                        <p:tav tm="0">
                                          <p:val>
                                            <p:strVal val="1+#ppt_w/2"/>
                                          </p:val>
                                        </p:tav>
                                        <p:tav tm="100000">
                                          <p:val>
                                            <p:strVal val="#ppt_x"/>
                                          </p:val>
                                        </p:tav>
                                      </p:tavLst>
                                    </p:anim>
                                    <p:anim calcmode="lin" valueType="num">
                                      <p:cBhvr>
                                        <p:cTn dur="750" fill="hold" id="158"/>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audio>
              <p:cMediaNode numSld="999" showWhenStopped="0" vol="80000">
                <p:cTn display="0" fill="hold" id="113">
                  <p:stCondLst>
                    <p:cond delay="indefinite"/>
                  </p:stCondLst>
                  <p:endCondLst>
                    <p:cond delay="0" evt="onPrev">
                      <p:tgtEl>
                        <p:sldTgt/>
                      </p:tgtEl>
                    </p:cond>
                    <p:cond delay="0" evt="onStopAudio">
                      <p:tgtEl>
                        <p:sldTgt/>
                      </p:tgtEl>
                    </p:cond>
                  </p:endCondLst>
                </p:cTn>
                <p:tgtEl>
                  <p:spTgt spid="47"/>
                </p:tgtEl>
              </p:cMediaNode>
            </p:audio>
          </p:childTnLst>
        </p:cTn>
      </p:par>
    </p:tnLst>
    <p:bldLst>
      <p:bldP grpId="0" spid="69"/>
      <p:bldP grpId="0" spid="70"/>
      <p:bldP grpId="0" spid="71"/>
      <p:bldP grpId="0" spid="72"/>
      <p:bldP build="p" grpId="0" spid="81"/>
      <p:bldP build="p" grpId="0" spid="82"/>
      <p:bldP build="p" grpId="0" spid="83"/>
      <p:bldP build="p" grpId="0" spid="84"/>
      <p:bldP grpId="0" spid="96"/>
      <p:bldP grpId="0" spid="97"/>
      <p:bldP grpId="0" spid="98"/>
      <p:bldP grpId="0" spid="99"/>
      <p:bldP grpId="0" spid="100"/>
      <p:bldP grpId="0" spid="101"/>
      <p:bldP grpId="0" spid="102"/>
      <p:bldP grpId="0" spid="103"/>
      <p:bldP grpId="0" spid="39"/>
      <p:bldP grpId="0" spid="42"/>
    </p:bldLst>
  </p:timing>
  <p:extLst mod="1">
    <p:ext uri="{E180D4A7-C9FB-4DFB-919C-405C955672EB}">
      <p14:showEvtLst>
        <p14:playEvt objId="47" time="1315"/>
        <p14:stopEvt objId="47" time="2064"/>
      </p14:showEvtLst>
    </p:ext>
  </p:extLst>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Text Box 41"/>
          <p:cNvSpPr txBox="1">
            <a:spLocks noChangeArrowheads="1"/>
          </p:cNvSpPr>
          <p:nvPr/>
        </p:nvSpPr>
        <p:spPr bwMode="auto">
          <a:xfrm>
            <a:off x="4262027" y="4211927"/>
            <a:ext cx="439582" cy="433152"/>
          </a:xfrm>
          <a:prstGeom prst="rect">
            <a:avLst/>
          </a:prstGeom>
          <a:noFill/>
          <a:ln>
            <a:noFill/>
          </a:ln>
          <a:effectLst/>
          <a:extLst>
            <a:ext uri="{909E8E84-426E-40DD-AFC4-6F175D3DCCD1}">
              <a14:hiddenFill>
                <a:solidFill>
                  <a:srgbClr val="C800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33696" lIns="67391" rIns="67391" tIns="33696" wrap="none">
            <a:spAutoFit/>
          </a:bodyPr>
          <a:lstStyle/>
          <a:p>
            <a:pPr algn="ctr"/>
            <a:r>
              <a:rPr altLang="en-US" b="1" lang="zh-CN" sz="1200">
                <a:solidFill>
                  <a:schemeClr val="bg1"/>
                </a:solidFill>
                <a:latin charset="-122" panose="020b0503020204020204" pitchFamily="34" typeface="微软雅黑"/>
                <a:ea charset="-122" panose="020b0503020204020204" pitchFamily="34" typeface="微软雅黑"/>
              </a:rPr>
              <a:t>添加</a:t>
            </a:r>
          </a:p>
          <a:p>
            <a:pPr algn="ctr"/>
            <a:r>
              <a:rPr altLang="en-US" b="1" lang="zh-CN" sz="1200">
                <a:solidFill>
                  <a:schemeClr val="bg1"/>
                </a:solidFill>
                <a:latin charset="-122" panose="020b0503020204020204" pitchFamily="34" typeface="微软雅黑"/>
                <a:ea charset="-122" panose="020b0503020204020204" pitchFamily="34" typeface="微软雅黑"/>
              </a:rPr>
              <a:t>内容</a:t>
            </a:r>
          </a:p>
        </p:txBody>
      </p:sp>
      <p:grpSp>
        <p:nvGrpSpPr>
          <p:cNvPr id="30" name="Group 114"/>
          <p:cNvGrpSpPr/>
          <p:nvPr/>
        </p:nvGrpSpPr>
        <p:grpSpPr>
          <a:xfrm>
            <a:off x="1004162" y="1319079"/>
            <a:ext cx="1684908" cy="1482389"/>
            <a:chOff x="1057275" y="1583888"/>
            <a:chExt cx="1712098" cy="1513131"/>
          </a:xfrm>
        </p:grpSpPr>
        <p:sp>
          <p:nvSpPr>
            <p:cNvPr id="31" name="圆角矩形 9"/>
            <p:cNvSpPr/>
            <p:nvPr/>
          </p:nvSpPr>
          <p:spPr>
            <a:xfrm>
              <a:off x="1057275" y="1583888"/>
              <a:ext cx="1712098" cy="1513131"/>
            </a:xfrm>
            <a:prstGeom prst="roundRect">
              <a:avLst>
                <a:gd fmla="val 6371"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2040204020203" pitchFamily="34" typeface="微软雅黑 Light"/>
                <a:ea charset="-122" panose="020b0502040204020203" pitchFamily="34" typeface="微软雅黑 Light"/>
              </a:endParaRPr>
            </a:p>
          </p:txBody>
        </p:sp>
        <p:sp>
          <p:nvSpPr>
            <p:cNvPr id="32" name="圆角矩形 10"/>
            <p:cNvSpPr/>
            <p:nvPr/>
          </p:nvSpPr>
          <p:spPr>
            <a:xfrm>
              <a:off x="1097436" y="1622223"/>
              <a:ext cx="1620675" cy="1172170"/>
            </a:xfrm>
            <a:prstGeom prst="roundRect">
              <a:avLst>
                <a:gd fmla="val 6371"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2040204020203" pitchFamily="34" typeface="微软雅黑 Light"/>
                <a:ea charset="-122" panose="020b0502040204020203" pitchFamily="34" typeface="微软雅黑 Light"/>
              </a:endParaRPr>
            </a:p>
          </p:txBody>
        </p:sp>
        <p:sp>
          <p:nvSpPr>
            <p:cNvPr id="33" name="Text Box 41"/>
            <p:cNvSpPr txBox="1">
              <a:spLocks noChangeArrowheads="1"/>
            </p:cNvSpPr>
            <p:nvPr/>
          </p:nvSpPr>
          <p:spPr bwMode="auto">
            <a:xfrm>
              <a:off x="1097436" y="1815163"/>
              <a:ext cx="1620675" cy="802692"/>
            </a:xfrm>
            <a:prstGeom prst="rect">
              <a:avLst/>
            </a:prstGeom>
            <a:noFill/>
            <a:ln>
              <a:noFill/>
            </a:ln>
            <a:effectLst/>
            <a:extLst>
              <a:ext uri="{909E8E84-426E-40DD-AFC4-6F175D3DCCD1}">
                <a14:hiddenFill>
                  <a:solidFill>
                    <a:srgbClr val="C800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lnSpc>
                  <a:spcPct val="114000"/>
                </a:lnSpc>
              </a:pPr>
              <a:r>
                <a:rPr altLang="en-US" lang="zh-CN" sz="1000">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sp>
          <p:nvSpPr>
            <p:cNvPr id="34" name="矩形 27"/>
            <p:cNvSpPr/>
            <p:nvPr/>
          </p:nvSpPr>
          <p:spPr>
            <a:xfrm>
              <a:off x="1519543" y="2806203"/>
              <a:ext cx="805269" cy="280009"/>
            </a:xfrm>
            <a:prstGeom prst="rect">
              <a:avLst/>
            </a:prstGeom>
          </p:spPr>
          <p:txBody>
            <a:bodyPr wrap="none">
              <a:spAutoFit/>
            </a:bodyPr>
            <a:lstStyle/>
            <a:p>
              <a:pPr algn="ctr"/>
              <a:r>
                <a:rPr altLang="en-US" b="1" lang="zh-CN" sz="1200">
                  <a:solidFill>
                    <a:schemeClr val="bg1"/>
                  </a:solidFill>
                  <a:latin charset="-122" panose="020b0502040204020203" pitchFamily="34" typeface="微软雅黑 Light"/>
                  <a:ea charset="-122" panose="020b0502040204020203" pitchFamily="34" typeface="微软雅黑 Light"/>
                </a:rPr>
                <a:t>添加内容</a:t>
              </a:r>
            </a:p>
          </p:txBody>
        </p:sp>
      </p:grpSp>
      <p:grpSp>
        <p:nvGrpSpPr>
          <p:cNvPr id="35" name="Group 115"/>
          <p:cNvGrpSpPr/>
          <p:nvPr/>
        </p:nvGrpSpPr>
        <p:grpSpPr>
          <a:xfrm>
            <a:off x="2749246" y="1326341"/>
            <a:ext cx="1684908" cy="1482389"/>
            <a:chOff x="2830520" y="1591301"/>
            <a:chExt cx="1712098" cy="1513131"/>
          </a:xfrm>
        </p:grpSpPr>
        <p:sp>
          <p:nvSpPr>
            <p:cNvPr id="36" name="圆角矩形 11"/>
            <p:cNvSpPr/>
            <p:nvPr/>
          </p:nvSpPr>
          <p:spPr>
            <a:xfrm>
              <a:off x="2830520" y="1591301"/>
              <a:ext cx="1712098" cy="1513131"/>
            </a:xfrm>
            <a:prstGeom prst="roundRect">
              <a:avLst>
                <a:gd fmla="val 6371"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2040204020203" pitchFamily="34" typeface="微软雅黑 Light"/>
                <a:ea charset="-122" panose="020b0502040204020203" pitchFamily="34" typeface="微软雅黑 Light"/>
              </a:endParaRPr>
            </a:p>
          </p:txBody>
        </p:sp>
        <p:sp>
          <p:nvSpPr>
            <p:cNvPr id="37" name="圆角矩形 12"/>
            <p:cNvSpPr/>
            <p:nvPr/>
          </p:nvSpPr>
          <p:spPr>
            <a:xfrm>
              <a:off x="2870680" y="1629636"/>
              <a:ext cx="1620675" cy="1172170"/>
            </a:xfrm>
            <a:prstGeom prst="roundRect">
              <a:avLst>
                <a:gd fmla="val 6371"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2040204020203" pitchFamily="34" typeface="微软雅黑 Light"/>
                <a:ea charset="-122" panose="020b0502040204020203" pitchFamily="34" typeface="微软雅黑 Light"/>
              </a:endParaRPr>
            </a:p>
          </p:txBody>
        </p:sp>
        <p:sp>
          <p:nvSpPr>
            <p:cNvPr id="38" name="矩形 28"/>
            <p:cNvSpPr/>
            <p:nvPr/>
          </p:nvSpPr>
          <p:spPr>
            <a:xfrm>
              <a:off x="3291003" y="2806203"/>
              <a:ext cx="805269" cy="280009"/>
            </a:xfrm>
            <a:prstGeom prst="rect">
              <a:avLst/>
            </a:prstGeom>
          </p:spPr>
          <p:txBody>
            <a:bodyPr wrap="none">
              <a:spAutoFit/>
            </a:bodyPr>
            <a:lstStyle/>
            <a:p>
              <a:pPr algn="ctr"/>
              <a:r>
                <a:rPr altLang="en-US" b="1" lang="zh-CN" sz="1200">
                  <a:solidFill>
                    <a:schemeClr val="bg1"/>
                  </a:solidFill>
                  <a:latin charset="-122" panose="020b0502040204020203" pitchFamily="34" typeface="微软雅黑 Light"/>
                  <a:ea charset="-122" panose="020b0502040204020203" pitchFamily="34" typeface="微软雅黑 Light"/>
                </a:rPr>
                <a:t>添加内容</a:t>
              </a:r>
            </a:p>
          </p:txBody>
        </p:sp>
        <p:sp>
          <p:nvSpPr>
            <p:cNvPr id="39" name="Text Box 41"/>
            <p:cNvSpPr txBox="1">
              <a:spLocks noChangeArrowheads="1"/>
            </p:cNvSpPr>
            <p:nvPr/>
          </p:nvSpPr>
          <p:spPr bwMode="auto">
            <a:xfrm>
              <a:off x="2870511" y="1815163"/>
              <a:ext cx="1620675" cy="802692"/>
            </a:xfrm>
            <a:prstGeom prst="rect">
              <a:avLst/>
            </a:prstGeom>
            <a:noFill/>
            <a:ln>
              <a:noFill/>
            </a:ln>
            <a:effectLst/>
            <a:extLst>
              <a:ext uri="{909E8E84-426E-40DD-AFC4-6F175D3DCCD1}">
                <a14:hiddenFill>
                  <a:solidFill>
                    <a:srgbClr val="C800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lnSpc>
                  <a:spcPct val="114000"/>
                </a:lnSpc>
              </a:pPr>
              <a:r>
                <a:rPr altLang="en-US" lang="zh-CN" sz="1000">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grpSp>
        <p:nvGrpSpPr>
          <p:cNvPr id="40" name="Group 117"/>
          <p:cNvGrpSpPr/>
          <p:nvPr/>
        </p:nvGrpSpPr>
        <p:grpSpPr>
          <a:xfrm>
            <a:off x="4494328" y="1329254"/>
            <a:ext cx="1684908" cy="1482389"/>
            <a:chOff x="4603764" y="1594274"/>
            <a:chExt cx="1712098" cy="1513131"/>
          </a:xfrm>
        </p:grpSpPr>
        <p:sp>
          <p:nvSpPr>
            <p:cNvPr id="41" name="圆角矩形 13"/>
            <p:cNvSpPr/>
            <p:nvPr/>
          </p:nvSpPr>
          <p:spPr>
            <a:xfrm>
              <a:off x="4603764" y="1594274"/>
              <a:ext cx="1712098" cy="1513131"/>
            </a:xfrm>
            <a:prstGeom prst="roundRect">
              <a:avLst>
                <a:gd fmla="val 6371"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2040204020203" pitchFamily="34" typeface="微软雅黑 Light"/>
                <a:ea charset="-122" panose="020b0502040204020203" pitchFamily="34" typeface="微软雅黑 Light"/>
              </a:endParaRPr>
            </a:p>
          </p:txBody>
        </p:sp>
        <p:sp>
          <p:nvSpPr>
            <p:cNvPr id="42" name="圆角矩形 14"/>
            <p:cNvSpPr/>
            <p:nvPr/>
          </p:nvSpPr>
          <p:spPr>
            <a:xfrm>
              <a:off x="4643925" y="1632610"/>
              <a:ext cx="1620675" cy="1172170"/>
            </a:xfrm>
            <a:prstGeom prst="roundRect">
              <a:avLst>
                <a:gd fmla="val 6371"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2040204020203" pitchFamily="34" typeface="微软雅黑 Light"/>
                <a:ea charset="-122" panose="020b0502040204020203" pitchFamily="34" typeface="微软雅黑 Light"/>
              </a:endParaRPr>
            </a:p>
          </p:txBody>
        </p:sp>
        <p:sp>
          <p:nvSpPr>
            <p:cNvPr id="43" name="矩形 29"/>
            <p:cNvSpPr/>
            <p:nvPr/>
          </p:nvSpPr>
          <p:spPr>
            <a:xfrm>
              <a:off x="5032445" y="2806203"/>
              <a:ext cx="805269" cy="280009"/>
            </a:xfrm>
            <a:prstGeom prst="rect">
              <a:avLst/>
            </a:prstGeom>
          </p:spPr>
          <p:txBody>
            <a:bodyPr wrap="none">
              <a:spAutoFit/>
            </a:bodyPr>
            <a:lstStyle/>
            <a:p>
              <a:pPr algn="ctr"/>
              <a:r>
                <a:rPr altLang="en-US" b="1" lang="zh-CN" sz="1200">
                  <a:solidFill>
                    <a:schemeClr val="bg1"/>
                  </a:solidFill>
                  <a:latin charset="-122" panose="020b0502040204020203" pitchFamily="34" typeface="微软雅黑 Light"/>
                  <a:ea charset="-122" panose="020b0502040204020203" pitchFamily="34" typeface="微软雅黑 Light"/>
                </a:rPr>
                <a:t>添加内容</a:t>
              </a:r>
            </a:p>
          </p:txBody>
        </p:sp>
        <p:sp>
          <p:nvSpPr>
            <p:cNvPr id="44" name="Text Box 41"/>
            <p:cNvSpPr txBox="1">
              <a:spLocks noChangeArrowheads="1"/>
            </p:cNvSpPr>
            <p:nvPr/>
          </p:nvSpPr>
          <p:spPr bwMode="auto">
            <a:xfrm>
              <a:off x="4632636" y="1824688"/>
              <a:ext cx="1620675" cy="802692"/>
            </a:xfrm>
            <a:prstGeom prst="rect">
              <a:avLst/>
            </a:prstGeom>
            <a:noFill/>
            <a:ln>
              <a:noFill/>
            </a:ln>
            <a:effectLst/>
            <a:extLst>
              <a:ext uri="{909E8E84-426E-40DD-AFC4-6F175D3DCCD1}">
                <a14:hiddenFill>
                  <a:solidFill>
                    <a:srgbClr val="C800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lnSpc>
                  <a:spcPct val="114000"/>
                </a:lnSpc>
              </a:pPr>
              <a:r>
                <a:rPr altLang="en-US" lang="zh-CN" sz="1000">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grpSp>
        <p:nvGrpSpPr>
          <p:cNvPr id="45" name="Group 118"/>
          <p:cNvGrpSpPr/>
          <p:nvPr/>
        </p:nvGrpSpPr>
        <p:grpSpPr>
          <a:xfrm>
            <a:off x="6229685" y="1329254"/>
            <a:ext cx="1684908" cy="1482389"/>
            <a:chOff x="6367126" y="1594274"/>
            <a:chExt cx="1712098" cy="1513131"/>
          </a:xfrm>
        </p:grpSpPr>
        <p:sp>
          <p:nvSpPr>
            <p:cNvPr id="46" name="圆角矩形 15"/>
            <p:cNvSpPr/>
            <p:nvPr/>
          </p:nvSpPr>
          <p:spPr>
            <a:xfrm>
              <a:off x="6367126" y="1594274"/>
              <a:ext cx="1712098" cy="1513131"/>
            </a:xfrm>
            <a:prstGeom prst="roundRect">
              <a:avLst>
                <a:gd fmla="val 6371" name="adj"/>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2040204020203" pitchFamily="34" typeface="微软雅黑 Light"/>
                <a:ea charset="-122" panose="020b0502040204020203" pitchFamily="34" typeface="微软雅黑 Light"/>
              </a:endParaRPr>
            </a:p>
          </p:txBody>
        </p:sp>
        <p:sp>
          <p:nvSpPr>
            <p:cNvPr id="47" name="圆角矩形 16"/>
            <p:cNvSpPr/>
            <p:nvPr/>
          </p:nvSpPr>
          <p:spPr>
            <a:xfrm>
              <a:off x="6407286" y="1632610"/>
              <a:ext cx="1620675" cy="1172170"/>
            </a:xfrm>
            <a:prstGeom prst="roundRect">
              <a:avLst>
                <a:gd fmla="val 6371"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latin charset="-122" panose="020b0502040204020203" pitchFamily="34" typeface="微软雅黑 Light"/>
                <a:ea charset="-122" panose="020b0502040204020203" pitchFamily="34" typeface="微软雅黑 Light"/>
              </a:endParaRPr>
            </a:p>
          </p:txBody>
        </p:sp>
        <p:sp>
          <p:nvSpPr>
            <p:cNvPr id="48" name="矩形 30"/>
            <p:cNvSpPr/>
            <p:nvPr/>
          </p:nvSpPr>
          <p:spPr>
            <a:xfrm>
              <a:off x="6820541" y="2806203"/>
              <a:ext cx="805269" cy="280009"/>
            </a:xfrm>
            <a:prstGeom prst="rect">
              <a:avLst/>
            </a:prstGeom>
          </p:spPr>
          <p:txBody>
            <a:bodyPr wrap="none">
              <a:spAutoFit/>
            </a:bodyPr>
            <a:lstStyle/>
            <a:p>
              <a:pPr algn="ctr"/>
              <a:r>
                <a:rPr altLang="en-US" b="1" lang="zh-CN" sz="1200">
                  <a:solidFill>
                    <a:schemeClr val="bg1"/>
                  </a:solidFill>
                  <a:latin charset="-122" panose="020b0502040204020203" pitchFamily="34" typeface="微软雅黑 Light"/>
                  <a:ea charset="-122" panose="020b0502040204020203" pitchFamily="34" typeface="微软雅黑 Light"/>
                </a:rPr>
                <a:t>添加内容</a:t>
              </a:r>
            </a:p>
          </p:txBody>
        </p:sp>
        <p:sp>
          <p:nvSpPr>
            <p:cNvPr id="49" name="Text Box 41"/>
            <p:cNvSpPr txBox="1">
              <a:spLocks noChangeArrowheads="1"/>
            </p:cNvSpPr>
            <p:nvPr/>
          </p:nvSpPr>
          <p:spPr bwMode="auto">
            <a:xfrm>
              <a:off x="6458549" y="1834213"/>
              <a:ext cx="1620675" cy="802692"/>
            </a:xfrm>
            <a:prstGeom prst="rect">
              <a:avLst/>
            </a:prstGeom>
            <a:noFill/>
            <a:ln>
              <a:noFill/>
            </a:ln>
            <a:effectLst/>
            <a:extLst>
              <a:ext uri="{909E8E84-426E-40DD-AFC4-6F175D3DCCD1}">
                <a14:hiddenFill>
                  <a:solidFill>
                    <a:srgbClr val="C800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lnSpc>
                  <a:spcPct val="114000"/>
                </a:lnSpc>
              </a:pPr>
              <a:r>
                <a:rPr altLang="en-US" lang="zh-CN" sz="1000">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grpSp>
        <p:nvGrpSpPr>
          <p:cNvPr id="50" name="Group 119"/>
          <p:cNvGrpSpPr/>
          <p:nvPr/>
        </p:nvGrpSpPr>
        <p:grpSpPr>
          <a:xfrm>
            <a:off x="2907878" y="3282112"/>
            <a:ext cx="3074260" cy="3029316"/>
            <a:chOff x="2953610" y="3349505"/>
            <a:chExt cx="3123871" cy="3092138"/>
          </a:xfrm>
        </p:grpSpPr>
        <p:grpSp>
          <p:nvGrpSpPr>
            <p:cNvPr id="51" name="Group 109"/>
            <p:cNvGrpSpPr/>
            <p:nvPr/>
          </p:nvGrpSpPr>
          <p:grpSpPr>
            <a:xfrm>
              <a:off x="2953610" y="3349506"/>
              <a:ext cx="3123870" cy="3092137"/>
              <a:chOff x="2953610" y="3349506"/>
              <a:chExt cx="3123870" cy="3092137"/>
            </a:xfrm>
          </p:grpSpPr>
          <p:sp>
            <p:nvSpPr>
              <p:cNvPr id="82" name="空心弧 6"/>
              <p:cNvSpPr/>
              <p:nvPr/>
            </p:nvSpPr>
            <p:spPr>
              <a:xfrm rot="13253830">
                <a:off x="2953610" y="3349506"/>
                <a:ext cx="3123870" cy="3092137"/>
              </a:xfrm>
              <a:prstGeom prst="blockArc">
                <a:avLst>
                  <a:gd fmla="val 19149915" name="adj1"/>
                  <a:gd fmla="val 0" name="adj2"/>
                  <a:gd fmla="val 25000" name="adj3"/>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anose="020b0502040204020203" pitchFamily="34" typeface="微软雅黑 Light"/>
                  <a:ea charset="-122" panose="020b0502040204020203" pitchFamily="34" typeface="微软雅黑 Light"/>
                </a:endParaRPr>
              </a:p>
            </p:txBody>
          </p:sp>
          <p:grpSp>
            <p:nvGrpSpPr>
              <p:cNvPr id="83" name="组合 41"/>
              <p:cNvGrpSpPr/>
              <p:nvPr/>
            </p:nvGrpSpPr>
            <p:grpSpPr>
              <a:xfrm>
                <a:off x="3241207" y="4327342"/>
                <a:ext cx="366085" cy="301752"/>
                <a:chOff x="5146675" y="766763"/>
                <a:chExt cx="1590676" cy="1338263"/>
              </a:xfrm>
              <a:solidFill>
                <a:schemeClr val="bg1"/>
              </a:solidFill>
            </p:grpSpPr>
            <p:sp>
              <p:nvSpPr>
                <p:cNvPr id="84" name="Oval 18"/>
                <p:cNvSpPr>
                  <a:spLocks noChangeArrowheads="1"/>
                </p:cNvSpPr>
                <p:nvPr/>
              </p:nvSpPr>
              <p:spPr bwMode="auto">
                <a:xfrm>
                  <a:off x="5675313" y="766763"/>
                  <a:ext cx="533400" cy="534988"/>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85" name="Freeform 19"/>
                <p:cNvSpPr/>
                <p:nvPr/>
              </p:nvSpPr>
              <p:spPr bwMode="auto">
                <a:xfrm>
                  <a:off x="5511800" y="1344613"/>
                  <a:ext cx="860425" cy="760413"/>
                </a:xfrm>
                <a:custGeom>
                  <a:gdLst>
                    <a:gd fmla="*/ 201 w 301" name="T0"/>
                    <a:gd fmla="*/ 0 h 266" name="T1"/>
                    <a:gd fmla="*/ 151 w 301" name="T2"/>
                    <a:gd fmla="*/ 67 h 266" name="T3"/>
                    <a:gd fmla="*/ 101 w 301" name="T4"/>
                    <a:gd fmla="*/ 0 h 266" name="T5"/>
                    <a:gd fmla="*/ 0 w 301" name="T6"/>
                    <a:gd fmla="*/ 144 h 266" name="T7"/>
                    <a:gd fmla="*/ 0 w 301" name="T8"/>
                    <a:gd fmla="*/ 235 h 266" name="T9"/>
                    <a:gd fmla="*/ 0 w 301" name="T10"/>
                    <a:gd fmla="*/ 235 h 266" name="T11"/>
                    <a:gd fmla="*/ 151 w 301" name="T12"/>
                    <a:gd fmla="*/ 266 h 266" name="T13"/>
                    <a:gd fmla="*/ 301 w 301" name="T14"/>
                    <a:gd fmla="*/ 235 h 266" name="T15"/>
                    <a:gd fmla="*/ 301 w 301" name="T16"/>
                    <a:gd fmla="*/ 235 h 266" name="T17"/>
                    <a:gd fmla="*/ 301 w 301" name="T18"/>
                    <a:gd fmla="*/ 144 h 266" name="T19"/>
                    <a:gd fmla="*/ 201 w 301" name="T20"/>
                    <a:gd fmla="*/ 0 h 2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6" w="301">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86" name="Freeform 20"/>
                <p:cNvSpPr/>
                <p:nvPr/>
              </p:nvSpPr>
              <p:spPr bwMode="auto">
                <a:xfrm>
                  <a:off x="5900738" y="1319213"/>
                  <a:ext cx="85725" cy="50800"/>
                </a:xfrm>
                <a:custGeom>
                  <a:gdLst>
                    <a:gd fmla="*/ 30 w 30" name="T0"/>
                    <a:gd fmla="*/ 1 h 18" name="T1"/>
                    <a:gd fmla="*/ 15 w 30" name="T2"/>
                    <a:gd fmla="*/ 0 h 18" name="T3"/>
                    <a:gd fmla="*/ 1 w 30" name="T4"/>
                    <a:gd fmla="*/ 1 h 18" name="T5"/>
                    <a:gd fmla="*/ 7 w 30" name="T6"/>
                    <a:gd fmla="*/ 18 h 18" name="T7"/>
                    <a:gd fmla="*/ 24 w 30" name="T8"/>
                    <a:gd fmla="*/ 18 h 18" name="T9"/>
                    <a:gd fmla="*/ 30 w 30" name="T10"/>
                    <a:gd fmla="*/ 1 h 18" name="T11"/>
                  </a:gdLst>
                  <a:cxnLst>
                    <a:cxn ang="0">
                      <a:pos x="T0" y="T1"/>
                    </a:cxn>
                    <a:cxn ang="0">
                      <a:pos x="T2" y="T3"/>
                    </a:cxn>
                    <a:cxn ang="0">
                      <a:pos x="T4" y="T5"/>
                    </a:cxn>
                    <a:cxn ang="0">
                      <a:pos x="T6" y="T7"/>
                    </a:cxn>
                    <a:cxn ang="0">
                      <a:pos x="T8" y="T9"/>
                    </a:cxn>
                    <a:cxn ang="0">
                      <a:pos x="T10" y="T11"/>
                    </a:cxn>
                  </a:cxnLst>
                  <a:rect b="b" l="0" r="r" t="0"/>
                  <a:pathLst>
                    <a:path h="18" w="30">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87" name="Freeform 21"/>
                <p:cNvSpPr/>
                <p:nvPr/>
              </p:nvSpPr>
              <p:spPr bwMode="auto">
                <a:xfrm>
                  <a:off x="5894388" y="1377951"/>
                  <a:ext cx="95250" cy="130175"/>
                </a:xfrm>
                <a:custGeom>
                  <a:gdLst>
                    <a:gd fmla="*/ 15 w 60" name="T0"/>
                    <a:gd fmla="*/ 0 h 82" name="T1"/>
                    <a:gd fmla="*/ 47 w 60" name="T2"/>
                    <a:gd fmla="*/ 0 h 82" name="T3"/>
                    <a:gd fmla="*/ 60 w 60" name="T4"/>
                    <a:gd fmla="*/ 47 h 82" name="T5"/>
                    <a:gd fmla="*/ 31 w 60" name="T6"/>
                    <a:gd fmla="*/ 82 h 82" name="T7"/>
                    <a:gd fmla="*/ 0 w 60" name="T8"/>
                    <a:gd fmla="*/ 47 h 82" name="T9"/>
                    <a:gd fmla="*/ 15 w 60" name="T10"/>
                    <a:gd fmla="*/ 0 h 82" name="T11"/>
                  </a:gdLst>
                  <a:cxnLst>
                    <a:cxn ang="0">
                      <a:pos x="T0" y="T1"/>
                    </a:cxn>
                    <a:cxn ang="0">
                      <a:pos x="T2" y="T3"/>
                    </a:cxn>
                    <a:cxn ang="0">
                      <a:pos x="T4" y="T5"/>
                    </a:cxn>
                    <a:cxn ang="0">
                      <a:pos x="T6" y="T7"/>
                    </a:cxn>
                    <a:cxn ang="0">
                      <a:pos x="T8" y="T9"/>
                    </a:cxn>
                    <a:cxn ang="0">
                      <a:pos x="T10" y="T11"/>
                    </a:cxn>
                  </a:cxnLst>
                  <a:rect b="b" l="0" r="r" t="0"/>
                  <a:pathLst>
                    <a:path h="82" w="60">
                      <a:moveTo>
                        <a:pt x="15" y="0"/>
                      </a:moveTo>
                      <a:lnTo>
                        <a:pt x="47" y="0"/>
                      </a:lnTo>
                      <a:lnTo>
                        <a:pt x="60" y="47"/>
                      </a:lnTo>
                      <a:lnTo>
                        <a:pt x="31" y="82"/>
                      </a:lnTo>
                      <a:lnTo>
                        <a:pt x="0" y="47"/>
                      </a:lnTo>
                      <a:lnTo>
                        <a:pt x="15" y="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88" name="Freeform 22"/>
                <p:cNvSpPr/>
                <p:nvPr/>
              </p:nvSpPr>
              <p:spPr bwMode="auto">
                <a:xfrm>
                  <a:off x="5432425" y="1427163"/>
                  <a:ext cx="71438" cy="96838"/>
                </a:xfrm>
                <a:custGeom>
                  <a:gdLst>
                    <a:gd fmla="*/ 23 w 45" name="T0"/>
                    <a:gd fmla="*/ 61 h 61" name="T1"/>
                    <a:gd fmla="*/ 45 w 45" name="T2"/>
                    <a:gd fmla="*/ 34 h 61" name="T3"/>
                    <a:gd fmla="*/ 34 w 45" name="T4"/>
                    <a:gd fmla="*/ 0 h 61" name="T5"/>
                    <a:gd fmla="*/ 11 w 45" name="T6"/>
                    <a:gd fmla="*/ 0 h 61" name="T7"/>
                    <a:gd fmla="*/ 0 w 45" name="T8"/>
                    <a:gd fmla="*/ 34 h 61" name="T9"/>
                    <a:gd fmla="*/ 23 w 45" name="T10"/>
                    <a:gd fmla="*/ 61 h 61" name="T11"/>
                  </a:gdLst>
                  <a:cxnLst>
                    <a:cxn ang="0">
                      <a:pos x="T0" y="T1"/>
                    </a:cxn>
                    <a:cxn ang="0">
                      <a:pos x="T2" y="T3"/>
                    </a:cxn>
                    <a:cxn ang="0">
                      <a:pos x="T4" y="T5"/>
                    </a:cxn>
                    <a:cxn ang="0">
                      <a:pos x="T6" y="T7"/>
                    </a:cxn>
                    <a:cxn ang="0">
                      <a:pos x="T8" y="T9"/>
                    </a:cxn>
                    <a:cxn ang="0">
                      <a:pos x="T10" y="T11"/>
                    </a:cxn>
                  </a:cxnLst>
                  <a:rect b="b" l="0" r="r" t="0"/>
                  <a:pathLst>
                    <a:path h="61" w="45">
                      <a:moveTo>
                        <a:pt x="23" y="61"/>
                      </a:moveTo>
                      <a:lnTo>
                        <a:pt x="45" y="34"/>
                      </a:lnTo>
                      <a:lnTo>
                        <a:pt x="34" y="0"/>
                      </a:lnTo>
                      <a:lnTo>
                        <a:pt x="11" y="0"/>
                      </a:lnTo>
                      <a:lnTo>
                        <a:pt x="0" y="34"/>
                      </a:lnTo>
                      <a:lnTo>
                        <a:pt x="23" y="61"/>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89" name="Freeform 23"/>
                <p:cNvSpPr/>
                <p:nvPr/>
              </p:nvSpPr>
              <p:spPr bwMode="auto">
                <a:xfrm>
                  <a:off x="5146675" y="1401763"/>
                  <a:ext cx="465138" cy="568325"/>
                </a:xfrm>
                <a:custGeom>
                  <a:gdLst>
                    <a:gd fmla="*/ 150 w 163" name="T0"/>
                    <a:gd fmla="*/ 0 h 199" name="T1"/>
                    <a:gd fmla="*/ 113 w 163" name="T2"/>
                    <a:gd fmla="*/ 50 h 199" name="T3"/>
                    <a:gd fmla="*/ 75 w 163" name="T4"/>
                    <a:gd fmla="*/ 0 h 199" name="T5"/>
                    <a:gd fmla="*/ 0 w 163" name="T6"/>
                    <a:gd fmla="*/ 108 h 199" name="T7"/>
                    <a:gd fmla="*/ 0 w 163" name="T8"/>
                    <a:gd fmla="*/ 176 h 199" name="T9"/>
                    <a:gd fmla="*/ 0 w 163" name="T10"/>
                    <a:gd fmla="*/ 176 h 199" name="T11"/>
                    <a:gd fmla="*/ 113 w 163" name="T12"/>
                    <a:gd fmla="*/ 199 h 199" name="T13"/>
                    <a:gd fmla="*/ 114 w 163" name="T14"/>
                    <a:gd fmla="*/ 199 h 199" name="T15"/>
                    <a:gd fmla="*/ 114 w 163" name="T16"/>
                    <a:gd fmla="*/ 124 h 199" name="T17"/>
                    <a:gd fmla="*/ 163 w 163" name="T18"/>
                    <a:gd fmla="*/ 6 h 199" name="T19"/>
                    <a:gd fmla="*/ 150 w 163" name="T20"/>
                    <a:gd fmla="*/ 0 h 1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9" w="163">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90" name="Freeform 24"/>
                <p:cNvSpPr/>
                <p:nvPr/>
              </p:nvSpPr>
              <p:spPr bwMode="auto">
                <a:xfrm>
                  <a:off x="5438775" y="1381126"/>
                  <a:ext cx="61913" cy="41275"/>
                </a:xfrm>
                <a:custGeom>
                  <a:gdLst>
                    <a:gd fmla="*/ 18 w 22" name="T0"/>
                    <a:gd fmla="*/ 14 h 14" name="T1"/>
                    <a:gd fmla="*/ 22 w 22" name="T2"/>
                    <a:gd fmla="*/ 1 h 14" name="T3"/>
                    <a:gd fmla="*/ 11 w 22" name="T4"/>
                    <a:gd fmla="*/ 0 h 14" name="T5"/>
                    <a:gd fmla="*/ 0 w 22" name="T6"/>
                    <a:gd fmla="*/ 1 h 14" name="T7"/>
                    <a:gd fmla="*/ 5 w 22" name="T8"/>
                    <a:gd fmla="*/ 14 h 14" name="T9"/>
                    <a:gd fmla="*/ 18 w 22" name="T10"/>
                    <a:gd fmla="*/ 14 h 14" name="T11"/>
                  </a:gdLst>
                  <a:cxnLst>
                    <a:cxn ang="0">
                      <a:pos x="T0" y="T1"/>
                    </a:cxn>
                    <a:cxn ang="0">
                      <a:pos x="T2" y="T3"/>
                    </a:cxn>
                    <a:cxn ang="0">
                      <a:pos x="T4" y="T5"/>
                    </a:cxn>
                    <a:cxn ang="0">
                      <a:pos x="T6" y="T7"/>
                    </a:cxn>
                    <a:cxn ang="0">
                      <a:pos x="T8" y="T9"/>
                    </a:cxn>
                    <a:cxn ang="0">
                      <a:pos x="T10" y="T11"/>
                    </a:cxn>
                  </a:cxnLst>
                  <a:rect b="b" l="0" r="r" t="0"/>
                  <a:pathLst>
                    <a:path h="14" w="22">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91" name="Oval 25"/>
                <p:cNvSpPr>
                  <a:spLocks noChangeArrowheads="1"/>
                </p:cNvSpPr>
                <p:nvPr/>
              </p:nvSpPr>
              <p:spPr bwMode="auto">
                <a:xfrm>
                  <a:off x="5267325" y="966788"/>
                  <a:ext cx="401638" cy="403225"/>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92" name="Freeform 26"/>
                <p:cNvSpPr/>
                <p:nvPr/>
              </p:nvSpPr>
              <p:spPr bwMode="auto">
                <a:xfrm>
                  <a:off x="6386513" y="1381126"/>
                  <a:ext cx="61913" cy="41275"/>
                </a:xfrm>
                <a:custGeom>
                  <a:gdLst>
                    <a:gd fmla="*/ 17 w 22" name="T0"/>
                    <a:gd fmla="*/ 14 h 14" name="T1"/>
                    <a:gd fmla="*/ 22 w 22" name="T2"/>
                    <a:gd fmla="*/ 1 h 14" name="T3"/>
                    <a:gd fmla="*/ 11 w 22" name="T4"/>
                    <a:gd fmla="*/ 0 h 14" name="T5"/>
                    <a:gd fmla="*/ 0 w 22" name="T6"/>
                    <a:gd fmla="*/ 1 h 14" name="T7"/>
                    <a:gd fmla="*/ 5 w 22" name="T8"/>
                    <a:gd fmla="*/ 14 h 14" name="T9"/>
                    <a:gd fmla="*/ 17 w 22" name="T10"/>
                    <a:gd fmla="*/ 14 h 14" name="T11"/>
                  </a:gdLst>
                  <a:cxnLst>
                    <a:cxn ang="0">
                      <a:pos x="T0" y="T1"/>
                    </a:cxn>
                    <a:cxn ang="0">
                      <a:pos x="T2" y="T3"/>
                    </a:cxn>
                    <a:cxn ang="0">
                      <a:pos x="T4" y="T5"/>
                    </a:cxn>
                    <a:cxn ang="0">
                      <a:pos x="T6" y="T7"/>
                    </a:cxn>
                    <a:cxn ang="0">
                      <a:pos x="T8" y="T9"/>
                    </a:cxn>
                    <a:cxn ang="0">
                      <a:pos x="T10" y="T11"/>
                    </a:cxn>
                  </a:cxnLst>
                  <a:rect b="b" l="0" r="r" t="0"/>
                  <a:pathLst>
                    <a:path h="14" w="22">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93" name="Freeform 27"/>
                <p:cNvSpPr/>
                <p:nvPr/>
              </p:nvSpPr>
              <p:spPr bwMode="auto">
                <a:xfrm>
                  <a:off x="6380163" y="1427163"/>
                  <a:ext cx="71438" cy="96838"/>
                </a:xfrm>
                <a:custGeom>
                  <a:gdLst>
                    <a:gd fmla="*/ 24 w 45" name="T0"/>
                    <a:gd fmla="*/ 61 h 61" name="T1"/>
                    <a:gd fmla="*/ 45 w 45" name="T2"/>
                    <a:gd fmla="*/ 34 h 61" name="T3"/>
                    <a:gd fmla="*/ 34 w 45" name="T4"/>
                    <a:gd fmla="*/ 0 h 61" name="T5"/>
                    <a:gd fmla="*/ 11 w 45" name="T6"/>
                    <a:gd fmla="*/ 0 h 61" name="T7"/>
                    <a:gd fmla="*/ 0 w 45" name="T8"/>
                    <a:gd fmla="*/ 34 h 61" name="T9"/>
                    <a:gd fmla="*/ 24 w 45" name="T10"/>
                    <a:gd fmla="*/ 61 h 61" name="T11"/>
                  </a:gdLst>
                  <a:cxnLst>
                    <a:cxn ang="0">
                      <a:pos x="T0" y="T1"/>
                    </a:cxn>
                    <a:cxn ang="0">
                      <a:pos x="T2" y="T3"/>
                    </a:cxn>
                    <a:cxn ang="0">
                      <a:pos x="T4" y="T5"/>
                    </a:cxn>
                    <a:cxn ang="0">
                      <a:pos x="T6" y="T7"/>
                    </a:cxn>
                    <a:cxn ang="0">
                      <a:pos x="T8" y="T9"/>
                    </a:cxn>
                    <a:cxn ang="0">
                      <a:pos x="T10" y="T11"/>
                    </a:cxn>
                  </a:cxnLst>
                  <a:rect b="b" l="0" r="r" t="0"/>
                  <a:pathLst>
                    <a:path h="61" w="45">
                      <a:moveTo>
                        <a:pt x="24" y="61"/>
                      </a:moveTo>
                      <a:lnTo>
                        <a:pt x="45" y="34"/>
                      </a:lnTo>
                      <a:lnTo>
                        <a:pt x="34" y="0"/>
                      </a:lnTo>
                      <a:lnTo>
                        <a:pt x="11" y="0"/>
                      </a:lnTo>
                      <a:lnTo>
                        <a:pt x="0" y="34"/>
                      </a:lnTo>
                      <a:lnTo>
                        <a:pt x="24" y="61"/>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94" name="Oval 28"/>
                <p:cNvSpPr>
                  <a:spLocks noChangeArrowheads="1"/>
                </p:cNvSpPr>
                <p:nvPr/>
              </p:nvSpPr>
              <p:spPr bwMode="auto">
                <a:xfrm>
                  <a:off x="6215063" y="966788"/>
                  <a:ext cx="403225" cy="403225"/>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95" name="Freeform 29"/>
                <p:cNvSpPr/>
                <p:nvPr/>
              </p:nvSpPr>
              <p:spPr bwMode="auto">
                <a:xfrm>
                  <a:off x="6272213" y="1401763"/>
                  <a:ext cx="465138" cy="568325"/>
                </a:xfrm>
                <a:custGeom>
                  <a:gdLst>
                    <a:gd fmla="*/ 88 w 163" name="T0"/>
                    <a:gd fmla="*/ 0 h 199" name="T1"/>
                    <a:gd fmla="*/ 51 w 163" name="T2"/>
                    <a:gd fmla="*/ 50 h 199" name="T3"/>
                    <a:gd fmla="*/ 13 w 163" name="T4"/>
                    <a:gd fmla="*/ 0 h 199" name="T5"/>
                    <a:gd fmla="*/ 0 w 163" name="T6"/>
                    <a:gd fmla="*/ 6 h 199" name="T7"/>
                    <a:gd fmla="*/ 49 w 163" name="T8"/>
                    <a:gd fmla="*/ 124 h 199" name="T9"/>
                    <a:gd fmla="*/ 49 w 163" name="T10"/>
                    <a:gd fmla="*/ 199 h 199" name="T11"/>
                    <a:gd fmla="*/ 51 w 163" name="T12"/>
                    <a:gd fmla="*/ 199 h 199" name="T13"/>
                    <a:gd fmla="*/ 163 w 163" name="T14"/>
                    <a:gd fmla="*/ 176 h 199" name="T15"/>
                    <a:gd fmla="*/ 163 w 163" name="T16"/>
                    <a:gd fmla="*/ 176 h 199" name="T17"/>
                    <a:gd fmla="*/ 163 w 163" name="T18"/>
                    <a:gd fmla="*/ 108 h 199" name="T19"/>
                    <a:gd fmla="*/ 88 w 163" name="T20"/>
                    <a:gd fmla="*/ 0 h 1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9" w="163">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grpSp>
        </p:grpSp>
        <p:grpSp>
          <p:nvGrpSpPr>
            <p:cNvPr id="52" name="Group 110"/>
            <p:cNvGrpSpPr/>
            <p:nvPr/>
          </p:nvGrpSpPr>
          <p:grpSpPr>
            <a:xfrm>
              <a:off x="2953611" y="3349505"/>
              <a:ext cx="3123870" cy="3092137"/>
              <a:chOff x="2953611" y="3349505"/>
              <a:chExt cx="3123870" cy="3092137"/>
            </a:xfrm>
          </p:grpSpPr>
          <p:sp>
            <p:nvSpPr>
              <p:cNvPr id="76" name="空心弧 5"/>
              <p:cNvSpPr/>
              <p:nvPr/>
            </p:nvSpPr>
            <p:spPr>
              <a:xfrm rot="16200000">
                <a:off x="2969477" y="3333639"/>
                <a:ext cx="3092137" cy="3123870"/>
              </a:xfrm>
              <a:prstGeom prst="blockArc">
                <a:avLst>
                  <a:gd fmla="val 18701236" name="adj1"/>
                  <a:gd fmla="val 0" name="adj2"/>
                  <a:gd fmla="val 25000" name="adj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anose="020b0502040204020203" pitchFamily="34" typeface="微软雅黑 Light"/>
                  <a:ea charset="-122" panose="020b0502040204020203" pitchFamily="34" typeface="微软雅黑 Light"/>
                </a:endParaRPr>
              </a:p>
            </p:txBody>
          </p:sp>
          <p:grpSp>
            <p:nvGrpSpPr>
              <p:cNvPr id="77" name="组合 55"/>
              <p:cNvGrpSpPr/>
              <p:nvPr/>
            </p:nvGrpSpPr>
            <p:grpSpPr>
              <a:xfrm>
                <a:off x="3878384" y="3722355"/>
                <a:ext cx="309455" cy="281349"/>
                <a:chOff x="5278438" y="2973388"/>
                <a:chExt cx="1344613" cy="1247775"/>
              </a:xfrm>
              <a:solidFill>
                <a:schemeClr val="bg1"/>
              </a:solidFill>
            </p:grpSpPr>
            <p:sp>
              <p:nvSpPr>
                <p:cNvPr id="78" name="Freeform 67"/>
                <p:cNvSpPr>
                  <a:spLocks noEditPoints="1"/>
                </p:cNvSpPr>
                <p:nvPr/>
              </p:nvSpPr>
              <p:spPr bwMode="auto">
                <a:xfrm>
                  <a:off x="5821363" y="2973388"/>
                  <a:ext cx="801688" cy="806450"/>
                </a:xfrm>
                <a:custGeom>
                  <a:gdLst>
                    <a:gd fmla="*/ 256 w 281" name="T0"/>
                    <a:gd fmla="*/ 26 h 282" name="T1"/>
                    <a:gd fmla="*/ 163 w 281" name="T2"/>
                    <a:gd fmla="*/ 26 h 282" name="T3"/>
                    <a:gd fmla="*/ 0 w 281" name="T4"/>
                    <a:gd fmla="*/ 190 h 282" name="T5"/>
                    <a:gd fmla="*/ 92 w 281" name="T6"/>
                    <a:gd fmla="*/ 282 h 282" name="T7"/>
                    <a:gd fmla="*/ 256 w 281" name="T8"/>
                    <a:gd fmla="*/ 119 h 282" name="T9"/>
                    <a:gd fmla="*/ 256 w 281" name="T10"/>
                    <a:gd fmla="*/ 26 h 282" name="T11"/>
                    <a:gd fmla="*/ 55 w 281" name="T12"/>
                    <a:gd fmla="*/ 192 h 282" name="T13"/>
                    <a:gd fmla="*/ 44 w 281" name="T14"/>
                    <a:gd fmla="*/ 181 h 282" name="T15"/>
                    <a:gd fmla="*/ 183 w 281" name="T16"/>
                    <a:gd fmla="*/ 42 h 282" name="T17"/>
                    <a:gd fmla="*/ 194 w 281" name="T18"/>
                    <a:gd fmla="*/ 42 h 282" name="T19"/>
                    <a:gd fmla="*/ 194 w 281" name="T20"/>
                    <a:gd fmla="*/ 53 h 282" name="T21"/>
                    <a:gd fmla="*/ 55 w 281" name="T22"/>
                    <a:gd fmla="*/ 192 h 282" name="T23"/>
                    <a:gd fmla="*/ 78 w 281" name="T24"/>
                    <a:gd fmla="*/ 215 h 282" name="T25"/>
                    <a:gd fmla="*/ 67 w 281" name="T26"/>
                    <a:gd fmla="*/ 204 h 282" name="T27"/>
                    <a:gd fmla="*/ 217 w 281" name="T28"/>
                    <a:gd fmla="*/ 54 h 282" name="T29"/>
                    <a:gd fmla="*/ 228 w 281" name="T30"/>
                    <a:gd fmla="*/ 54 h 282" name="T31"/>
                    <a:gd fmla="*/ 228 w 281" name="T32"/>
                    <a:gd fmla="*/ 65 h 282" name="T33"/>
                    <a:gd fmla="*/ 78 w 281" name="T34"/>
                    <a:gd fmla="*/ 215 h 282" name="T35"/>
                    <a:gd fmla="*/ 101 w 281" name="T36"/>
                    <a:gd fmla="*/ 238 h 282" name="T37"/>
                    <a:gd fmla="*/ 90 w 281" name="T38"/>
                    <a:gd fmla="*/ 227 h 282" name="T39"/>
                    <a:gd fmla="*/ 229 w 281" name="T40"/>
                    <a:gd fmla="*/ 88 h 282" name="T41"/>
                    <a:gd fmla="*/ 240 w 281" name="T42"/>
                    <a:gd fmla="*/ 88 h 282" name="T43"/>
                    <a:gd fmla="*/ 240 w 281" name="T44"/>
                    <a:gd fmla="*/ 99 h 282" name="T45"/>
                    <a:gd fmla="*/ 101 w 281" name="T46"/>
                    <a:gd fmla="*/ 238 h 28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2" w="281">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solidFill>
                      <a:srgbClr val="78A6B6"/>
                    </a:solidFill>
                  </a:endParaRPr>
                </a:p>
              </p:txBody>
            </p:sp>
            <p:sp>
              <p:nvSpPr>
                <p:cNvPr id="79" name="Freeform 68"/>
                <p:cNvSpPr/>
                <p:nvPr/>
              </p:nvSpPr>
              <p:spPr bwMode="auto">
                <a:xfrm>
                  <a:off x="5375275" y="3662363"/>
                  <a:ext cx="554038" cy="558800"/>
                </a:xfrm>
                <a:custGeom>
                  <a:gdLst>
                    <a:gd fmla="*/ 227 w 349" name="T0"/>
                    <a:gd fmla="*/ 209 h 352" name="T1"/>
                    <a:gd fmla="*/ 210 w 349" name="T2"/>
                    <a:gd fmla="*/ 193 h 352" name="T3"/>
                    <a:gd fmla="*/ 349 w 349" name="T4"/>
                    <a:gd fmla="*/ 54 h 352" name="T5"/>
                    <a:gd fmla="*/ 295 w 349" name="T6"/>
                    <a:gd fmla="*/ 0 h 352" name="T7"/>
                    <a:gd fmla="*/ 156 w 349" name="T8"/>
                    <a:gd fmla="*/ 139 h 352" name="T9"/>
                    <a:gd fmla="*/ 142 w 349" name="T10"/>
                    <a:gd fmla="*/ 125 h 352" name="T11"/>
                    <a:gd fmla="*/ 110 w 349" name="T12"/>
                    <a:gd fmla="*/ 141 h 352" name="T13"/>
                    <a:gd fmla="*/ 0 w 349" name="T14"/>
                    <a:gd fmla="*/ 317 h 352" name="T15"/>
                    <a:gd fmla="*/ 32 w 349" name="T16"/>
                    <a:gd fmla="*/ 352 h 352" name="T17"/>
                    <a:gd fmla="*/ 207 w 349" name="T18"/>
                    <a:gd fmla="*/ 242 h 352" name="T19"/>
                    <a:gd fmla="*/ 227 w 349" name="T20"/>
                    <a:gd fmla="*/ 209 h 3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2" w="349">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solidFill>
                      <a:srgbClr val="78A6B6"/>
                    </a:solidFill>
                  </a:endParaRPr>
                </a:p>
              </p:txBody>
            </p:sp>
            <p:sp>
              <p:nvSpPr>
                <p:cNvPr id="80" name="Freeform 69"/>
                <p:cNvSpPr/>
                <p:nvPr/>
              </p:nvSpPr>
              <p:spPr bwMode="auto">
                <a:xfrm>
                  <a:off x="5278438" y="2986088"/>
                  <a:ext cx="590550" cy="590550"/>
                </a:xfrm>
                <a:custGeom>
                  <a:gdLst>
                    <a:gd fmla="*/ 104 w 207" name="T0"/>
                    <a:gd fmla="*/ 0 h 207" name="T1"/>
                    <a:gd fmla="*/ 78 w 207" name="T2"/>
                    <a:gd fmla="*/ 3 h 207" name="T3"/>
                    <a:gd fmla="*/ 81 w 207" name="T4"/>
                    <a:gd fmla="*/ 5 h 207" name="T5"/>
                    <a:gd fmla="*/ 118 w 207" name="T6"/>
                    <a:gd fmla="*/ 43 h 207" name="T7"/>
                    <a:gd fmla="*/ 118 w 207" name="T8"/>
                    <a:gd fmla="*/ 112 h 207" name="T9"/>
                    <a:gd fmla="*/ 49 w 207" name="T10"/>
                    <a:gd fmla="*/ 112 h 207" name="T11"/>
                    <a:gd fmla="*/ 12 w 207" name="T12"/>
                    <a:gd fmla="*/ 74 h 207" name="T13"/>
                    <a:gd fmla="*/ 7 w 207" name="T14"/>
                    <a:gd fmla="*/ 68 h 207" name="T15"/>
                    <a:gd fmla="*/ 0 w 207" name="T16"/>
                    <a:gd fmla="*/ 103 h 207" name="T17"/>
                    <a:gd fmla="*/ 104 w 207" name="T18"/>
                    <a:gd fmla="*/ 207 h 207" name="T19"/>
                    <a:gd fmla="*/ 207 w 207" name="T20"/>
                    <a:gd fmla="*/ 103 h 207" name="T21"/>
                    <a:gd fmla="*/ 104 w 207" name="T22"/>
                    <a:gd fmla="*/ 0 h 2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6" w="206">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solidFill>
                      <a:srgbClr val="78A6B6"/>
                    </a:solidFill>
                  </a:endParaRPr>
                </a:p>
              </p:txBody>
            </p:sp>
            <p:sp>
              <p:nvSpPr>
                <p:cNvPr id="81" name="Freeform 70"/>
                <p:cNvSpPr>
                  <a:spLocks noEditPoints="1"/>
                </p:cNvSpPr>
                <p:nvPr/>
              </p:nvSpPr>
              <p:spPr bwMode="auto">
                <a:xfrm>
                  <a:off x="6008688" y="3686176"/>
                  <a:ext cx="531813" cy="531813"/>
                </a:xfrm>
                <a:custGeom>
                  <a:gdLst>
                    <a:gd fmla="*/ 164 w 186" name="T0"/>
                    <a:gd fmla="*/ 164 h 186" name="T1"/>
                    <a:gd fmla="*/ 164 w 186" name="T2"/>
                    <a:gd fmla="*/ 83 h 186" name="T3"/>
                    <a:gd fmla="*/ 81 w 186" name="T4"/>
                    <a:gd fmla="*/ 0 h 186" name="T5"/>
                    <a:gd fmla="*/ 0 w 186" name="T6"/>
                    <a:gd fmla="*/ 81 h 186" name="T7"/>
                    <a:gd fmla="*/ 82 w 186" name="T8"/>
                    <a:gd fmla="*/ 164 h 186" name="T9"/>
                    <a:gd fmla="*/ 164 w 186" name="T10"/>
                    <a:gd fmla="*/ 164 h 186" name="T11"/>
                    <a:gd fmla="*/ 109 w 186" name="T12"/>
                    <a:gd fmla="*/ 109 h 186" name="T13"/>
                    <a:gd fmla="*/ 142 w 186" name="T14"/>
                    <a:gd fmla="*/ 109 h 186" name="T15"/>
                    <a:gd fmla="*/ 142 w 186" name="T16"/>
                    <a:gd fmla="*/ 143 h 186" name="T17"/>
                    <a:gd fmla="*/ 109 w 186" name="T18"/>
                    <a:gd fmla="*/ 143 h 186" name="T19"/>
                    <a:gd fmla="*/ 109 w 186" name="T20"/>
                    <a:gd fmla="*/ 109 h 18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6" w="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solidFill>
                      <a:srgbClr val="78A6B6"/>
                    </a:solidFill>
                  </a:endParaRPr>
                </a:p>
              </p:txBody>
            </p:sp>
          </p:grpSp>
        </p:grpSp>
        <p:grpSp>
          <p:nvGrpSpPr>
            <p:cNvPr id="53" name="Group 111"/>
            <p:cNvGrpSpPr/>
            <p:nvPr/>
          </p:nvGrpSpPr>
          <p:grpSpPr>
            <a:xfrm>
              <a:off x="2953610" y="3349506"/>
              <a:ext cx="3123870" cy="3092137"/>
              <a:chOff x="2953610" y="3349506"/>
              <a:chExt cx="3123870" cy="3092137"/>
            </a:xfrm>
          </p:grpSpPr>
          <p:sp>
            <p:nvSpPr>
              <p:cNvPr id="65" name="空心弧 4"/>
              <p:cNvSpPr/>
              <p:nvPr/>
            </p:nvSpPr>
            <p:spPr>
              <a:xfrm rot="19070820">
                <a:off x="2953610" y="3349506"/>
                <a:ext cx="3123870" cy="3092137"/>
              </a:xfrm>
              <a:prstGeom prst="blockArc">
                <a:avLst>
                  <a:gd fmla="val 18792979" name="adj1"/>
                  <a:gd fmla="val 0" name="adj2"/>
                  <a:gd fmla="val 25000" name="adj3"/>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anose="020b0502040204020203" pitchFamily="34" typeface="微软雅黑 Light"/>
                  <a:ea charset="-122" panose="020b0502040204020203" pitchFamily="34" typeface="微软雅黑 Light"/>
                </a:endParaRPr>
              </a:p>
            </p:txBody>
          </p:sp>
          <p:grpSp>
            <p:nvGrpSpPr>
              <p:cNvPr id="66" name="组合 60"/>
              <p:cNvGrpSpPr/>
              <p:nvPr/>
            </p:nvGrpSpPr>
            <p:grpSpPr>
              <a:xfrm>
                <a:off x="4881163" y="3654428"/>
                <a:ext cx="271828" cy="348560"/>
                <a:chOff x="2951163" y="2495550"/>
                <a:chExt cx="1208088" cy="1581150"/>
              </a:xfrm>
              <a:solidFill>
                <a:schemeClr val="bg1"/>
              </a:solidFill>
            </p:grpSpPr>
            <p:sp>
              <p:nvSpPr>
                <p:cNvPr id="67" name="Freeform 29"/>
                <p:cNvSpPr/>
                <p:nvPr/>
              </p:nvSpPr>
              <p:spPr bwMode="auto">
                <a:xfrm>
                  <a:off x="2978150" y="2911475"/>
                  <a:ext cx="230188" cy="306388"/>
                </a:xfrm>
                <a:custGeom>
                  <a:gdLst>
                    <a:gd fmla="*/ 69 w 79" name="T0"/>
                    <a:gd fmla="*/ 40 h 105" name="T1"/>
                    <a:gd fmla="*/ 70 w 79" name="T2"/>
                    <a:gd fmla="*/ 3 h 105" name="T3"/>
                    <a:gd fmla="*/ 52 w 79" name="T4"/>
                    <a:gd fmla="*/ 0 h 105" name="T5"/>
                    <a:gd fmla="*/ 0 w 79" name="T6"/>
                    <a:gd fmla="*/ 52 h 105" name="T7"/>
                    <a:gd fmla="*/ 52 w 79" name="T8"/>
                    <a:gd fmla="*/ 105 h 105" name="T9"/>
                    <a:gd fmla="*/ 79 w 79" name="T10"/>
                    <a:gd fmla="*/ 97 h 105" name="T11"/>
                    <a:gd fmla="*/ 69 w 79" name="T12"/>
                    <a:gd fmla="*/ 40 h 105" name="T13"/>
                  </a:gdLst>
                  <a:cxnLst>
                    <a:cxn ang="0">
                      <a:pos x="T0" y="T1"/>
                    </a:cxn>
                    <a:cxn ang="0">
                      <a:pos x="T2" y="T3"/>
                    </a:cxn>
                    <a:cxn ang="0">
                      <a:pos x="T4" y="T5"/>
                    </a:cxn>
                    <a:cxn ang="0">
                      <a:pos x="T6" y="T7"/>
                    </a:cxn>
                    <a:cxn ang="0">
                      <a:pos x="T8" y="T9"/>
                    </a:cxn>
                    <a:cxn ang="0">
                      <a:pos x="T10" y="T11"/>
                    </a:cxn>
                    <a:cxn ang="0">
                      <a:pos x="T12" y="T13"/>
                    </a:cxn>
                  </a:cxnLst>
                  <a:rect b="b" l="0" r="r" t="0"/>
                  <a:pathLst>
                    <a:path h="105" w="79">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68" name="Freeform 30"/>
                <p:cNvSpPr/>
                <p:nvPr/>
              </p:nvSpPr>
              <p:spPr bwMode="auto">
                <a:xfrm>
                  <a:off x="3900488" y="2911475"/>
                  <a:ext cx="228600" cy="306388"/>
                </a:xfrm>
                <a:custGeom>
                  <a:gdLst>
                    <a:gd fmla="*/ 10 w 79" name="T0"/>
                    <a:gd fmla="*/ 40 h 105" name="T1"/>
                    <a:gd fmla="*/ 9 w 79" name="T2"/>
                    <a:gd fmla="*/ 3 h 105" name="T3"/>
                    <a:gd fmla="*/ 27 w 79" name="T4"/>
                    <a:gd fmla="*/ 0 h 105" name="T5"/>
                    <a:gd fmla="*/ 79 w 79" name="T6"/>
                    <a:gd fmla="*/ 52 h 105" name="T7"/>
                    <a:gd fmla="*/ 27 w 79" name="T8"/>
                    <a:gd fmla="*/ 105 h 105" name="T9"/>
                    <a:gd fmla="*/ 0 w 79" name="T10"/>
                    <a:gd fmla="*/ 97 h 105" name="T11"/>
                    <a:gd fmla="*/ 10 w 79" name="T12"/>
                    <a:gd fmla="*/ 40 h 105" name="T13"/>
                  </a:gdLst>
                  <a:cxnLst>
                    <a:cxn ang="0">
                      <a:pos x="T0" y="T1"/>
                    </a:cxn>
                    <a:cxn ang="0">
                      <a:pos x="T2" y="T3"/>
                    </a:cxn>
                    <a:cxn ang="0">
                      <a:pos x="T4" y="T5"/>
                    </a:cxn>
                    <a:cxn ang="0">
                      <a:pos x="T6" y="T7"/>
                    </a:cxn>
                    <a:cxn ang="0">
                      <a:pos x="T8" y="T9"/>
                    </a:cxn>
                    <a:cxn ang="0">
                      <a:pos x="T10" y="T11"/>
                    </a:cxn>
                    <a:cxn ang="0">
                      <a:pos x="T12" y="T13"/>
                    </a:cxn>
                  </a:cxnLst>
                  <a:rect b="b" l="0" r="r" t="0"/>
                  <a:pathLst>
                    <a:path h="105" w="79">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69" name="Freeform 31"/>
                <p:cNvSpPr/>
                <p:nvPr/>
              </p:nvSpPr>
              <p:spPr bwMode="auto">
                <a:xfrm>
                  <a:off x="3481388" y="3570288"/>
                  <a:ext cx="147638" cy="328613"/>
                </a:xfrm>
                <a:custGeom>
                  <a:gdLst>
                    <a:gd fmla="*/ 25 w 93" name="T0"/>
                    <a:gd fmla="*/ 0 h 207" name="T1"/>
                    <a:gd fmla="*/ 0 w 93" name="T2"/>
                    <a:gd fmla="*/ 145 h 207" name="T3"/>
                    <a:gd fmla="*/ 47 w 93" name="T4"/>
                    <a:gd fmla="*/ 207 h 207" name="T5"/>
                    <a:gd fmla="*/ 93 w 93" name="T6"/>
                    <a:gd fmla="*/ 143 h 207" name="T7"/>
                    <a:gd fmla="*/ 68 w 93" name="T8"/>
                    <a:gd fmla="*/ 0 h 207" name="T9"/>
                    <a:gd fmla="*/ 25 w 93" name="T10"/>
                    <a:gd fmla="*/ 0 h 207" name="T11"/>
                  </a:gdLst>
                  <a:cxnLst>
                    <a:cxn ang="0">
                      <a:pos x="T0" y="T1"/>
                    </a:cxn>
                    <a:cxn ang="0">
                      <a:pos x="T2" y="T3"/>
                    </a:cxn>
                    <a:cxn ang="0">
                      <a:pos x="T4" y="T5"/>
                    </a:cxn>
                    <a:cxn ang="0">
                      <a:pos x="T6" y="T7"/>
                    </a:cxn>
                    <a:cxn ang="0">
                      <a:pos x="T8" y="T9"/>
                    </a:cxn>
                    <a:cxn ang="0">
                      <a:pos x="T10" y="T11"/>
                    </a:cxn>
                  </a:cxnLst>
                  <a:rect b="b" l="0" r="r" t="0"/>
                  <a:pathLst>
                    <a:path h="206" w="93">
                      <a:moveTo>
                        <a:pt x="25" y="0"/>
                      </a:moveTo>
                      <a:lnTo>
                        <a:pt x="0" y="145"/>
                      </a:lnTo>
                      <a:lnTo>
                        <a:pt x="47" y="207"/>
                      </a:lnTo>
                      <a:lnTo>
                        <a:pt x="93" y="143"/>
                      </a:lnTo>
                      <a:lnTo>
                        <a:pt x="68" y="0"/>
                      </a:lnTo>
                      <a:lnTo>
                        <a:pt x="25" y="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70" name="Freeform 32"/>
                <p:cNvSpPr/>
                <p:nvPr/>
              </p:nvSpPr>
              <p:spPr bwMode="auto">
                <a:xfrm>
                  <a:off x="3471863" y="3433763"/>
                  <a:ext cx="166688" cy="115888"/>
                </a:xfrm>
                <a:custGeom>
                  <a:gdLst>
                    <a:gd fmla="*/ 21 w 57" name="T0"/>
                    <a:gd fmla="*/ 7 h 40" name="T1"/>
                    <a:gd fmla="*/ 0 w 57" name="T2"/>
                    <a:gd fmla="*/ 5 h 40" name="T3"/>
                    <a:gd fmla="*/ 0 w 57" name="T4"/>
                    <a:gd fmla="*/ 14 h 40" name="T5"/>
                    <a:gd fmla="*/ 1 w 57" name="T6"/>
                    <a:gd fmla="*/ 13 h 40" name="T7"/>
                    <a:gd fmla="*/ 18 w 57" name="T8"/>
                    <a:gd fmla="*/ 40 h 40" name="T9"/>
                    <a:gd fmla="*/ 40 w 57" name="T10"/>
                    <a:gd fmla="*/ 40 h 40" name="T11"/>
                    <a:gd fmla="*/ 56 w 57" name="T12"/>
                    <a:gd fmla="*/ 15 h 40" name="T13"/>
                    <a:gd fmla="*/ 57 w 57" name="T14"/>
                    <a:gd fmla="*/ 0 h 40" name="T15"/>
                    <a:gd fmla="*/ 21 w 57" name="T16"/>
                    <a:gd fmla="*/ 7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57">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71" name="Freeform 33"/>
                <p:cNvSpPr>
                  <a:spLocks noEditPoints="1"/>
                </p:cNvSpPr>
                <p:nvPr/>
              </p:nvSpPr>
              <p:spPr bwMode="auto">
                <a:xfrm>
                  <a:off x="3140075" y="2582863"/>
                  <a:ext cx="827088" cy="827088"/>
                </a:xfrm>
                <a:custGeom>
                  <a:gdLst>
                    <a:gd fmla="*/ 0 w 284" name="T0"/>
                    <a:gd fmla="*/ 142 h 284" name="T1"/>
                    <a:gd fmla="*/ 142 w 284" name="T2"/>
                    <a:gd fmla="*/ 0 h 284" name="T3"/>
                    <a:gd fmla="*/ 142 w 284" name="T4"/>
                    <a:gd fmla="*/ 0 h 284" name="T5"/>
                    <a:gd fmla="*/ 284 w 284" name="T6"/>
                    <a:gd fmla="*/ 142 h 284" name="T7"/>
                    <a:gd fmla="*/ 284 w 284" name="T8"/>
                    <a:gd fmla="*/ 142 h 284" name="T9"/>
                    <a:gd fmla="*/ 142 w 284" name="T10"/>
                    <a:gd fmla="*/ 284 h 284" name="T11"/>
                    <a:gd fmla="*/ 142 w 284" name="T12"/>
                    <a:gd fmla="*/ 284 h 284" name="T13"/>
                    <a:gd fmla="*/ 0 w 284" name="T14"/>
                    <a:gd fmla="*/ 142 h 284" name="T15"/>
                    <a:gd fmla="*/ 25 w 284" name="T16"/>
                    <a:gd fmla="*/ 142 h 284" name="T17"/>
                    <a:gd fmla="*/ 142 w 284" name="T18"/>
                    <a:gd fmla="*/ 260 h 284" name="T19"/>
                    <a:gd fmla="*/ 142 w 284" name="T20"/>
                    <a:gd fmla="*/ 260 h 284" name="T21"/>
                    <a:gd fmla="*/ 260 w 284" name="T22"/>
                    <a:gd fmla="*/ 142 h 284" name="T23"/>
                    <a:gd fmla="*/ 260 w 284" name="T24"/>
                    <a:gd fmla="*/ 142 h 284" name="T25"/>
                    <a:gd fmla="*/ 142 w 284" name="T26"/>
                    <a:gd fmla="*/ 24 h 284" name="T27"/>
                    <a:gd fmla="*/ 142 w 284" name="T28"/>
                    <a:gd fmla="*/ 24 h 284" name="T29"/>
                    <a:gd fmla="*/ 25 w 284" name="T30"/>
                    <a:gd fmla="*/ 142 h 284" name="T31"/>
                    <a:gd fmla="*/ 25 w 284" name="T32"/>
                    <a:gd fmla="*/ 142 h 28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4" w="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72" name="Freeform 34"/>
                <p:cNvSpPr/>
                <p:nvPr/>
              </p:nvSpPr>
              <p:spPr bwMode="auto">
                <a:xfrm>
                  <a:off x="3068638" y="2495550"/>
                  <a:ext cx="971550" cy="454025"/>
                </a:xfrm>
                <a:custGeom>
                  <a:gdLst>
                    <a:gd fmla="*/ 0 w 334" name="T0"/>
                    <a:gd fmla="*/ 155 h 156" name="T1"/>
                    <a:gd fmla="*/ 167 w 334" name="T2"/>
                    <a:gd fmla="*/ 0 h 156" name="T3"/>
                    <a:gd fmla="*/ 167 w 334" name="T4"/>
                    <a:gd fmla="*/ 0 h 156" name="T5"/>
                    <a:gd fmla="*/ 334 w 334" name="T6"/>
                    <a:gd fmla="*/ 155 h 156" name="T7"/>
                    <a:gd fmla="*/ 334 w 334" name="T8"/>
                    <a:gd fmla="*/ 155 h 156" name="T9"/>
                    <a:gd fmla="*/ 322 w 334" name="T10"/>
                    <a:gd fmla="*/ 155 h 156" name="T11"/>
                    <a:gd fmla="*/ 167 w 334" name="T12"/>
                    <a:gd fmla="*/ 12 h 156" name="T13"/>
                    <a:gd fmla="*/ 167 w 334" name="T14"/>
                    <a:gd fmla="*/ 12 h 156" name="T15"/>
                    <a:gd fmla="*/ 12 w 334" name="T16"/>
                    <a:gd fmla="*/ 156 h 156" name="T17"/>
                    <a:gd fmla="*/ 12 w 334" name="T18"/>
                    <a:gd fmla="*/ 156 h 156" name="T19"/>
                    <a:gd fmla="*/ 0 w 334" name="T20"/>
                    <a:gd fmla="*/ 155 h 1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6" w="334">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73" name="Freeform 35"/>
                <p:cNvSpPr/>
                <p:nvPr/>
              </p:nvSpPr>
              <p:spPr bwMode="auto">
                <a:xfrm>
                  <a:off x="2951163" y="3378200"/>
                  <a:ext cx="1208088" cy="698500"/>
                </a:xfrm>
                <a:custGeom>
                  <a:gdLst>
                    <a:gd fmla="*/ 382 w 415" name="T0"/>
                    <a:gd fmla="*/ 223 h 240" name="T1"/>
                    <a:gd fmla="*/ 326 w 415" name="T2"/>
                    <a:gd fmla="*/ 80 h 240" name="T3"/>
                    <a:gd fmla="*/ 326 w 415" name="T4"/>
                    <a:gd fmla="*/ 80 h 240" name="T5"/>
                    <a:gd fmla="*/ 207 w 415" name="T6"/>
                    <a:gd fmla="*/ 33 h 240" name="T7"/>
                    <a:gd fmla="*/ 207 w 415" name="T8"/>
                    <a:gd fmla="*/ 33 h 240" name="T9"/>
                    <a:gd fmla="*/ 161 w 415" name="T10"/>
                    <a:gd fmla="*/ 39 h 240" name="T11"/>
                    <a:gd fmla="*/ 161 w 415" name="T12"/>
                    <a:gd fmla="*/ 39 h 240" name="T13"/>
                    <a:gd fmla="*/ 60 w 415" name="T14"/>
                    <a:gd fmla="*/ 114 h 240" name="T15"/>
                    <a:gd fmla="*/ 60 w 415" name="T16"/>
                    <a:gd fmla="*/ 114 h 240" name="T17"/>
                    <a:gd fmla="*/ 33 w 415" name="T18"/>
                    <a:gd fmla="*/ 223 h 240" name="T19"/>
                    <a:gd fmla="*/ 33 w 415" name="T20"/>
                    <a:gd fmla="*/ 223 h 240" name="T21"/>
                    <a:gd fmla="*/ 16 w 415" name="T22"/>
                    <a:gd fmla="*/ 240 h 240" name="T23"/>
                    <a:gd fmla="*/ 16 w 415" name="T24"/>
                    <a:gd fmla="*/ 240 h 240" name="T25"/>
                    <a:gd fmla="*/ 0 w 415" name="T26"/>
                    <a:gd fmla="*/ 223 h 240" name="T27"/>
                    <a:gd fmla="*/ 0 w 415" name="T28"/>
                    <a:gd fmla="*/ 223 h 240" name="T29"/>
                    <a:gd fmla="*/ 32 w 415" name="T30"/>
                    <a:gd fmla="*/ 97 h 240" name="T31"/>
                    <a:gd fmla="*/ 32 w 415" name="T32"/>
                    <a:gd fmla="*/ 97 h 240" name="T33"/>
                    <a:gd fmla="*/ 152 w 415" name="T34"/>
                    <a:gd fmla="*/ 8 h 240" name="T35"/>
                    <a:gd fmla="*/ 152 w 415" name="T36"/>
                    <a:gd fmla="*/ 8 h 240" name="T37"/>
                    <a:gd fmla="*/ 207 w 415" name="T38"/>
                    <a:gd fmla="*/ 0 h 240" name="T39"/>
                    <a:gd fmla="*/ 207 w 415" name="T40"/>
                    <a:gd fmla="*/ 0 h 240" name="T41"/>
                    <a:gd fmla="*/ 349 w 415" name="T42"/>
                    <a:gd fmla="*/ 56 h 240" name="T43"/>
                    <a:gd fmla="*/ 349 w 415" name="T44"/>
                    <a:gd fmla="*/ 56 h 240" name="T45"/>
                    <a:gd fmla="*/ 414 w 415" name="T46"/>
                    <a:gd fmla="*/ 223 h 240" name="T47"/>
                    <a:gd fmla="*/ 414 w 415" name="T48"/>
                    <a:gd fmla="*/ 223 h 240" name="T49"/>
                    <a:gd fmla="*/ 398 w 415" name="T50"/>
                    <a:gd fmla="*/ 240 h 240" name="T51"/>
                    <a:gd fmla="*/ 398 w 415" name="T52"/>
                    <a:gd fmla="*/ 240 h 240" name="T53"/>
                    <a:gd fmla="*/ 382 w 415" name="T54"/>
                    <a:gd fmla="*/ 223 h 24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40" w="415">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74" name="Freeform 36"/>
                <p:cNvSpPr/>
                <p:nvPr/>
              </p:nvSpPr>
              <p:spPr bwMode="auto">
                <a:xfrm>
                  <a:off x="3446463" y="3189288"/>
                  <a:ext cx="165100" cy="88900"/>
                </a:xfrm>
                <a:custGeom>
                  <a:gdLst>
                    <a:gd fmla="*/ 57 w 57" name="T0"/>
                    <a:gd fmla="*/ 15 h 31" name="T1"/>
                    <a:gd fmla="*/ 41 w 57" name="T2"/>
                    <a:gd fmla="*/ 31 h 31" name="T3"/>
                    <a:gd fmla="*/ 16 w 57" name="T4"/>
                    <a:gd fmla="*/ 31 h 31" name="T5"/>
                    <a:gd fmla="*/ 0 w 57" name="T6"/>
                    <a:gd fmla="*/ 15 h 31" name="T7"/>
                    <a:gd fmla="*/ 0 w 57" name="T8"/>
                    <a:gd fmla="*/ 15 h 31" name="T9"/>
                    <a:gd fmla="*/ 16 w 57" name="T10"/>
                    <a:gd fmla="*/ 0 h 31" name="T11"/>
                    <a:gd fmla="*/ 41 w 57" name="T12"/>
                    <a:gd fmla="*/ 0 h 31" name="T13"/>
                    <a:gd fmla="*/ 57 w 57" name="T14"/>
                    <a:gd fmla="*/ 15 h 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 w="57">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75" name="Freeform 37"/>
                <p:cNvSpPr/>
                <p:nvPr/>
              </p:nvSpPr>
              <p:spPr bwMode="auto">
                <a:xfrm>
                  <a:off x="3117850" y="3168650"/>
                  <a:ext cx="349250" cy="92075"/>
                </a:xfrm>
                <a:custGeom>
                  <a:gdLst>
                    <a:gd fmla="*/ 34 w 120" name="T0"/>
                    <a:gd fmla="*/ 32 h 32" name="T1"/>
                    <a:gd fmla="*/ 0 w 120" name="T2"/>
                    <a:gd fmla="*/ 2 h 32" name="T3"/>
                    <a:gd fmla="*/ 0 w 120" name="T4"/>
                    <a:gd fmla="*/ 2 h 32" name="T5"/>
                    <a:gd fmla="*/ 12 w 120" name="T6"/>
                    <a:gd fmla="*/ 0 h 32" name="T7"/>
                    <a:gd fmla="*/ 34 w 120" name="T8"/>
                    <a:gd fmla="*/ 20 h 32" name="T9"/>
                    <a:gd fmla="*/ 34 w 120" name="T10"/>
                    <a:gd fmla="*/ 20 h 32" name="T11"/>
                    <a:gd fmla="*/ 120 w 120" name="T12"/>
                    <a:gd fmla="*/ 20 h 32" name="T13"/>
                    <a:gd fmla="*/ 120 w 120" name="T14"/>
                    <a:gd fmla="*/ 20 h 32" name="T15"/>
                    <a:gd fmla="*/ 120 w 120" name="T16"/>
                    <a:gd fmla="*/ 32 h 32" name="T17"/>
                    <a:gd fmla="*/ 34 w 120" name="T18"/>
                    <a:gd fmla="*/ 32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120">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grpSp>
        </p:grpSp>
        <p:grpSp>
          <p:nvGrpSpPr>
            <p:cNvPr id="54" name="Group 112"/>
            <p:cNvGrpSpPr/>
            <p:nvPr/>
          </p:nvGrpSpPr>
          <p:grpSpPr>
            <a:xfrm>
              <a:off x="2953610" y="3349506"/>
              <a:ext cx="3123870" cy="3092137"/>
              <a:chOff x="2953610" y="3349506"/>
              <a:chExt cx="3123870" cy="3092137"/>
            </a:xfrm>
          </p:grpSpPr>
          <p:sp>
            <p:nvSpPr>
              <p:cNvPr id="55" name="空心弧 3"/>
              <p:cNvSpPr/>
              <p:nvPr/>
            </p:nvSpPr>
            <p:spPr>
              <a:xfrm>
                <a:off x="2953610" y="3349506"/>
                <a:ext cx="3123870" cy="3092137"/>
              </a:xfrm>
              <a:prstGeom prst="blockArc">
                <a:avLst>
                  <a:gd fmla="val 19121810" name="adj1"/>
                  <a:gd fmla="val 0" name="adj2"/>
                  <a:gd fmla="val 25000" name="adj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tx1"/>
                  </a:solidFill>
                  <a:latin charset="-122" panose="020b0502040204020203" pitchFamily="34" typeface="微软雅黑 Light"/>
                  <a:ea charset="-122" panose="020b0502040204020203" pitchFamily="34" typeface="微软雅黑 Light"/>
                </a:endParaRPr>
              </a:p>
            </p:txBody>
          </p:sp>
          <p:grpSp>
            <p:nvGrpSpPr>
              <p:cNvPr id="56" name="组合 75"/>
              <p:cNvGrpSpPr/>
              <p:nvPr/>
            </p:nvGrpSpPr>
            <p:grpSpPr>
              <a:xfrm>
                <a:off x="5448768" y="4312063"/>
                <a:ext cx="337639" cy="371790"/>
                <a:chOff x="279401" y="2698750"/>
                <a:chExt cx="1473200" cy="1655763"/>
              </a:xfrm>
              <a:solidFill>
                <a:schemeClr val="bg1"/>
              </a:solidFill>
            </p:grpSpPr>
            <p:sp>
              <p:nvSpPr>
                <p:cNvPr id="57" name="Freeform 45"/>
                <p:cNvSpPr>
                  <a:spLocks noEditPoints="1"/>
                </p:cNvSpPr>
                <p:nvPr/>
              </p:nvSpPr>
              <p:spPr bwMode="auto">
                <a:xfrm>
                  <a:off x="279401" y="2884488"/>
                  <a:ext cx="1473200" cy="1470025"/>
                </a:xfrm>
                <a:custGeom>
                  <a:gdLst>
                    <a:gd fmla="*/ 250 w 501" name="T0"/>
                    <a:gd fmla="*/ 0 h 501" name="T1"/>
                    <a:gd fmla="*/ 0 w 501" name="T2"/>
                    <a:gd fmla="*/ 251 h 501" name="T3"/>
                    <a:gd fmla="*/ 250 w 501" name="T4"/>
                    <a:gd fmla="*/ 501 h 501" name="T5"/>
                    <a:gd fmla="*/ 501 w 501" name="T6"/>
                    <a:gd fmla="*/ 251 h 501" name="T7"/>
                    <a:gd fmla="*/ 250 w 501" name="T8"/>
                    <a:gd fmla="*/ 0 h 501" name="T9"/>
                    <a:gd fmla="*/ 455 w 501" name="T10"/>
                    <a:gd fmla="*/ 267 h 501" name="T11"/>
                    <a:gd fmla="*/ 446 w 501" name="T12"/>
                    <a:gd fmla="*/ 267 h 501" name="T13"/>
                    <a:gd fmla="*/ 389 w 501" name="T14"/>
                    <a:gd fmla="*/ 390 h 501" name="T15"/>
                    <a:gd fmla="*/ 267 w 501" name="T16"/>
                    <a:gd fmla="*/ 447 h 501" name="T17"/>
                    <a:gd fmla="*/ 267 w 501" name="T18"/>
                    <a:gd fmla="*/ 455 h 501" name="T19"/>
                    <a:gd fmla="*/ 250 w 501" name="T20"/>
                    <a:gd fmla="*/ 471 h 501" name="T21"/>
                    <a:gd fmla="*/ 234 w 501" name="T22"/>
                    <a:gd fmla="*/ 455 h 501" name="T23"/>
                    <a:gd fmla="*/ 234 w 501" name="T24"/>
                    <a:gd fmla="*/ 447 h 501" name="T25"/>
                    <a:gd fmla="*/ 111 w 501" name="T26"/>
                    <a:gd fmla="*/ 390 h 501" name="T27"/>
                    <a:gd fmla="*/ 54 w 501" name="T28"/>
                    <a:gd fmla="*/ 267 h 501" name="T29"/>
                    <a:gd fmla="*/ 46 w 501" name="T30"/>
                    <a:gd fmla="*/ 267 h 501" name="T31"/>
                    <a:gd fmla="*/ 30 w 501" name="T32"/>
                    <a:gd fmla="*/ 251 h 501" name="T33"/>
                    <a:gd fmla="*/ 46 w 501" name="T34"/>
                    <a:gd fmla="*/ 234 h 501" name="T35"/>
                    <a:gd fmla="*/ 54 w 501" name="T36"/>
                    <a:gd fmla="*/ 234 h 501" name="T37"/>
                    <a:gd fmla="*/ 111 w 501" name="T38"/>
                    <a:gd fmla="*/ 111 h 501" name="T39"/>
                    <a:gd fmla="*/ 234 w 501" name="T40"/>
                    <a:gd fmla="*/ 54 h 501" name="T41"/>
                    <a:gd fmla="*/ 234 w 501" name="T42"/>
                    <a:gd fmla="*/ 46 h 501" name="T43"/>
                    <a:gd fmla="*/ 250 w 501" name="T44"/>
                    <a:gd fmla="*/ 30 h 501" name="T45"/>
                    <a:gd fmla="*/ 267 w 501" name="T46"/>
                    <a:gd fmla="*/ 46 h 501" name="T47"/>
                    <a:gd fmla="*/ 267 w 501" name="T48"/>
                    <a:gd fmla="*/ 54 h 501" name="T49"/>
                    <a:gd fmla="*/ 389 w 501" name="T50"/>
                    <a:gd fmla="*/ 111 h 501" name="T51"/>
                    <a:gd fmla="*/ 446 w 501" name="T52"/>
                    <a:gd fmla="*/ 234 h 501" name="T53"/>
                    <a:gd fmla="*/ 455 w 501" name="T54"/>
                    <a:gd fmla="*/ 234 h 501" name="T55"/>
                    <a:gd fmla="*/ 471 w 501" name="T56"/>
                    <a:gd fmla="*/ 251 h 501" name="T57"/>
                    <a:gd fmla="*/ 455 w 501" name="T58"/>
                    <a:gd fmla="*/ 267 h 50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01" w="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58" name="Freeform 46"/>
                <p:cNvSpPr/>
                <p:nvPr/>
              </p:nvSpPr>
              <p:spPr bwMode="auto">
                <a:xfrm>
                  <a:off x="966788" y="3043238"/>
                  <a:ext cx="96838" cy="117475"/>
                </a:xfrm>
                <a:custGeom>
                  <a:gdLst>
                    <a:gd fmla="*/ 16 w 33" name="T0"/>
                    <a:gd fmla="*/ 40 h 40" name="T1"/>
                    <a:gd fmla="*/ 33 w 33" name="T2"/>
                    <a:gd fmla="*/ 24 h 40" name="T3"/>
                    <a:gd fmla="*/ 33 w 33" name="T4"/>
                    <a:gd fmla="*/ 0 h 40" name="T5"/>
                    <a:gd fmla="*/ 16 w 33" name="T6"/>
                    <a:gd fmla="*/ 0 h 40" name="T7"/>
                    <a:gd fmla="*/ 0 w 33" name="T8"/>
                    <a:gd fmla="*/ 0 h 40" name="T9"/>
                    <a:gd fmla="*/ 0 w 33" name="T10"/>
                    <a:gd fmla="*/ 24 h 40" name="T11"/>
                    <a:gd fmla="*/ 16 w 33" name="T12"/>
                    <a:gd fmla="*/ 40 h 40" name="T13"/>
                  </a:gdLst>
                  <a:cxnLst>
                    <a:cxn ang="0">
                      <a:pos x="T0" y="T1"/>
                    </a:cxn>
                    <a:cxn ang="0">
                      <a:pos x="T2" y="T3"/>
                    </a:cxn>
                    <a:cxn ang="0">
                      <a:pos x="T4" y="T5"/>
                    </a:cxn>
                    <a:cxn ang="0">
                      <a:pos x="T6" y="T7"/>
                    </a:cxn>
                    <a:cxn ang="0">
                      <a:pos x="T8" y="T9"/>
                    </a:cxn>
                    <a:cxn ang="0">
                      <a:pos x="T10" y="T11"/>
                    </a:cxn>
                    <a:cxn ang="0">
                      <a:pos x="T12" y="T13"/>
                    </a:cxn>
                  </a:cxnLst>
                  <a:rect b="b" l="0" r="r" t="0"/>
                  <a:pathLst>
                    <a:path h="40" w="33">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59" name="Freeform 47"/>
                <p:cNvSpPr/>
                <p:nvPr/>
              </p:nvSpPr>
              <p:spPr bwMode="auto">
                <a:xfrm>
                  <a:off x="966788" y="4079875"/>
                  <a:ext cx="96838" cy="115888"/>
                </a:xfrm>
                <a:custGeom>
                  <a:gdLst>
                    <a:gd fmla="*/ 16 w 33" name="T0"/>
                    <a:gd fmla="*/ 0 h 40" name="T1"/>
                    <a:gd fmla="*/ 0 w 33" name="T2"/>
                    <a:gd fmla="*/ 17 h 40" name="T3"/>
                    <a:gd fmla="*/ 0 w 33" name="T4"/>
                    <a:gd fmla="*/ 40 h 40" name="T5"/>
                    <a:gd fmla="*/ 16 w 33" name="T6"/>
                    <a:gd fmla="*/ 40 h 40" name="T7"/>
                    <a:gd fmla="*/ 33 w 33" name="T8"/>
                    <a:gd fmla="*/ 40 h 40" name="T9"/>
                    <a:gd fmla="*/ 33 w 33" name="T10"/>
                    <a:gd fmla="*/ 17 h 40" name="T11"/>
                    <a:gd fmla="*/ 16 w 33" name="T12"/>
                    <a:gd fmla="*/ 0 h 40" name="T13"/>
                  </a:gdLst>
                  <a:cxnLst>
                    <a:cxn ang="0">
                      <a:pos x="T0" y="T1"/>
                    </a:cxn>
                    <a:cxn ang="0">
                      <a:pos x="T2" y="T3"/>
                    </a:cxn>
                    <a:cxn ang="0">
                      <a:pos x="T4" y="T5"/>
                    </a:cxn>
                    <a:cxn ang="0">
                      <a:pos x="T6" y="T7"/>
                    </a:cxn>
                    <a:cxn ang="0">
                      <a:pos x="T8" y="T9"/>
                    </a:cxn>
                    <a:cxn ang="0">
                      <a:pos x="T10" y="T11"/>
                    </a:cxn>
                    <a:cxn ang="0">
                      <a:pos x="T12" y="T13"/>
                    </a:cxn>
                  </a:cxnLst>
                  <a:rect b="b" l="0" r="r" t="0"/>
                  <a:pathLst>
                    <a:path h="40" w="33">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60" name="Freeform 48"/>
                <p:cNvSpPr/>
                <p:nvPr/>
              </p:nvSpPr>
              <p:spPr bwMode="auto">
                <a:xfrm>
                  <a:off x="434976" y="3571875"/>
                  <a:ext cx="120650" cy="96838"/>
                </a:xfrm>
                <a:custGeom>
                  <a:gdLst>
                    <a:gd fmla="*/ 41 w 41" name="T0"/>
                    <a:gd fmla="*/ 17 h 33" name="T1"/>
                    <a:gd fmla="*/ 24 w 41" name="T2"/>
                    <a:gd fmla="*/ 0 h 33" name="T3"/>
                    <a:gd fmla="*/ 1 w 41" name="T4"/>
                    <a:gd fmla="*/ 0 h 33" name="T5"/>
                    <a:gd fmla="*/ 0 w 41" name="T6"/>
                    <a:gd fmla="*/ 17 h 33" name="T7"/>
                    <a:gd fmla="*/ 1 w 41" name="T8"/>
                    <a:gd fmla="*/ 33 h 33" name="T9"/>
                    <a:gd fmla="*/ 24 w 41" name="T10"/>
                    <a:gd fmla="*/ 33 h 33" name="T11"/>
                    <a:gd fmla="*/ 41 w 41" name="T12"/>
                    <a:gd fmla="*/ 17 h 33" name="T13"/>
                  </a:gdLst>
                  <a:cxnLst>
                    <a:cxn ang="0">
                      <a:pos x="T0" y="T1"/>
                    </a:cxn>
                    <a:cxn ang="0">
                      <a:pos x="T2" y="T3"/>
                    </a:cxn>
                    <a:cxn ang="0">
                      <a:pos x="T4" y="T5"/>
                    </a:cxn>
                    <a:cxn ang="0">
                      <a:pos x="T6" y="T7"/>
                    </a:cxn>
                    <a:cxn ang="0">
                      <a:pos x="T8" y="T9"/>
                    </a:cxn>
                    <a:cxn ang="0">
                      <a:pos x="T10" y="T11"/>
                    </a:cxn>
                    <a:cxn ang="0">
                      <a:pos x="T12" y="T13"/>
                    </a:cxn>
                  </a:cxnLst>
                  <a:rect b="b" l="0" r="r" t="0"/>
                  <a:pathLst>
                    <a:path h="33" w="41">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61" name="Freeform 49"/>
                <p:cNvSpPr/>
                <p:nvPr/>
              </p:nvSpPr>
              <p:spPr bwMode="auto">
                <a:xfrm>
                  <a:off x="1474788" y="3571875"/>
                  <a:ext cx="119063" cy="96838"/>
                </a:xfrm>
                <a:custGeom>
                  <a:gdLst>
                    <a:gd fmla="*/ 39 w 40" name="T0"/>
                    <a:gd fmla="*/ 0 h 33" name="T1"/>
                    <a:gd fmla="*/ 16 w 40" name="T2"/>
                    <a:gd fmla="*/ 0 h 33" name="T3"/>
                    <a:gd fmla="*/ 0 w 40" name="T4"/>
                    <a:gd fmla="*/ 17 h 33" name="T5"/>
                    <a:gd fmla="*/ 16 w 40" name="T6"/>
                    <a:gd fmla="*/ 33 h 33" name="T7"/>
                    <a:gd fmla="*/ 39 w 40" name="T8"/>
                    <a:gd fmla="*/ 33 h 33" name="T9"/>
                    <a:gd fmla="*/ 40 w 40" name="T10"/>
                    <a:gd fmla="*/ 17 h 33" name="T11"/>
                    <a:gd fmla="*/ 39 w 40" name="T12"/>
                    <a:gd fmla="*/ 0 h 33" name="T13"/>
                  </a:gdLst>
                  <a:cxnLst>
                    <a:cxn ang="0">
                      <a:pos x="T0" y="T1"/>
                    </a:cxn>
                    <a:cxn ang="0">
                      <a:pos x="T2" y="T3"/>
                    </a:cxn>
                    <a:cxn ang="0">
                      <a:pos x="T4" y="T5"/>
                    </a:cxn>
                    <a:cxn ang="0">
                      <a:pos x="T6" y="T7"/>
                    </a:cxn>
                    <a:cxn ang="0">
                      <a:pos x="T8" y="T9"/>
                    </a:cxn>
                    <a:cxn ang="0">
                      <a:pos x="T10" y="T11"/>
                    </a:cxn>
                    <a:cxn ang="0">
                      <a:pos x="T12" y="T13"/>
                    </a:cxn>
                  </a:cxnLst>
                  <a:rect b="b" l="0" r="r" t="0"/>
                  <a:pathLst>
                    <a:path h="33" w="40">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62" name="Oval 50"/>
                <p:cNvSpPr>
                  <a:spLocks noChangeArrowheads="1"/>
                </p:cNvSpPr>
                <p:nvPr/>
              </p:nvSpPr>
              <p:spPr bwMode="auto">
                <a:xfrm>
                  <a:off x="925513" y="3532188"/>
                  <a:ext cx="176213" cy="174625"/>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63" name="Freeform 51"/>
                <p:cNvSpPr>
                  <a:spLocks noEditPoints="1"/>
                </p:cNvSpPr>
                <p:nvPr/>
              </p:nvSpPr>
              <p:spPr bwMode="auto">
                <a:xfrm>
                  <a:off x="652463" y="3254375"/>
                  <a:ext cx="723900" cy="730250"/>
                </a:xfrm>
                <a:custGeom>
                  <a:gdLst>
                    <a:gd fmla="*/ 106 w 246" name="T0"/>
                    <a:gd fmla="*/ 86 h 249" name="T1"/>
                    <a:gd fmla="*/ 109 w 246" name="T2"/>
                    <a:gd fmla="*/ 89 h 249" name="T3"/>
                    <a:gd fmla="*/ 123 w 246" name="T4"/>
                    <a:gd fmla="*/ 86 h 249" name="T5"/>
                    <a:gd fmla="*/ 162 w 246" name="T6"/>
                    <a:gd fmla="*/ 125 h 249" name="T7"/>
                    <a:gd fmla="*/ 159 w 246" name="T8"/>
                    <a:gd fmla="*/ 139 h 249" name="T9"/>
                    <a:gd fmla="*/ 162 w 246" name="T10"/>
                    <a:gd fmla="*/ 142 h 249" name="T11"/>
                    <a:gd fmla="*/ 246 w 246" name="T12"/>
                    <a:gd fmla="*/ 0 h 249" name="T13"/>
                    <a:gd fmla="*/ 106 w 246" name="T14"/>
                    <a:gd fmla="*/ 86 h 249" name="T15"/>
                    <a:gd fmla="*/ 123 w 246" name="T16"/>
                    <a:gd fmla="*/ 163 h 249" name="T17"/>
                    <a:gd fmla="*/ 84 w 246" name="T18"/>
                    <a:gd fmla="*/ 125 h 249" name="T19"/>
                    <a:gd fmla="*/ 87 w 246" name="T20"/>
                    <a:gd fmla="*/ 110 h 249" name="T21"/>
                    <a:gd fmla="*/ 85 w 246" name="T22"/>
                    <a:gd fmla="*/ 107 h 249" name="T23"/>
                    <a:gd fmla="*/ 0 w 246" name="T24"/>
                    <a:gd fmla="*/ 249 h 249" name="T25"/>
                    <a:gd fmla="*/ 140 w 246" name="T26"/>
                    <a:gd fmla="*/ 163 h 249" name="T27"/>
                    <a:gd fmla="*/ 138 w 246" name="T28"/>
                    <a:gd fmla="*/ 160 h 249" name="T29"/>
                    <a:gd fmla="*/ 123 w 246" name="T30"/>
                    <a:gd fmla="*/ 163 h 24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49" w="246">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64" name="Freeform 52"/>
                <p:cNvSpPr/>
                <p:nvPr/>
              </p:nvSpPr>
              <p:spPr bwMode="auto">
                <a:xfrm>
                  <a:off x="935038" y="2698750"/>
                  <a:ext cx="158750" cy="158750"/>
                </a:xfrm>
                <a:custGeom>
                  <a:gdLst>
                    <a:gd fmla="*/ 27 w 54" name="T0"/>
                    <a:gd fmla="*/ 0 h 54" name="T1"/>
                    <a:gd fmla="*/ 0 w 54" name="T2"/>
                    <a:gd fmla="*/ 27 h 54" name="T3"/>
                    <a:gd fmla="*/ 0 w 54" name="T4"/>
                    <a:gd fmla="*/ 54 h 54" name="T5"/>
                    <a:gd fmla="*/ 29 w 54" name="T6"/>
                    <a:gd fmla="*/ 52 h 54" name="T7"/>
                    <a:gd fmla="*/ 29 w 54" name="T8"/>
                    <a:gd fmla="*/ 52 h 54" name="T9"/>
                    <a:gd fmla="*/ 54 w 54" name="T10"/>
                    <a:gd fmla="*/ 53 h 54" name="T11"/>
                    <a:gd fmla="*/ 54 w 54" name="T12"/>
                    <a:gd fmla="*/ 27 h 54" name="T13"/>
                    <a:gd fmla="*/ 27 w 54" name="T14"/>
                    <a:gd fmla="*/ 0 h 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4" w="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grpSp>
        </p:grpSp>
      </p:grpSp>
      <p:sp>
        <p:nvSpPr>
          <p:cNvPr id="96" name="平行四边形 95"/>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平行四边形 96"/>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平行四边形 97"/>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平行四边形 98"/>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0" name="直接连接符 99"/>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101"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102" name="Group 7"/>
          <p:cNvGrpSpPr/>
          <p:nvPr/>
        </p:nvGrpSpPr>
        <p:grpSpPr>
          <a:xfrm>
            <a:off x="180202" y="181952"/>
            <a:ext cx="216018" cy="113981"/>
            <a:chExt cx="1041399" cy="549275"/>
          </a:xfrm>
          <a:solidFill>
            <a:srgbClr val="133E73"/>
          </a:solidFill>
        </p:grpSpPr>
        <p:sp>
          <p:nvSpPr>
            <p:cNvPr id="103"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4"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5"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106" name="6112">
            <a:hlinkClick action="ppaction://media"/>
          </p:cNvPr>
          <p:cNvPicPr>
            <a:picLocks noChangeAspect="1"/>
          </p:cNvPicPr>
          <p:nvPr>
            <a:audioFile r:link="rId4"/>
            <p:extLst>
              <p:ext uri="{DAA4B4D4-6D71-4841-9C94-3DE7FCFB9230}">
                <p14:media r:embed="rId5"/>
              </p:ext>
            </p:extLst>
          </p:nvPr>
        </p:nvPicPr>
        <p:blipFill>
          <a:blip r:embed="rId3"/>
          <a:stretch>
            <a:fillRect/>
          </a:stretch>
        </p:blipFill>
        <p:spPr>
          <a:xfrm>
            <a:off x="2268377" y="-1568065"/>
            <a:ext cx="1008084" cy="1008084"/>
          </a:xfrm>
          <a:prstGeom prst="rect">
            <a:avLst/>
          </a:prstGeom>
        </p:spPr>
      </p:pic>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02"/>
                                        </p:tgtEl>
                                        <p:attrNameLst>
                                          <p:attrName>style.visibility</p:attrName>
                                        </p:attrNameLst>
                                      </p:cBhvr>
                                      <p:to>
                                        <p:strVal val="visible"/>
                                      </p:to>
                                    </p:set>
                                    <p:anim calcmode="lin" valueType="num">
                                      <p:cBhvr additive="base">
                                        <p:cTn dur="500" fill="hold" id="7"/>
                                        <p:tgtEl>
                                          <p:spTgt spid="102"/>
                                        </p:tgtEl>
                                        <p:attrNameLst>
                                          <p:attrName>ppt_x</p:attrName>
                                        </p:attrNameLst>
                                      </p:cBhvr>
                                      <p:tavLst>
                                        <p:tav tm="0">
                                          <p:val>
                                            <p:strVal val="0-#ppt_w/2"/>
                                          </p:val>
                                        </p:tav>
                                        <p:tav tm="100000">
                                          <p:val>
                                            <p:strVal val="#ppt_x"/>
                                          </p:val>
                                        </p:tav>
                                      </p:tavLst>
                                    </p:anim>
                                    <p:anim calcmode="lin" valueType="num">
                                      <p:cBhvr additive="base">
                                        <p:cTn dur="500" fill="hold" id="8"/>
                                        <p:tgtEl>
                                          <p:spTgt spid="10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101"/>
                                        </p:tgtEl>
                                        <p:attrNameLst>
                                          <p:attrName>style.visibility</p:attrName>
                                        </p:attrNameLst>
                                      </p:cBhvr>
                                      <p:to>
                                        <p:strVal val="visible"/>
                                      </p:to>
                                    </p:set>
                                    <p:anim calcmode="lin" valueType="num">
                                      <p:cBhvr>
                                        <p:cTn dur="500" fill="hold" id="12"/>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101"/>
                                        </p:tgtEl>
                                        <p:attrNameLst>
                                          <p:attrName>ppt_y</p:attrName>
                                        </p:attrNameLst>
                                      </p:cBhvr>
                                      <p:tavLst>
                                        <p:tav tm="0">
                                          <p:val>
                                            <p:strVal val="#ppt_y"/>
                                          </p:val>
                                        </p:tav>
                                        <p:tav tm="100000">
                                          <p:val>
                                            <p:strVal val="#ppt_y"/>
                                          </p:val>
                                        </p:tav>
                                      </p:tavLst>
                                    </p:anim>
                                    <p:anim calcmode="lin" valueType="num">
                                      <p:cBhvr>
                                        <p:cTn dur="500" fill="hold" id="14"/>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10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101"/>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98"/>
                                        </p:tgtEl>
                                        <p:attrNameLst>
                                          <p:attrName>fillcolor</p:attrName>
                                        </p:attrNameLst>
                                      </p:cBhvr>
                                      <p:to>
                                        <a:srgbClr val="00AEEF"/>
                                      </p:to>
                                    </p:animClr>
                                    <p:set>
                                      <p:cBhvr>
                                        <p:cTn dur="300" fill="hold" id="20"/>
                                        <p:tgtEl>
                                          <p:spTgt spid="98"/>
                                        </p:tgtEl>
                                        <p:attrNameLst>
                                          <p:attrName>fill.type</p:attrName>
                                        </p:attrNameLst>
                                      </p:cBhvr>
                                      <p:to>
                                        <p:strVal val="solid"/>
                                      </p:to>
                                    </p:set>
                                    <p:set>
                                      <p:cBhvr>
                                        <p:cTn dur="300" fill="hold" id="21"/>
                                        <p:tgtEl>
                                          <p:spTgt spid="98"/>
                                        </p:tgtEl>
                                        <p:attrNameLst>
                                          <p:attrName>fill.on</p:attrName>
                                        </p:attrNameLst>
                                      </p:cBhvr>
                                      <p:to>
                                        <p:strVal val="true"/>
                                      </p:to>
                                    </p:set>
                                  </p:childTnLst>
                                </p:cTn>
                              </p:par>
                            </p:childTnLst>
                          </p:cTn>
                        </p:par>
                        <p:par>
                          <p:cTn fill="hold" id="22" nodeType="afterGroup">
                            <p:stCondLst>
                              <p:cond delay="1300"/>
                            </p:stCondLst>
                            <p:childTnLst>
                              <p:par>
                                <p:cTn fill="hold" id="23" nodeType="afterEffect" presetClass="entr" presetID="17" presetSubtype="10">
                                  <p:stCondLst>
                                    <p:cond delay="0"/>
                                  </p:stCondLst>
                                  <p:childTnLst>
                                    <p:set>
                                      <p:cBhvr>
                                        <p:cTn dur="1" fill="hold" id="24">
                                          <p:stCondLst>
                                            <p:cond delay="0"/>
                                          </p:stCondLst>
                                        </p:cTn>
                                        <p:tgtEl>
                                          <p:spTgt spid="50"/>
                                        </p:tgtEl>
                                        <p:attrNameLst>
                                          <p:attrName>style.visibility</p:attrName>
                                        </p:attrNameLst>
                                      </p:cBhvr>
                                      <p:to>
                                        <p:strVal val="visible"/>
                                      </p:to>
                                    </p:set>
                                    <p:anim calcmode="lin" valueType="num">
                                      <p:cBhvr>
                                        <p:cTn dur="500" fill="hold" id="25"/>
                                        <p:tgtEl>
                                          <p:spTgt spid="50"/>
                                        </p:tgtEl>
                                        <p:attrNameLst>
                                          <p:attrName>ppt_w</p:attrName>
                                        </p:attrNameLst>
                                      </p:cBhvr>
                                      <p:tavLst>
                                        <p:tav tm="0">
                                          <p:val>
                                            <p:fltVal val="0"/>
                                          </p:val>
                                        </p:tav>
                                        <p:tav tm="100000">
                                          <p:val>
                                            <p:strVal val="#ppt_w"/>
                                          </p:val>
                                        </p:tav>
                                      </p:tavLst>
                                    </p:anim>
                                    <p:anim calcmode="lin" valueType="num">
                                      <p:cBhvr>
                                        <p:cTn dur="500" fill="hold" id="26"/>
                                        <p:tgtEl>
                                          <p:spTgt spid="50"/>
                                        </p:tgtEl>
                                        <p:attrNameLst>
                                          <p:attrName>ppt_h</p:attrName>
                                        </p:attrNameLst>
                                      </p:cBhvr>
                                      <p:tavLst>
                                        <p:tav tm="0">
                                          <p:val>
                                            <p:strVal val="#ppt_h"/>
                                          </p:val>
                                        </p:tav>
                                        <p:tav tm="100000">
                                          <p:val>
                                            <p:strVal val="#ppt_h"/>
                                          </p:val>
                                        </p:tav>
                                      </p:tavLst>
                                    </p:anim>
                                  </p:childTnLst>
                                </p:cTn>
                              </p:par>
                            </p:childTnLst>
                          </p:cTn>
                        </p:par>
                        <p:par>
                          <p:cTn fill="hold" id="27" nodeType="afterGroup">
                            <p:stCondLst>
                              <p:cond delay="1800"/>
                            </p:stCondLst>
                            <p:childTnLst>
                              <p:par>
                                <p:cTn fill="hold" grpId="0" id="28" nodeType="afterEffect" presetClass="entr" presetID="23" presetSubtype="16">
                                  <p:stCondLst>
                                    <p:cond delay="0"/>
                                  </p:stCondLst>
                                  <p:childTnLst>
                                    <p:set>
                                      <p:cBhvr>
                                        <p:cTn dur="1" fill="hold" id="29">
                                          <p:stCondLst>
                                            <p:cond delay="0"/>
                                          </p:stCondLst>
                                        </p:cTn>
                                        <p:tgtEl>
                                          <p:spTgt spid="29"/>
                                        </p:tgtEl>
                                        <p:attrNameLst>
                                          <p:attrName>style.visibility</p:attrName>
                                        </p:attrNameLst>
                                      </p:cBhvr>
                                      <p:to>
                                        <p:strVal val="visible"/>
                                      </p:to>
                                    </p:set>
                                    <p:anim calcmode="lin" valueType="num">
                                      <p:cBhvr>
                                        <p:cTn dur="500" fill="hold" id="30"/>
                                        <p:tgtEl>
                                          <p:spTgt spid="29"/>
                                        </p:tgtEl>
                                        <p:attrNameLst>
                                          <p:attrName>ppt_w</p:attrName>
                                        </p:attrNameLst>
                                      </p:cBhvr>
                                      <p:tavLst>
                                        <p:tav tm="0">
                                          <p:val>
                                            <p:fltVal val="0"/>
                                          </p:val>
                                        </p:tav>
                                        <p:tav tm="100000">
                                          <p:val>
                                            <p:strVal val="#ppt_w"/>
                                          </p:val>
                                        </p:tav>
                                      </p:tavLst>
                                    </p:anim>
                                    <p:anim calcmode="lin" valueType="num">
                                      <p:cBhvr>
                                        <p:cTn dur="500" fill="hold" id="31"/>
                                        <p:tgtEl>
                                          <p:spTgt spid="29"/>
                                        </p:tgtEl>
                                        <p:attrNameLst>
                                          <p:attrName>ppt_h</p:attrName>
                                        </p:attrNameLst>
                                      </p:cBhvr>
                                      <p:tavLst>
                                        <p:tav tm="0">
                                          <p:val>
                                            <p:fltVal val="0"/>
                                          </p:val>
                                        </p:tav>
                                        <p:tav tm="100000">
                                          <p:val>
                                            <p:strVal val="#ppt_h"/>
                                          </p:val>
                                        </p:tav>
                                      </p:tavLst>
                                    </p:anim>
                                  </p:childTnLst>
                                </p:cTn>
                              </p:par>
                            </p:childTnLst>
                          </p:cTn>
                        </p:par>
                        <p:par>
                          <p:cTn fill="hold" id="32" nodeType="afterGroup">
                            <p:stCondLst>
                              <p:cond delay="2300"/>
                            </p:stCondLst>
                            <p:childTnLst>
                              <p:par>
                                <p:cTn fill="hold" id="33" nodeType="afterEffect" presetClass="entr" presetID="29" presetSubtype="0">
                                  <p:stCondLst>
                                    <p:cond delay="0"/>
                                  </p:stCondLst>
                                  <p:childTnLst>
                                    <p:set>
                                      <p:cBhvr>
                                        <p:cTn dur="1" fill="hold" id="34">
                                          <p:stCondLst>
                                            <p:cond delay="0"/>
                                          </p:stCondLst>
                                        </p:cTn>
                                        <p:tgtEl>
                                          <p:spTgt spid="30"/>
                                        </p:tgtEl>
                                        <p:attrNameLst>
                                          <p:attrName>style.visibility</p:attrName>
                                        </p:attrNameLst>
                                      </p:cBhvr>
                                      <p:to>
                                        <p:strVal val="visible"/>
                                      </p:to>
                                    </p:set>
                                    <p:anim calcmode="lin" valueType="num">
                                      <p:cBhvr>
                                        <p:cTn dur="1000" fill="hold" id="35"/>
                                        <p:tgtEl>
                                          <p:spTgt spid="30"/>
                                        </p:tgtEl>
                                        <p:attrNameLst>
                                          <p:attrName>ppt_x</p:attrName>
                                        </p:attrNameLst>
                                      </p:cBhvr>
                                      <p:tavLst>
                                        <p:tav tm="0">
                                          <p:val>
                                            <p:strVal val="#ppt_x-.2"/>
                                          </p:val>
                                        </p:tav>
                                        <p:tav tm="100000">
                                          <p:val>
                                            <p:strVal val="#ppt_x"/>
                                          </p:val>
                                        </p:tav>
                                      </p:tavLst>
                                    </p:anim>
                                    <p:anim calcmode="lin" valueType="num">
                                      <p:cBhvr>
                                        <p:cTn dur="1000" fill="hold" id="36"/>
                                        <p:tgtEl>
                                          <p:spTgt spid="30"/>
                                        </p:tgtEl>
                                        <p:attrNameLst>
                                          <p:attrName>ppt_y</p:attrName>
                                        </p:attrNameLst>
                                      </p:cBhvr>
                                      <p:tavLst>
                                        <p:tav tm="0">
                                          <p:val>
                                            <p:strVal val="#ppt_y"/>
                                          </p:val>
                                        </p:tav>
                                        <p:tav tm="100000">
                                          <p:val>
                                            <p:strVal val="#ppt_y"/>
                                          </p:val>
                                        </p:tav>
                                      </p:tavLst>
                                    </p:anim>
                                    <p:animEffect filter="wipe(right)" prLst="gradientSize: 0.1" transition="in">
                                      <p:cBhvr>
                                        <p:cTn dur="1000" id="37"/>
                                        <p:tgtEl>
                                          <p:spTgt spid="30"/>
                                        </p:tgtEl>
                                      </p:cBhvr>
                                    </p:animEffect>
                                  </p:childTnLst>
                                </p:cTn>
                              </p:par>
                            </p:childTnLst>
                          </p:cTn>
                        </p:par>
                        <p:par>
                          <p:cTn fill="hold" id="38" nodeType="afterGroup">
                            <p:stCondLst>
                              <p:cond delay="3300"/>
                            </p:stCondLst>
                            <p:childTnLst>
                              <p:par>
                                <p:cTn fill="hold" id="39" nodeType="afterEffect" presetClass="entr" presetID="29" presetSubtype="0">
                                  <p:stCondLst>
                                    <p:cond delay="0"/>
                                  </p:stCondLst>
                                  <p:childTnLst>
                                    <p:set>
                                      <p:cBhvr>
                                        <p:cTn dur="1" fill="hold" id="40">
                                          <p:stCondLst>
                                            <p:cond delay="0"/>
                                          </p:stCondLst>
                                        </p:cTn>
                                        <p:tgtEl>
                                          <p:spTgt spid="35"/>
                                        </p:tgtEl>
                                        <p:attrNameLst>
                                          <p:attrName>style.visibility</p:attrName>
                                        </p:attrNameLst>
                                      </p:cBhvr>
                                      <p:to>
                                        <p:strVal val="visible"/>
                                      </p:to>
                                    </p:set>
                                    <p:anim calcmode="lin" valueType="num">
                                      <p:cBhvr>
                                        <p:cTn dur="1000" fill="hold" id="41"/>
                                        <p:tgtEl>
                                          <p:spTgt spid="35"/>
                                        </p:tgtEl>
                                        <p:attrNameLst>
                                          <p:attrName>ppt_x</p:attrName>
                                        </p:attrNameLst>
                                      </p:cBhvr>
                                      <p:tavLst>
                                        <p:tav tm="0">
                                          <p:val>
                                            <p:strVal val="#ppt_x-.2"/>
                                          </p:val>
                                        </p:tav>
                                        <p:tav tm="100000">
                                          <p:val>
                                            <p:strVal val="#ppt_x"/>
                                          </p:val>
                                        </p:tav>
                                      </p:tavLst>
                                    </p:anim>
                                    <p:anim calcmode="lin" valueType="num">
                                      <p:cBhvr>
                                        <p:cTn dur="1000" fill="hold" id="42"/>
                                        <p:tgtEl>
                                          <p:spTgt spid="35"/>
                                        </p:tgtEl>
                                        <p:attrNameLst>
                                          <p:attrName>ppt_y</p:attrName>
                                        </p:attrNameLst>
                                      </p:cBhvr>
                                      <p:tavLst>
                                        <p:tav tm="0">
                                          <p:val>
                                            <p:strVal val="#ppt_y"/>
                                          </p:val>
                                        </p:tav>
                                        <p:tav tm="100000">
                                          <p:val>
                                            <p:strVal val="#ppt_y"/>
                                          </p:val>
                                        </p:tav>
                                      </p:tavLst>
                                    </p:anim>
                                    <p:animEffect filter="wipe(right)" prLst="gradientSize: 0.1" transition="in">
                                      <p:cBhvr>
                                        <p:cTn dur="1000" id="43"/>
                                        <p:tgtEl>
                                          <p:spTgt spid="35"/>
                                        </p:tgtEl>
                                      </p:cBhvr>
                                    </p:animEffect>
                                  </p:childTnLst>
                                </p:cTn>
                              </p:par>
                            </p:childTnLst>
                          </p:cTn>
                        </p:par>
                      </p:childTnLst>
                    </p:cTn>
                  </p:par>
                  <p:par>
                    <p:cTn fill="hold" id="44" nodeType="clickPar">
                      <p:stCondLst>
                        <p:cond delay="indefinite"/>
                        <p:cond delay="0" evt="onBegin">
                          <p:tn val="43"/>
                        </p:cond>
                      </p:stCondLst>
                      <p:childTnLst>
                        <p:par>
                          <p:cTn fill="hold" id="45" nodeType="afterGroup">
                            <p:stCondLst>
                              <p:cond delay="0"/>
                            </p:stCondLst>
                            <p:childTnLst>
                              <p:par>
                                <p:cTn fill="hold" id="46" nodeType="clickEffect" presetClass="mediacall" presetID="1" presetSubtype="0">
                                  <p:stCondLst>
                                    <p:cond delay="0"/>
                                  </p:stCondLst>
                                  <p:childTnLst>
                                    <p:cmd cmd="playFrom(0.0)" type="call">
                                      <p:cBhvr>
                                        <p:cTn dur="705" fill="hold" id="47"/>
                                        <p:tgtEl>
                                          <p:spTgt spid="106"/>
                                        </p:tgtEl>
                                      </p:cBhvr>
                                    </p:cmd>
                                  </p:childTnLst>
                                </p:cTn>
                              </p:par>
                            </p:childTnLst>
                          </p:cTn>
                        </p:par>
                        <p:par>
                          <p:cTn fill="hold" id="49" nodeType="afterGroup">
                            <p:stCondLst>
                              <p:cond delay="705"/>
                            </p:stCondLst>
                            <p:childTnLst>
                              <p:par>
                                <p:cTn fill="hold" id="50" nodeType="afterEffect" presetClass="entr" presetID="29" presetSubtype="0">
                                  <p:stCondLst>
                                    <p:cond delay="0"/>
                                  </p:stCondLst>
                                  <p:childTnLst>
                                    <p:set>
                                      <p:cBhvr>
                                        <p:cTn dur="1" fill="hold" id="51">
                                          <p:stCondLst>
                                            <p:cond delay="0"/>
                                          </p:stCondLst>
                                        </p:cTn>
                                        <p:tgtEl>
                                          <p:spTgt spid="40"/>
                                        </p:tgtEl>
                                        <p:attrNameLst>
                                          <p:attrName>style.visibility</p:attrName>
                                        </p:attrNameLst>
                                      </p:cBhvr>
                                      <p:to>
                                        <p:strVal val="visible"/>
                                      </p:to>
                                    </p:set>
                                    <p:anim calcmode="lin" valueType="num">
                                      <p:cBhvr>
                                        <p:cTn dur="1000" fill="hold" id="52"/>
                                        <p:tgtEl>
                                          <p:spTgt spid="40"/>
                                        </p:tgtEl>
                                        <p:attrNameLst>
                                          <p:attrName>ppt_x</p:attrName>
                                        </p:attrNameLst>
                                      </p:cBhvr>
                                      <p:tavLst>
                                        <p:tav tm="0">
                                          <p:val>
                                            <p:strVal val="#ppt_x-.2"/>
                                          </p:val>
                                        </p:tav>
                                        <p:tav tm="100000">
                                          <p:val>
                                            <p:strVal val="#ppt_x"/>
                                          </p:val>
                                        </p:tav>
                                      </p:tavLst>
                                    </p:anim>
                                    <p:anim calcmode="lin" valueType="num">
                                      <p:cBhvr>
                                        <p:cTn dur="1000" fill="hold" id="53"/>
                                        <p:tgtEl>
                                          <p:spTgt spid="40"/>
                                        </p:tgtEl>
                                        <p:attrNameLst>
                                          <p:attrName>ppt_y</p:attrName>
                                        </p:attrNameLst>
                                      </p:cBhvr>
                                      <p:tavLst>
                                        <p:tav tm="0">
                                          <p:val>
                                            <p:strVal val="#ppt_y"/>
                                          </p:val>
                                        </p:tav>
                                        <p:tav tm="100000">
                                          <p:val>
                                            <p:strVal val="#ppt_y"/>
                                          </p:val>
                                        </p:tav>
                                      </p:tavLst>
                                    </p:anim>
                                    <p:animEffect filter="wipe(right)" prLst="gradientSize: 0.1" transition="in">
                                      <p:cBhvr>
                                        <p:cTn dur="1000" id="54"/>
                                        <p:tgtEl>
                                          <p:spTgt spid="40"/>
                                        </p:tgtEl>
                                      </p:cBhvr>
                                    </p:animEffect>
                                  </p:childTnLst>
                                </p:cTn>
                              </p:par>
                            </p:childTnLst>
                          </p:cTn>
                        </p:par>
                        <p:par>
                          <p:cTn fill="hold" id="55" nodeType="afterGroup">
                            <p:stCondLst>
                              <p:cond delay="1705"/>
                            </p:stCondLst>
                            <p:childTnLst>
                              <p:par>
                                <p:cTn fill="hold" id="56" nodeType="afterEffect" presetClass="entr" presetID="29" presetSubtype="0">
                                  <p:stCondLst>
                                    <p:cond delay="0"/>
                                  </p:stCondLst>
                                  <p:childTnLst>
                                    <p:set>
                                      <p:cBhvr>
                                        <p:cTn dur="1" fill="hold" id="57">
                                          <p:stCondLst>
                                            <p:cond delay="0"/>
                                          </p:stCondLst>
                                        </p:cTn>
                                        <p:tgtEl>
                                          <p:spTgt spid="45"/>
                                        </p:tgtEl>
                                        <p:attrNameLst>
                                          <p:attrName>style.visibility</p:attrName>
                                        </p:attrNameLst>
                                      </p:cBhvr>
                                      <p:to>
                                        <p:strVal val="visible"/>
                                      </p:to>
                                    </p:set>
                                    <p:anim calcmode="lin" valueType="num">
                                      <p:cBhvr>
                                        <p:cTn dur="1000" fill="hold" id="58"/>
                                        <p:tgtEl>
                                          <p:spTgt spid="45"/>
                                        </p:tgtEl>
                                        <p:attrNameLst>
                                          <p:attrName>ppt_x</p:attrName>
                                        </p:attrNameLst>
                                      </p:cBhvr>
                                      <p:tavLst>
                                        <p:tav tm="0">
                                          <p:val>
                                            <p:strVal val="#ppt_x-.2"/>
                                          </p:val>
                                        </p:tav>
                                        <p:tav tm="100000">
                                          <p:val>
                                            <p:strVal val="#ppt_x"/>
                                          </p:val>
                                        </p:tav>
                                      </p:tavLst>
                                    </p:anim>
                                    <p:anim calcmode="lin" valueType="num">
                                      <p:cBhvr>
                                        <p:cTn dur="1000" fill="hold" id="59"/>
                                        <p:tgtEl>
                                          <p:spTgt spid="45"/>
                                        </p:tgtEl>
                                        <p:attrNameLst>
                                          <p:attrName>ppt_y</p:attrName>
                                        </p:attrNameLst>
                                      </p:cBhvr>
                                      <p:tavLst>
                                        <p:tav tm="0">
                                          <p:val>
                                            <p:strVal val="#ppt_y"/>
                                          </p:val>
                                        </p:tav>
                                        <p:tav tm="100000">
                                          <p:val>
                                            <p:strVal val="#ppt_y"/>
                                          </p:val>
                                        </p:tav>
                                      </p:tavLst>
                                    </p:anim>
                                    <p:animEffect filter="wipe(right)" prLst="gradientSize: 0.1" transition="in">
                                      <p:cBhvr>
                                        <p:cTn dur="1000" id="60"/>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audio>
              <p:cMediaNode vol="80000">
                <p:cTn display="0" fill="hold" id="48">
                  <p:stCondLst>
                    <p:cond delay="indefinite"/>
                  </p:stCondLst>
                  <p:endCondLst>
                    <p:cond delay="0" evt="onPrev">
                      <p:tgtEl>
                        <p:sldTgt/>
                      </p:tgtEl>
                    </p:cond>
                    <p:cond delay="0" evt="onStopAudio">
                      <p:tgtEl>
                        <p:sldTgt/>
                      </p:tgtEl>
                    </p:cond>
                  </p:endCondLst>
                </p:cTn>
                <p:tgtEl>
                  <p:spTgt spid="106"/>
                </p:tgtEl>
              </p:cMediaNode>
            </p:audio>
          </p:childTnLst>
        </p:cTn>
      </p:par>
    </p:tnLst>
    <p:bldLst>
      <p:bldP grpId="0" spid="29"/>
      <p:bldP grpId="0" spid="98"/>
      <p:bldP grpId="0" spid="101"/>
    </p:bldLst>
  </p:timing>
  <p:extLst mod="1">
    <p:ext uri="{E180D4A7-C9FB-4DFB-919C-405C955672EB}">
      <p14:showEvtLst>
        <p14:playEvt objId="106" time="1315"/>
        <p14:stopEvt objId="106" time="2081"/>
      </p14:showEvtLst>
    </p:ext>
  </p:extLst>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rot="20295376">
            <a:off x="3231895" y="-3391568"/>
            <a:ext cx="12281658" cy="6783135"/>
          </a:xfrm>
          <a:prstGeom prst="rect">
            <a:avLst/>
          </a:prstGeom>
        </p:spPr>
      </p:pic>
      <p:sp>
        <p:nvSpPr>
          <p:cNvPr id="6" name="TextBox 10"/>
          <p:cNvSpPr txBox="1"/>
          <p:nvPr/>
        </p:nvSpPr>
        <p:spPr>
          <a:xfrm>
            <a:off x="1188194" y="3005020"/>
            <a:ext cx="2545080" cy="518160"/>
          </a:xfrm>
          <a:prstGeom prst="rect">
            <a:avLst/>
          </a:prstGeom>
          <a:noFill/>
        </p:spPr>
        <p:txBody>
          <a:bodyPr rtlCol="0" wrap="none">
            <a:spAutoFit/>
          </a:bodyPr>
          <a:lstStyle/>
          <a:p>
            <a:r>
              <a:rPr altLang="en-US" lang="zh-CN" spc="300" sz="2800">
                <a:solidFill>
                  <a:srgbClr val="0070C0"/>
                </a:solidFill>
                <a:latin charset="-122" panose="02010600030101010101" pitchFamily="2" typeface="黑体"/>
                <a:ea charset="-122" panose="02010600030101010101" pitchFamily="2" typeface="黑体"/>
              </a:rPr>
              <a:t>单击添加标题</a:t>
            </a:r>
          </a:p>
        </p:txBody>
      </p:sp>
      <p:sp>
        <p:nvSpPr>
          <p:cNvPr id="7" name="TextBox 11"/>
          <p:cNvSpPr txBox="1"/>
          <p:nvPr/>
        </p:nvSpPr>
        <p:spPr>
          <a:xfrm>
            <a:off x="1260292" y="3564725"/>
            <a:ext cx="3884930" cy="426720"/>
          </a:xfrm>
          <a:prstGeom prst="rect">
            <a:avLst/>
          </a:prstGeom>
          <a:noFill/>
        </p:spPr>
        <p:txBody>
          <a:bodyPr rtlCol="0" wrap="none">
            <a:spAutoFit/>
          </a:bodyPr>
          <a:lstStyle/>
          <a:p>
            <a:r>
              <a:rPr altLang="zh-CN" lang="en-US" sz="1100">
                <a:solidFill>
                  <a:schemeClr val="bg1"/>
                </a:solidFill>
                <a:latin charset="-122" panose="01010104010101010101" pitchFamily="2" typeface="汉仪细等线"/>
                <a:ea charset="-122" panose="01010104010101010101" pitchFamily="2" typeface="汉仪细等线"/>
              </a:rPr>
              <a:t>Please click enter to Please click enter add</a:t>
            </a:r>
          </a:p>
          <a:p>
            <a:r>
              <a:rPr altLang="zh-CN" lang="en-US" sz="1100">
                <a:solidFill>
                  <a:schemeClr val="bg1"/>
                </a:solidFill>
                <a:latin charset="-122" panose="01010104010101010101" pitchFamily="2" typeface="汉仪细等线"/>
                <a:ea charset="-122" panose="01010104010101010101" pitchFamily="2" typeface="汉仪细等线"/>
              </a:rPr>
              <a:t>text content Please click enter </a:t>
            </a:r>
          </a:p>
        </p:txBody>
      </p:sp>
      <p:sp>
        <p:nvSpPr>
          <p:cNvPr id="8" name="TextBox 21"/>
          <p:cNvSpPr txBox="1"/>
          <p:nvPr/>
        </p:nvSpPr>
        <p:spPr>
          <a:xfrm>
            <a:off x="1188194" y="1306180"/>
            <a:ext cx="2487930" cy="1844040"/>
          </a:xfrm>
          <a:prstGeom prst="rect">
            <a:avLst/>
          </a:prstGeom>
          <a:noFill/>
        </p:spPr>
        <p:txBody>
          <a:bodyPr rtlCol="0" wrap="none">
            <a:spAutoFit/>
          </a:bodyPr>
          <a:lstStyle/>
          <a:p>
            <a:r>
              <a:rPr altLang="zh-CN" lang="en-US" spc="300" sz="11500">
                <a:solidFill>
                  <a:srgbClr val="0070C0"/>
                </a:solidFill>
                <a:latin charset="-122" panose="02010600030101010101" pitchFamily="2" typeface="黑体"/>
                <a:ea charset="-122" panose="02010600030101010101" pitchFamily="2" typeface="黑体"/>
              </a:rPr>
              <a:t>04.</a:t>
            </a:r>
          </a:p>
        </p:txBody>
      </p:sp>
    </p:spTree>
    <p:extLst>
      <p:ext uri="{BB962C8B-B14F-4D97-AF65-F5344CB8AC3E}">
        <p14:creationId val="227162119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2" id="5" nodeType="after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mph" presetID="35" presetSubtype="0">
                                  <p:stCondLst>
                                    <p:cond delay="0"/>
                                  </p:stCondLst>
                                  <p:childTnLst>
                                    <p:anim calcmode="discrete" valueType="str">
                                      <p:cBhvr>
                                        <p:cTn dur="1000" fill="hold" id="10"/>
                                        <p:tgtEl>
                                          <p:spTgt spid="8"/>
                                        </p:tgtEl>
                                        <p:attrNameLst>
                                          <p:attrName>style.visibility</p:attrName>
                                        </p:attrNameLst>
                                      </p:cBhvr>
                                      <p:tavLst>
                                        <p:tav tm="0">
                                          <p:val>
                                            <p:strVal val="hidden"/>
                                          </p:val>
                                        </p:tav>
                                        <p:tav tm="50000">
                                          <p:val>
                                            <p:strVal val="visible"/>
                                          </p:val>
                                        </p:tav>
                                      </p:tavLst>
                                    </p:anim>
                                  </p:childTnLst>
                                </p:cTn>
                              </p:par>
                            </p:childTnLst>
                          </p:cTn>
                        </p:par>
                        <p:par>
                          <p:cTn fill="hold" id="11" nodeType="afterGroup">
                            <p:stCondLst>
                              <p:cond delay="1500"/>
                            </p:stCondLst>
                            <p:childTnLst>
                              <p:par>
                                <p:cTn fill="hold" grpId="1" id="12" nodeType="afterEffect" presetClass="emph" presetID="35" presetSubtype="0">
                                  <p:stCondLst>
                                    <p:cond delay="0"/>
                                  </p:stCondLst>
                                  <p:childTnLst>
                                    <p:anim calcmode="discrete" valueType="str">
                                      <p:cBhvr>
                                        <p:cTn dur="1000" fill="hold" id="13"/>
                                        <p:tgtEl>
                                          <p:spTgt spid="8"/>
                                        </p:tgtEl>
                                        <p:attrNameLst>
                                          <p:attrName>style.visibility</p:attrName>
                                        </p:attrNameLst>
                                      </p:cBhvr>
                                      <p:tavLst>
                                        <p:tav tm="0">
                                          <p:val>
                                            <p:strVal val="hidden"/>
                                          </p:val>
                                        </p:tav>
                                        <p:tav tm="50000">
                                          <p:val>
                                            <p:strVal val="visible"/>
                                          </p:val>
                                        </p:tav>
                                      </p:tavLst>
                                    </p:anim>
                                  </p:childTnLst>
                                </p:cTn>
                              </p:par>
                            </p:childTnLst>
                          </p:cTn>
                        </p:par>
                        <p:par>
                          <p:cTn fill="hold" id="14" nodeType="afterGroup">
                            <p:stCondLst>
                              <p:cond delay="2500"/>
                            </p:stCondLst>
                            <p:childTnLst>
                              <p:par>
                                <p:cTn fill="hold" grpId="0" id="15" nodeType="afterEffect" presetClass="entr" presetID="10"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500" id="17"/>
                                        <p:tgtEl>
                                          <p:spTgt spid="6"/>
                                        </p:tgtEl>
                                      </p:cBhvr>
                                    </p:animEffect>
                                  </p:childTnLst>
                                </p:cTn>
                              </p:par>
                            </p:childTnLst>
                          </p:cTn>
                        </p:par>
                        <p:par>
                          <p:cTn fill="hold" id="18" nodeType="afterGroup">
                            <p:stCondLst>
                              <p:cond delay="3000"/>
                            </p:stCondLst>
                            <p:childTnLst>
                              <p:par>
                                <p:cTn fill="hold" grpId="1" id="19" nodeType="afterEffect" presetClass="emph" presetID="26" presetSubtype="0">
                                  <p:stCondLst>
                                    <p:cond delay="0"/>
                                  </p:stCondLst>
                                  <p:childTnLst>
                                    <p:animEffect filter="fade" transition="out">
                                      <p:cBhvr>
                                        <p:cTn dur="500" id="20" tmFilter="0, 0; .2, .5; .8, .5; 1, 0"/>
                                        <p:tgtEl>
                                          <p:spTgt spid="6"/>
                                        </p:tgtEl>
                                      </p:cBhvr>
                                    </p:animEffect>
                                    <p:animScale>
                                      <p:cBhvr>
                                        <p:cTn autoRev="1" dur="250" fill="hold" id="21"/>
                                        <p:tgtEl>
                                          <p:spTgt spid="6"/>
                                        </p:tgtEl>
                                      </p:cBhvr>
                                      <p:by x="105000" y="105000"/>
                                    </p:animScale>
                                  </p:childTnLst>
                                </p:cTn>
                              </p:par>
                            </p:childTnLst>
                          </p:cTn>
                        </p:par>
                        <p:par>
                          <p:cTn fill="hold" id="22" nodeType="afterGroup">
                            <p:stCondLst>
                              <p:cond delay="35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7"/>
                                        </p:tgtEl>
                                        <p:attrNameLst>
                                          <p:attrName>style.visibility</p:attrName>
                                        </p:attrNameLst>
                                      </p:cBhvr>
                                      <p:to>
                                        <p:strVal val="visible"/>
                                      </p:to>
                                    </p:set>
                                    <p:anim calcmode="lin" valueType="num">
                                      <p:cBhvr>
                                        <p:cTn dur="200" fill="hold" id="25"/>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200" fill="hold" id="26"/>
                                        <p:tgtEl>
                                          <p:spTgt spid="7"/>
                                        </p:tgtEl>
                                        <p:attrNameLst>
                                          <p:attrName>ppt_y</p:attrName>
                                        </p:attrNameLst>
                                      </p:cBhvr>
                                      <p:tavLst>
                                        <p:tav tm="0">
                                          <p:val>
                                            <p:strVal val="#ppt_y"/>
                                          </p:val>
                                        </p:tav>
                                        <p:tav tm="100000">
                                          <p:val>
                                            <p:strVal val="#ppt_y"/>
                                          </p:val>
                                        </p:tav>
                                      </p:tavLst>
                                    </p:anim>
                                    <p:anim calcmode="lin" valueType="num">
                                      <p:cBhvr>
                                        <p:cTn dur="200" fill="hold" id="27"/>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200" fill="hold" id="28"/>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200" id="29" tmFilter="0,0; .5, 1; 1, 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0" spid="7"/>
      <p:bldP grpId="0" spid="8"/>
      <p:bldP grpId="1" spid="8"/>
      <p:bldP grpId="2"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9"/>
          <p:cNvSpPr txBox="1"/>
          <p:nvPr/>
        </p:nvSpPr>
        <p:spPr>
          <a:xfrm>
            <a:off x="3708496" y="648000"/>
            <a:ext cx="3599180" cy="762000"/>
          </a:xfrm>
          <a:prstGeom prst="rect">
            <a:avLst/>
          </a:prstGeom>
          <a:noFill/>
        </p:spPr>
        <p:txBody>
          <a:bodyPr rtlCol="0" wrap="none">
            <a:spAutoFit/>
          </a:bodyPr>
          <a:lstStyle/>
          <a:p>
            <a:r>
              <a:rPr altLang="en-US" lang="zh-CN" spc="300" sz="4400">
                <a:solidFill>
                  <a:srgbClr val="0070C0"/>
                </a:solidFill>
                <a:latin charset="-122" panose="02010600030101010101" pitchFamily="2" typeface="黑体"/>
                <a:ea charset="-122" panose="02010600030101010101" pitchFamily="2" typeface="黑体"/>
              </a:rPr>
              <a:t>目录Catalog</a:t>
            </a:r>
          </a:p>
        </p:txBody>
      </p:sp>
      <p:sp>
        <p:nvSpPr>
          <p:cNvPr id="3" name="椭圆 2"/>
          <p:cNvSpPr/>
          <p:nvPr/>
        </p:nvSpPr>
        <p:spPr>
          <a:xfrm>
            <a:off x="1980276" y="2088120"/>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t>1</a:t>
            </a:r>
          </a:p>
        </p:txBody>
      </p:sp>
      <p:sp>
        <p:nvSpPr>
          <p:cNvPr id="4" name="TextBox 10"/>
          <p:cNvSpPr txBox="1"/>
          <p:nvPr/>
        </p:nvSpPr>
        <p:spPr>
          <a:xfrm>
            <a:off x="2412330" y="2016114"/>
            <a:ext cx="1783080" cy="365760"/>
          </a:xfrm>
          <a:prstGeom prst="rect">
            <a:avLst/>
          </a:prstGeom>
          <a:noFill/>
        </p:spPr>
        <p:txBody>
          <a:bodyPr rtlCol="0" wrap="none">
            <a:spAutoFit/>
          </a:bodyPr>
          <a:lstStyle/>
          <a:p>
            <a:r>
              <a:rPr altLang="en-US" lang="zh-CN" spc="300" sz="1800">
                <a:solidFill>
                  <a:srgbClr val="0070C0"/>
                </a:solidFill>
                <a:latin charset="-122" panose="02010600030101010101" pitchFamily="2" typeface="黑体"/>
                <a:ea charset="-122" panose="02010600030101010101" pitchFamily="2" typeface="黑体"/>
              </a:rPr>
              <a:t>单击添加标题</a:t>
            </a:r>
          </a:p>
        </p:txBody>
      </p:sp>
      <p:sp>
        <p:nvSpPr>
          <p:cNvPr id="5" name="TextBox 11"/>
          <p:cNvSpPr txBox="1"/>
          <p:nvPr/>
        </p:nvSpPr>
        <p:spPr>
          <a:xfrm>
            <a:off x="2422748" y="2366267"/>
            <a:ext cx="2484755" cy="304800"/>
          </a:xfrm>
          <a:prstGeom prst="rect">
            <a:avLst/>
          </a:prstGeom>
          <a:noFill/>
        </p:spPr>
        <p:txBody>
          <a:bodyPr rtlCol="0" wrap="none">
            <a:spAutoFit/>
          </a:bodyPr>
          <a:lstStyle/>
          <a:p>
            <a:r>
              <a:rPr altLang="zh-CN" lang="en-US" spc="300" sz="700">
                <a:solidFill>
                  <a:schemeClr val="bg1"/>
                </a:solidFill>
                <a:latin charset="-122" panose="01010104010101010101" pitchFamily="2" typeface="汉仪细等线"/>
                <a:ea charset="-122" panose="01010104010101010101" pitchFamily="2" typeface="汉仪细等线"/>
              </a:rPr>
              <a:t>Please click enter to add</a:t>
            </a:r>
          </a:p>
          <a:p>
            <a:r>
              <a:rPr altLang="zh-CN" lang="en-US" spc="300" sz="700">
                <a:solidFill>
                  <a:schemeClr val="bg1"/>
                </a:solidFill>
                <a:latin charset="-122" panose="01010104010101010101" pitchFamily="2" typeface="汉仪细等线"/>
                <a:ea charset="-122" panose="01010104010101010101" pitchFamily="2" typeface="汉仪细等线"/>
              </a:rPr>
              <a:t> text content</a:t>
            </a:r>
          </a:p>
        </p:txBody>
      </p:sp>
      <p:sp>
        <p:nvSpPr>
          <p:cNvPr id="6" name="椭圆 5"/>
          <p:cNvSpPr/>
          <p:nvPr/>
        </p:nvSpPr>
        <p:spPr>
          <a:xfrm>
            <a:off x="5148628" y="2088120"/>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t>2</a:t>
            </a:r>
          </a:p>
        </p:txBody>
      </p:sp>
      <p:sp>
        <p:nvSpPr>
          <p:cNvPr id="7" name="TextBox 13"/>
          <p:cNvSpPr txBox="1"/>
          <p:nvPr/>
        </p:nvSpPr>
        <p:spPr>
          <a:xfrm>
            <a:off x="5580682" y="2016114"/>
            <a:ext cx="1783080" cy="365760"/>
          </a:xfrm>
          <a:prstGeom prst="rect">
            <a:avLst/>
          </a:prstGeom>
          <a:noFill/>
        </p:spPr>
        <p:txBody>
          <a:bodyPr rtlCol="0" wrap="none">
            <a:spAutoFit/>
          </a:bodyPr>
          <a:lstStyle/>
          <a:p>
            <a:r>
              <a:rPr altLang="en-US" lang="zh-CN" spc="300" sz="1800">
                <a:solidFill>
                  <a:srgbClr val="0070C0"/>
                </a:solidFill>
                <a:latin charset="-122" panose="02010600030101010101" pitchFamily="2" typeface="黑体"/>
                <a:ea charset="-122" panose="02010600030101010101" pitchFamily="2" typeface="黑体"/>
              </a:rPr>
              <a:t>单击添加标题</a:t>
            </a:r>
          </a:p>
        </p:txBody>
      </p:sp>
      <p:sp>
        <p:nvSpPr>
          <p:cNvPr id="8" name="TextBox 14"/>
          <p:cNvSpPr txBox="1"/>
          <p:nvPr/>
        </p:nvSpPr>
        <p:spPr>
          <a:xfrm>
            <a:off x="5591101" y="2366267"/>
            <a:ext cx="2484755" cy="304800"/>
          </a:xfrm>
          <a:prstGeom prst="rect">
            <a:avLst/>
          </a:prstGeom>
          <a:noFill/>
        </p:spPr>
        <p:txBody>
          <a:bodyPr rtlCol="0" wrap="none">
            <a:spAutoFit/>
          </a:bodyPr>
          <a:lstStyle/>
          <a:p>
            <a:r>
              <a:rPr altLang="zh-CN" lang="en-US" spc="300" sz="700">
                <a:solidFill>
                  <a:schemeClr val="bg1"/>
                </a:solidFill>
                <a:latin charset="-122" panose="01010104010101010101" pitchFamily="2" typeface="汉仪细等线"/>
                <a:ea charset="-122" panose="01010104010101010101" pitchFamily="2" typeface="汉仪细等线"/>
              </a:rPr>
              <a:t>Please click enter to add</a:t>
            </a:r>
          </a:p>
          <a:p>
            <a:r>
              <a:rPr altLang="zh-CN" lang="en-US" spc="300" sz="700">
                <a:solidFill>
                  <a:schemeClr val="bg1"/>
                </a:solidFill>
                <a:latin charset="-122" panose="01010104010101010101" pitchFamily="2" typeface="汉仪细等线"/>
                <a:ea charset="-122" panose="01010104010101010101" pitchFamily="2" typeface="汉仪细等线"/>
              </a:rPr>
              <a:t>text content</a:t>
            </a:r>
          </a:p>
        </p:txBody>
      </p:sp>
      <p:sp>
        <p:nvSpPr>
          <p:cNvPr id="9" name="椭圆 8"/>
          <p:cNvSpPr/>
          <p:nvPr/>
        </p:nvSpPr>
        <p:spPr>
          <a:xfrm>
            <a:off x="1980276" y="3096204"/>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t>3</a:t>
            </a:r>
          </a:p>
        </p:txBody>
      </p:sp>
      <p:sp>
        <p:nvSpPr>
          <p:cNvPr id="10" name="TextBox 16"/>
          <p:cNvSpPr txBox="1"/>
          <p:nvPr/>
        </p:nvSpPr>
        <p:spPr>
          <a:xfrm>
            <a:off x="2412330" y="3024198"/>
            <a:ext cx="1783080" cy="365760"/>
          </a:xfrm>
          <a:prstGeom prst="rect">
            <a:avLst/>
          </a:prstGeom>
          <a:noFill/>
        </p:spPr>
        <p:txBody>
          <a:bodyPr rtlCol="0" wrap="none">
            <a:spAutoFit/>
          </a:bodyPr>
          <a:lstStyle/>
          <a:p>
            <a:r>
              <a:rPr altLang="en-US" lang="zh-CN" spc="300" sz="1800">
                <a:solidFill>
                  <a:srgbClr val="0070C0"/>
                </a:solidFill>
                <a:latin charset="-122" panose="02010600030101010101" pitchFamily="2" typeface="黑体"/>
                <a:ea charset="-122" panose="02010600030101010101" pitchFamily="2" typeface="黑体"/>
              </a:rPr>
              <a:t>单击添加标题</a:t>
            </a:r>
          </a:p>
        </p:txBody>
      </p:sp>
      <p:sp>
        <p:nvSpPr>
          <p:cNvPr id="11" name="TextBox 17"/>
          <p:cNvSpPr txBox="1"/>
          <p:nvPr/>
        </p:nvSpPr>
        <p:spPr>
          <a:xfrm>
            <a:off x="2422749" y="3374351"/>
            <a:ext cx="2484755" cy="304800"/>
          </a:xfrm>
          <a:prstGeom prst="rect">
            <a:avLst/>
          </a:prstGeom>
          <a:noFill/>
        </p:spPr>
        <p:txBody>
          <a:bodyPr rtlCol="0" wrap="none">
            <a:spAutoFit/>
          </a:bodyPr>
          <a:lstStyle/>
          <a:p>
            <a:r>
              <a:rPr altLang="zh-CN" lang="en-US" spc="300" sz="700">
                <a:solidFill>
                  <a:schemeClr val="bg1"/>
                </a:solidFill>
                <a:latin charset="-122" panose="01010104010101010101" pitchFamily="2" typeface="汉仪细等线"/>
                <a:ea charset="-122" panose="01010104010101010101" pitchFamily="2" typeface="汉仪细等线"/>
              </a:rPr>
              <a:t>Please click enter to add</a:t>
            </a:r>
          </a:p>
          <a:p>
            <a:r>
              <a:rPr altLang="zh-CN" lang="en-US" spc="300" sz="700">
                <a:solidFill>
                  <a:schemeClr val="bg1"/>
                </a:solidFill>
                <a:latin charset="-122" panose="01010104010101010101" pitchFamily="2" typeface="汉仪细等线"/>
                <a:ea charset="-122" panose="01010104010101010101" pitchFamily="2" typeface="汉仪细等线"/>
              </a:rPr>
              <a:t>text content</a:t>
            </a:r>
          </a:p>
        </p:txBody>
      </p:sp>
      <p:sp>
        <p:nvSpPr>
          <p:cNvPr id="12" name="椭圆 11"/>
          <p:cNvSpPr/>
          <p:nvPr/>
        </p:nvSpPr>
        <p:spPr>
          <a:xfrm>
            <a:off x="5148628" y="3096204"/>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t>4</a:t>
            </a:r>
          </a:p>
        </p:txBody>
      </p:sp>
      <p:sp>
        <p:nvSpPr>
          <p:cNvPr id="13" name="TextBox 19"/>
          <p:cNvSpPr txBox="1"/>
          <p:nvPr/>
        </p:nvSpPr>
        <p:spPr>
          <a:xfrm>
            <a:off x="5580682" y="3024198"/>
            <a:ext cx="1783080" cy="365760"/>
          </a:xfrm>
          <a:prstGeom prst="rect">
            <a:avLst/>
          </a:prstGeom>
          <a:noFill/>
        </p:spPr>
        <p:txBody>
          <a:bodyPr rtlCol="0" wrap="none">
            <a:spAutoFit/>
          </a:bodyPr>
          <a:lstStyle/>
          <a:p>
            <a:r>
              <a:rPr altLang="en-US" lang="zh-CN" spc="300" sz="1800">
                <a:solidFill>
                  <a:srgbClr val="0070C0"/>
                </a:solidFill>
                <a:latin charset="-122" panose="02010600030101010101" pitchFamily="2" typeface="黑体"/>
                <a:ea charset="-122" panose="02010600030101010101" pitchFamily="2" typeface="黑体"/>
              </a:rPr>
              <a:t>单击添加标题</a:t>
            </a:r>
          </a:p>
        </p:txBody>
      </p:sp>
      <p:sp>
        <p:nvSpPr>
          <p:cNvPr id="14" name="TextBox 20"/>
          <p:cNvSpPr txBox="1"/>
          <p:nvPr/>
        </p:nvSpPr>
        <p:spPr>
          <a:xfrm>
            <a:off x="5591101" y="3374351"/>
            <a:ext cx="2484755" cy="304800"/>
          </a:xfrm>
          <a:prstGeom prst="rect">
            <a:avLst/>
          </a:prstGeom>
          <a:noFill/>
        </p:spPr>
        <p:txBody>
          <a:bodyPr rtlCol="0" wrap="none">
            <a:spAutoFit/>
          </a:bodyPr>
          <a:lstStyle/>
          <a:p>
            <a:r>
              <a:rPr altLang="zh-CN" lang="en-US" spc="300" sz="700">
                <a:solidFill>
                  <a:schemeClr val="bg1"/>
                </a:solidFill>
                <a:latin charset="-122" panose="01010104010101010101" pitchFamily="2" typeface="汉仪细等线"/>
                <a:ea charset="-122" panose="01010104010101010101" pitchFamily="2" typeface="汉仪细等线"/>
              </a:rPr>
              <a:t>Please click enter to add</a:t>
            </a:r>
          </a:p>
          <a:p>
            <a:r>
              <a:rPr altLang="zh-CN" lang="en-US" spc="300" sz="700">
                <a:solidFill>
                  <a:schemeClr val="bg1"/>
                </a:solidFill>
                <a:latin charset="-122" panose="01010104010101010101" pitchFamily="2" typeface="汉仪细等线"/>
                <a:ea charset="-122" panose="01010104010101010101" pitchFamily="2" typeface="汉仪细等线"/>
              </a:rPr>
              <a:t> text content</a:t>
            </a:r>
          </a:p>
        </p:txBody>
      </p:sp>
      <p:pic>
        <p:nvPicPr>
          <p:cNvPr id="16" name="图片 15"/>
          <p:cNvPicPr>
            <a:picLocks noChangeAspect="1"/>
          </p:cNvPicPr>
          <p:nvPr/>
        </p:nvPicPr>
        <p:blipFill>
          <a:blip r:embed="rId3">
            <a:extLst>
              <a:ext uri="{28A0092B-C50C-407E-A947-70E740481C1C}">
                <a14:useLocalDpi val="0"/>
              </a:ext>
            </a:extLst>
          </a:blip>
          <a:stretch>
            <a:fillRect/>
          </a:stretch>
        </p:blipFill>
        <p:spPr>
          <a:xfrm rot="14142049">
            <a:off x="-3710927" y="-3136785"/>
            <a:ext cx="7000252" cy="3866225"/>
          </a:xfrm>
          <a:prstGeom prst="rect">
            <a:avLst/>
          </a:prstGeom>
        </p:spPr>
      </p:pic>
      <p:pic>
        <p:nvPicPr>
          <p:cNvPr id="17" name="图片 16"/>
          <p:cNvPicPr>
            <a:picLocks noChangeAspect="1"/>
          </p:cNvPicPr>
          <p:nvPr/>
        </p:nvPicPr>
        <p:blipFill>
          <a:blip r:embed="rId3">
            <a:extLst>
              <a:ext uri="{28A0092B-C50C-407E-A947-70E740481C1C}">
                <a14:useLocalDpi val="0"/>
              </a:ext>
            </a:extLst>
          </a:blip>
          <a:stretch>
            <a:fillRect/>
          </a:stretch>
        </p:blipFill>
        <p:spPr>
          <a:xfrm>
            <a:off x="7092778" y="3240216"/>
            <a:ext cx="7000252" cy="3866225"/>
          </a:xfrm>
          <a:prstGeom prst="rect">
            <a:avLst/>
          </a:prstGeom>
        </p:spPr>
      </p:pic>
      <p:sp>
        <p:nvSpPr>
          <p:cNvPr id="18" name="椭圆 17"/>
          <p:cNvSpPr/>
          <p:nvPr/>
        </p:nvSpPr>
        <p:spPr>
          <a:xfrm>
            <a:off x="2052340" y="4032282"/>
            <a:ext cx="432024" cy="43202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t>5</a:t>
            </a:r>
          </a:p>
        </p:txBody>
      </p:sp>
      <p:sp>
        <p:nvSpPr>
          <p:cNvPr id="19" name="TextBox 19"/>
          <p:cNvSpPr txBox="1"/>
          <p:nvPr/>
        </p:nvSpPr>
        <p:spPr>
          <a:xfrm>
            <a:off x="2484394" y="3960276"/>
            <a:ext cx="1783080" cy="365760"/>
          </a:xfrm>
          <a:prstGeom prst="rect">
            <a:avLst/>
          </a:prstGeom>
          <a:noFill/>
        </p:spPr>
        <p:txBody>
          <a:bodyPr rtlCol="0" wrap="none">
            <a:spAutoFit/>
          </a:bodyPr>
          <a:lstStyle/>
          <a:p>
            <a:r>
              <a:rPr altLang="en-US" lang="zh-CN" spc="300" sz="1800">
                <a:solidFill>
                  <a:srgbClr val="0070C0"/>
                </a:solidFill>
                <a:latin charset="-122" panose="02010600030101010101" pitchFamily="2" typeface="黑体"/>
                <a:ea charset="-122" panose="02010600030101010101" pitchFamily="2" typeface="黑体"/>
              </a:rPr>
              <a:t>单击添加标题</a:t>
            </a:r>
          </a:p>
        </p:txBody>
      </p:sp>
      <p:sp>
        <p:nvSpPr>
          <p:cNvPr id="20" name="TextBox 20"/>
          <p:cNvSpPr txBox="1"/>
          <p:nvPr/>
        </p:nvSpPr>
        <p:spPr>
          <a:xfrm>
            <a:off x="2494813" y="4310429"/>
            <a:ext cx="2484755" cy="304800"/>
          </a:xfrm>
          <a:prstGeom prst="rect">
            <a:avLst/>
          </a:prstGeom>
          <a:noFill/>
        </p:spPr>
        <p:txBody>
          <a:bodyPr rtlCol="0" wrap="none">
            <a:spAutoFit/>
          </a:bodyPr>
          <a:lstStyle/>
          <a:p>
            <a:r>
              <a:rPr altLang="zh-CN" lang="en-US" spc="300" sz="700">
                <a:solidFill>
                  <a:schemeClr val="bg1"/>
                </a:solidFill>
                <a:latin charset="-122" panose="01010104010101010101" pitchFamily="2" typeface="汉仪细等线"/>
                <a:ea charset="-122" panose="01010104010101010101" pitchFamily="2" typeface="汉仪细等线"/>
              </a:rPr>
              <a:t>Please click enter to add</a:t>
            </a:r>
          </a:p>
          <a:p>
            <a:r>
              <a:rPr altLang="zh-CN" lang="en-US" spc="300" sz="700">
                <a:solidFill>
                  <a:schemeClr val="bg1"/>
                </a:solidFill>
                <a:latin charset="-122" panose="01010104010101010101" pitchFamily="2" typeface="汉仪细等线"/>
                <a:ea charset="-122" panose="01010104010101010101" pitchFamily="2" typeface="汉仪细等线"/>
              </a:rPr>
              <a:t> text content</a:t>
            </a:r>
          </a:p>
        </p:txBody>
      </p:sp>
    </p:spTree>
  </p:cSld>
  <p:clrMapOvr>
    <a:masterClrMapping/>
  </p:clrMapOvr>
  <mc:AlternateContent>
    <mc:Choice Requires="p14">
      <p:transition p14:dur="1300" spd="slow">
        <p14:pan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2"/>
                                        </p:tgtEl>
                                        <p:attrNameLst>
                                          <p:attrName>style.visibility</p:attrName>
                                        </p:attrNameLst>
                                      </p:cBhvr>
                                      <p:to>
                                        <p:strVal val="visible"/>
                                      </p:to>
                                    </p:set>
                                    <p:animScale>
                                      <p:cBhvr>
                                        <p:cTn decel="50000" dur="1000" fill="hold" id="7">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2"/>
                                        </p:tgtEl>
                                        <p:attrNameLst>
                                          <p:attrName>ppt_x</p:attrName>
                                          <p:attrName>ppt_y</p:attrName>
                                        </p:attrNameLst>
                                      </p:cBhvr>
                                    </p:animMotion>
                                    <p:animEffect filter="fade" transition="in">
                                      <p:cBhvr>
                                        <p:cTn dur="1000" id="9"/>
                                        <p:tgtEl>
                                          <p:spTgt spid="2"/>
                                        </p:tgtEl>
                                      </p:cBhvr>
                                    </p:animEffect>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p:cTn dur="500" fill="hold" id="13"/>
                                        <p:tgtEl>
                                          <p:spTgt spid="3"/>
                                        </p:tgtEl>
                                        <p:attrNameLst>
                                          <p:attrName>ppt_w</p:attrName>
                                        </p:attrNameLst>
                                      </p:cBhvr>
                                      <p:tavLst>
                                        <p:tav tm="0">
                                          <p:val>
                                            <p:fltVal val="0"/>
                                          </p:val>
                                        </p:tav>
                                        <p:tav tm="100000">
                                          <p:val>
                                            <p:strVal val="#ppt_w"/>
                                          </p:val>
                                        </p:tav>
                                      </p:tavLst>
                                    </p:anim>
                                    <p:anim calcmode="lin" valueType="num">
                                      <p:cBhvr>
                                        <p:cTn dur="500" fill="hold" id="14"/>
                                        <p:tgtEl>
                                          <p:spTgt spid="3"/>
                                        </p:tgtEl>
                                        <p:attrNameLst>
                                          <p:attrName>ppt_h</p:attrName>
                                        </p:attrNameLst>
                                      </p:cBhvr>
                                      <p:tavLst>
                                        <p:tav tm="0">
                                          <p:val>
                                            <p:fltVal val="0"/>
                                          </p:val>
                                        </p:tav>
                                        <p:tav tm="100000">
                                          <p:val>
                                            <p:strVal val="#ppt_h"/>
                                          </p:val>
                                        </p:tav>
                                      </p:tavLst>
                                    </p:anim>
                                    <p:animEffect filter="fade" transition="in">
                                      <p:cBhvr>
                                        <p:cTn dur="500" id="15"/>
                                        <p:tgtEl>
                                          <p:spTgt spid="3"/>
                                        </p:tgtEl>
                                      </p:cBhvr>
                                    </p:animEffect>
                                  </p:childTnLst>
                                </p:cTn>
                              </p:par>
                            </p:childTnLst>
                          </p:cTn>
                        </p:par>
                        <p:par>
                          <p:cTn fill="hold" id="16" nodeType="afterGroup">
                            <p:stCondLst>
                              <p:cond delay="150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4"/>
                                        </p:tgtEl>
                                        <p:attrNameLst>
                                          <p:attrName>style.visibility</p:attrName>
                                        </p:attrNameLst>
                                      </p:cBhvr>
                                      <p:to>
                                        <p:strVal val="visible"/>
                                      </p:to>
                                    </p:set>
                                    <p:anim calcmode="lin" valueType="num">
                                      <p:cBhvr>
                                        <p:cTn dur="500" fill="hold" id="19"/>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4"/>
                                        </p:tgtEl>
                                        <p:attrNameLst>
                                          <p:attrName>ppt_y</p:attrName>
                                        </p:attrNameLst>
                                      </p:cBhvr>
                                      <p:tavLst>
                                        <p:tav tm="0">
                                          <p:val>
                                            <p:strVal val="#ppt_y"/>
                                          </p:val>
                                        </p:tav>
                                        <p:tav tm="100000">
                                          <p:val>
                                            <p:strVal val="#ppt_y"/>
                                          </p:val>
                                        </p:tav>
                                      </p:tavLst>
                                    </p:anim>
                                    <p:anim calcmode="lin" valueType="num">
                                      <p:cBhvr>
                                        <p:cTn dur="500" fill="hold" id="21"/>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4"/>
                                        </p:tgtEl>
                                      </p:cBhvr>
                                    </p:animEffect>
                                  </p:childTnLst>
                                </p:cTn>
                              </p:par>
                            </p:childTnLst>
                          </p:cTn>
                        </p:par>
                        <p:par>
                          <p:cTn fill="hold" id="24" nodeType="afterGroup">
                            <p:stCondLst>
                              <p:cond delay="2000"/>
                            </p:stCondLst>
                            <p:childTnLst>
                              <p:par>
                                <p:cTn fill="hold" grpId="1" id="25" nodeType="afterEffect" presetClass="emph" presetID="26" presetSubtype="0">
                                  <p:stCondLst>
                                    <p:cond delay="0"/>
                                  </p:stCondLst>
                                  <p:iterate type="lt">
                                    <p:tmPct val="0"/>
                                  </p:iterate>
                                  <p:childTnLst>
                                    <p:animEffect filter="fade" transition="out">
                                      <p:cBhvr>
                                        <p:cTn dur="500" id="26" tmFilter="0, 0; .2, .5; .8, .5; 1, 0"/>
                                        <p:tgtEl>
                                          <p:spTgt spid="4"/>
                                        </p:tgtEl>
                                      </p:cBhvr>
                                    </p:animEffect>
                                    <p:animScale>
                                      <p:cBhvr>
                                        <p:cTn autoRev="1" dur="250" fill="hold" id="27"/>
                                        <p:tgtEl>
                                          <p:spTgt spid="4"/>
                                        </p:tgtEl>
                                      </p:cBhvr>
                                      <p:by x="105000" y="105000"/>
                                    </p:animScale>
                                  </p:childTnLst>
                                </p:cTn>
                              </p:par>
                            </p:childTnLst>
                          </p:cTn>
                        </p:par>
                        <p:par>
                          <p:cTn fill="hold" id="28" nodeType="afterGroup">
                            <p:stCondLst>
                              <p:cond delay="2500"/>
                            </p:stCondLst>
                            <p:childTnLst>
                              <p:par>
                                <p:cTn fill="hold" grpId="0" id="29" nodeType="afterEffect" presetClass="entr" presetID="41" presetSubtype="0">
                                  <p:stCondLst>
                                    <p:cond delay="0"/>
                                  </p:stCondLst>
                                  <p:iterate type="lt">
                                    <p:tmPct val="10000"/>
                                  </p:iterate>
                                  <p:childTnLst>
                                    <p:set>
                                      <p:cBhvr>
                                        <p:cTn dur="1" fill="hold" id="30">
                                          <p:stCondLst>
                                            <p:cond delay="0"/>
                                          </p:stCondLst>
                                        </p:cTn>
                                        <p:tgtEl>
                                          <p:spTgt spid="5"/>
                                        </p:tgtEl>
                                        <p:attrNameLst>
                                          <p:attrName>style.visibility</p:attrName>
                                        </p:attrNameLst>
                                      </p:cBhvr>
                                      <p:to>
                                        <p:strVal val="visible"/>
                                      </p:to>
                                    </p:set>
                                    <p:anim calcmode="lin" valueType="num">
                                      <p:cBhvr>
                                        <p:cTn dur="400" fill="hold" id="31"/>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32"/>
                                        <p:tgtEl>
                                          <p:spTgt spid="5"/>
                                        </p:tgtEl>
                                        <p:attrNameLst>
                                          <p:attrName>ppt_y</p:attrName>
                                        </p:attrNameLst>
                                      </p:cBhvr>
                                      <p:tavLst>
                                        <p:tav tm="0">
                                          <p:val>
                                            <p:strVal val="#ppt_y"/>
                                          </p:val>
                                        </p:tav>
                                        <p:tav tm="100000">
                                          <p:val>
                                            <p:strVal val="#ppt_y"/>
                                          </p:val>
                                        </p:tav>
                                      </p:tavLst>
                                    </p:anim>
                                    <p:anim calcmode="lin" valueType="num">
                                      <p:cBhvr>
                                        <p:cTn dur="400" fill="hold" id="33"/>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34"/>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35" tmFilter="0,0; .5, 1; 1, 1"/>
                                        <p:tgtEl>
                                          <p:spTgt spid="5"/>
                                        </p:tgtEl>
                                      </p:cBhvr>
                                    </p:animEffect>
                                  </p:childTnLst>
                                </p:cTn>
                              </p:par>
                            </p:childTnLst>
                          </p:cTn>
                        </p:par>
                        <p:par>
                          <p:cTn fill="hold" id="36" nodeType="afterGroup">
                            <p:stCondLst>
                              <p:cond delay="2900"/>
                            </p:stCondLst>
                            <p:childTnLst>
                              <p:par>
                                <p:cTn fill="hold" grpId="0" id="37" nodeType="afterEffect" presetClass="entr" presetID="53" presetSubtype="0">
                                  <p:stCondLst>
                                    <p:cond delay="0"/>
                                  </p:stCondLst>
                                  <p:childTnLst>
                                    <p:set>
                                      <p:cBhvr>
                                        <p:cTn dur="1" fill="hold" id="38">
                                          <p:stCondLst>
                                            <p:cond delay="0"/>
                                          </p:stCondLst>
                                        </p:cTn>
                                        <p:tgtEl>
                                          <p:spTgt spid="6"/>
                                        </p:tgtEl>
                                        <p:attrNameLst>
                                          <p:attrName>style.visibility</p:attrName>
                                        </p:attrNameLst>
                                      </p:cBhvr>
                                      <p:to>
                                        <p:strVal val="visible"/>
                                      </p:to>
                                    </p:set>
                                    <p:anim calcmode="lin" valueType="num">
                                      <p:cBhvr>
                                        <p:cTn dur="500" fill="hold" id="39"/>
                                        <p:tgtEl>
                                          <p:spTgt spid="6"/>
                                        </p:tgtEl>
                                        <p:attrNameLst>
                                          <p:attrName>ppt_w</p:attrName>
                                        </p:attrNameLst>
                                      </p:cBhvr>
                                      <p:tavLst>
                                        <p:tav tm="0">
                                          <p:val>
                                            <p:fltVal val="0"/>
                                          </p:val>
                                        </p:tav>
                                        <p:tav tm="100000">
                                          <p:val>
                                            <p:strVal val="#ppt_w"/>
                                          </p:val>
                                        </p:tav>
                                      </p:tavLst>
                                    </p:anim>
                                    <p:anim calcmode="lin" valueType="num">
                                      <p:cBhvr>
                                        <p:cTn dur="500" fill="hold" id="40"/>
                                        <p:tgtEl>
                                          <p:spTgt spid="6"/>
                                        </p:tgtEl>
                                        <p:attrNameLst>
                                          <p:attrName>ppt_h</p:attrName>
                                        </p:attrNameLst>
                                      </p:cBhvr>
                                      <p:tavLst>
                                        <p:tav tm="0">
                                          <p:val>
                                            <p:fltVal val="0"/>
                                          </p:val>
                                        </p:tav>
                                        <p:tav tm="100000">
                                          <p:val>
                                            <p:strVal val="#ppt_h"/>
                                          </p:val>
                                        </p:tav>
                                      </p:tavLst>
                                    </p:anim>
                                    <p:animEffect filter="fade" transition="in">
                                      <p:cBhvr>
                                        <p:cTn dur="500" id="41"/>
                                        <p:tgtEl>
                                          <p:spTgt spid="6"/>
                                        </p:tgtEl>
                                      </p:cBhvr>
                                    </p:animEffect>
                                  </p:childTnLst>
                                </p:cTn>
                              </p:par>
                            </p:childTnLst>
                          </p:cTn>
                        </p:par>
                        <p:par>
                          <p:cTn fill="hold" id="42" nodeType="afterGroup">
                            <p:stCondLst>
                              <p:cond delay="3400"/>
                            </p:stCondLst>
                            <p:childTnLst>
                              <p:par>
                                <p:cTn fill="hold" grpId="0" id="43" nodeType="afterEffect" presetClass="entr" presetID="41" presetSubtype="0">
                                  <p:stCondLst>
                                    <p:cond delay="0"/>
                                  </p:stCondLst>
                                  <p:iterate type="lt">
                                    <p:tmPct val="10000"/>
                                  </p:iterate>
                                  <p:childTnLst>
                                    <p:set>
                                      <p:cBhvr>
                                        <p:cTn dur="1" fill="hold" id="44">
                                          <p:stCondLst>
                                            <p:cond delay="0"/>
                                          </p:stCondLst>
                                        </p:cTn>
                                        <p:tgtEl>
                                          <p:spTgt spid="7"/>
                                        </p:tgtEl>
                                        <p:attrNameLst>
                                          <p:attrName>style.visibility</p:attrName>
                                        </p:attrNameLst>
                                      </p:cBhvr>
                                      <p:to>
                                        <p:strVal val="visible"/>
                                      </p:to>
                                    </p:set>
                                    <p:anim calcmode="lin" valueType="num">
                                      <p:cBhvr>
                                        <p:cTn dur="500" fill="hold" id="45"/>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6"/>
                                        <p:tgtEl>
                                          <p:spTgt spid="7"/>
                                        </p:tgtEl>
                                        <p:attrNameLst>
                                          <p:attrName>ppt_y</p:attrName>
                                        </p:attrNameLst>
                                      </p:cBhvr>
                                      <p:tavLst>
                                        <p:tav tm="0">
                                          <p:val>
                                            <p:strVal val="#ppt_y"/>
                                          </p:val>
                                        </p:tav>
                                        <p:tav tm="100000">
                                          <p:val>
                                            <p:strVal val="#ppt_y"/>
                                          </p:val>
                                        </p:tav>
                                      </p:tavLst>
                                    </p:anim>
                                    <p:anim calcmode="lin" valueType="num">
                                      <p:cBhvr>
                                        <p:cTn dur="500" fill="hold" id="47"/>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8"/>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9" tmFilter="0,0; .5, 1; 1, 1"/>
                                        <p:tgtEl>
                                          <p:spTgt spid="7"/>
                                        </p:tgtEl>
                                      </p:cBhvr>
                                    </p:animEffect>
                                  </p:childTnLst>
                                </p:cTn>
                              </p:par>
                            </p:childTnLst>
                          </p:cTn>
                        </p:par>
                        <p:par>
                          <p:cTn fill="hold" id="50" nodeType="afterGroup">
                            <p:stCondLst>
                              <p:cond delay="3900"/>
                            </p:stCondLst>
                            <p:childTnLst>
                              <p:par>
                                <p:cTn fill="hold" grpId="1" id="51" nodeType="afterEffect" presetClass="emph" presetID="26" presetSubtype="0">
                                  <p:stCondLst>
                                    <p:cond delay="0"/>
                                  </p:stCondLst>
                                  <p:iterate type="lt">
                                    <p:tmPct val="0"/>
                                  </p:iterate>
                                  <p:childTnLst>
                                    <p:animEffect filter="fade" transition="out">
                                      <p:cBhvr>
                                        <p:cTn dur="500" id="52" tmFilter="0, 0; .2, .5; .8, .5; 1, 0"/>
                                        <p:tgtEl>
                                          <p:spTgt spid="7"/>
                                        </p:tgtEl>
                                      </p:cBhvr>
                                    </p:animEffect>
                                    <p:animScale>
                                      <p:cBhvr>
                                        <p:cTn autoRev="1" dur="250" fill="hold" id="53"/>
                                        <p:tgtEl>
                                          <p:spTgt spid="7"/>
                                        </p:tgtEl>
                                      </p:cBhvr>
                                      <p:by x="105000" y="105000"/>
                                    </p:animScale>
                                  </p:childTnLst>
                                </p:cTn>
                              </p:par>
                            </p:childTnLst>
                          </p:cTn>
                        </p:par>
                        <p:par>
                          <p:cTn fill="hold" id="54" nodeType="afterGroup">
                            <p:stCondLst>
                              <p:cond delay="4400"/>
                            </p:stCondLst>
                            <p:childTnLst>
                              <p:par>
                                <p:cTn fill="hold" grpId="0" id="55" nodeType="afterEffect" presetClass="entr" presetID="41" presetSubtype="0">
                                  <p:stCondLst>
                                    <p:cond delay="0"/>
                                  </p:stCondLst>
                                  <p:iterate type="lt">
                                    <p:tmPct val="10000"/>
                                  </p:iterate>
                                  <p:childTnLst>
                                    <p:set>
                                      <p:cBhvr>
                                        <p:cTn dur="1" fill="hold" id="56">
                                          <p:stCondLst>
                                            <p:cond delay="0"/>
                                          </p:stCondLst>
                                        </p:cTn>
                                        <p:tgtEl>
                                          <p:spTgt spid="8"/>
                                        </p:tgtEl>
                                        <p:attrNameLst>
                                          <p:attrName>style.visibility</p:attrName>
                                        </p:attrNameLst>
                                      </p:cBhvr>
                                      <p:to>
                                        <p:strVal val="visible"/>
                                      </p:to>
                                    </p:set>
                                    <p:anim calcmode="lin" valueType="num">
                                      <p:cBhvr>
                                        <p:cTn dur="400" fill="hold" id="57"/>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58"/>
                                        <p:tgtEl>
                                          <p:spTgt spid="8"/>
                                        </p:tgtEl>
                                        <p:attrNameLst>
                                          <p:attrName>ppt_y</p:attrName>
                                        </p:attrNameLst>
                                      </p:cBhvr>
                                      <p:tavLst>
                                        <p:tav tm="0">
                                          <p:val>
                                            <p:strVal val="#ppt_y"/>
                                          </p:val>
                                        </p:tav>
                                        <p:tav tm="100000">
                                          <p:val>
                                            <p:strVal val="#ppt_y"/>
                                          </p:val>
                                        </p:tav>
                                      </p:tavLst>
                                    </p:anim>
                                    <p:anim calcmode="lin" valueType="num">
                                      <p:cBhvr>
                                        <p:cTn dur="400" fill="hold" id="59"/>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60"/>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61" tmFilter="0,0; .5, 1; 1, 1"/>
                                        <p:tgtEl>
                                          <p:spTgt spid="8"/>
                                        </p:tgtEl>
                                      </p:cBhvr>
                                    </p:animEffect>
                                  </p:childTnLst>
                                </p:cTn>
                              </p:par>
                            </p:childTnLst>
                          </p:cTn>
                        </p:par>
                        <p:par>
                          <p:cTn fill="hold" id="62" nodeType="afterGroup">
                            <p:stCondLst>
                              <p:cond delay="4800"/>
                            </p:stCondLst>
                            <p:childTnLst>
                              <p:par>
                                <p:cTn fill="hold" grpId="0" id="63" nodeType="afterEffect" presetClass="entr" presetID="53" presetSubtype="0">
                                  <p:stCondLst>
                                    <p:cond delay="0"/>
                                  </p:stCondLst>
                                  <p:childTnLst>
                                    <p:set>
                                      <p:cBhvr>
                                        <p:cTn dur="1" fill="hold" id="64">
                                          <p:stCondLst>
                                            <p:cond delay="0"/>
                                          </p:stCondLst>
                                        </p:cTn>
                                        <p:tgtEl>
                                          <p:spTgt spid="9"/>
                                        </p:tgtEl>
                                        <p:attrNameLst>
                                          <p:attrName>style.visibility</p:attrName>
                                        </p:attrNameLst>
                                      </p:cBhvr>
                                      <p:to>
                                        <p:strVal val="visible"/>
                                      </p:to>
                                    </p:set>
                                    <p:anim calcmode="lin" valueType="num">
                                      <p:cBhvr>
                                        <p:cTn dur="500" fill="hold" id="65"/>
                                        <p:tgtEl>
                                          <p:spTgt spid="9"/>
                                        </p:tgtEl>
                                        <p:attrNameLst>
                                          <p:attrName>ppt_w</p:attrName>
                                        </p:attrNameLst>
                                      </p:cBhvr>
                                      <p:tavLst>
                                        <p:tav tm="0">
                                          <p:val>
                                            <p:fltVal val="0"/>
                                          </p:val>
                                        </p:tav>
                                        <p:tav tm="100000">
                                          <p:val>
                                            <p:strVal val="#ppt_w"/>
                                          </p:val>
                                        </p:tav>
                                      </p:tavLst>
                                    </p:anim>
                                    <p:anim calcmode="lin" valueType="num">
                                      <p:cBhvr>
                                        <p:cTn dur="500" fill="hold" id="66"/>
                                        <p:tgtEl>
                                          <p:spTgt spid="9"/>
                                        </p:tgtEl>
                                        <p:attrNameLst>
                                          <p:attrName>ppt_h</p:attrName>
                                        </p:attrNameLst>
                                      </p:cBhvr>
                                      <p:tavLst>
                                        <p:tav tm="0">
                                          <p:val>
                                            <p:fltVal val="0"/>
                                          </p:val>
                                        </p:tav>
                                        <p:tav tm="100000">
                                          <p:val>
                                            <p:strVal val="#ppt_h"/>
                                          </p:val>
                                        </p:tav>
                                      </p:tavLst>
                                    </p:anim>
                                    <p:animEffect filter="fade" transition="in">
                                      <p:cBhvr>
                                        <p:cTn dur="500" id="67"/>
                                        <p:tgtEl>
                                          <p:spTgt spid="9"/>
                                        </p:tgtEl>
                                      </p:cBhvr>
                                    </p:animEffect>
                                  </p:childTnLst>
                                </p:cTn>
                              </p:par>
                            </p:childTnLst>
                          </p:cTn>
                        </p:par>
                        <p:par>
                          <p:cTn fill="hold" id="68" nodeType="afterGroup">
                            <p:stCondLst>
                              <p:cond delay="5300"/>
                            </p:stCondLst>
                            <p:childTnLst>
                              <p:par>
                                <p:cTn fill="hold" grpId="0" id="69" nodeType="afterEffect" presetClass="entr" presetID="41" presetSubtype="0">
                                  <p:stCondLst>
                                    <p:cond delay="0"/>
                                  </p:stCondLst>
                                  <p:iterate type="lt">
                                    <p:tmPct val="10000"/>
                                  </p:iterate>
                                  <p:childTnLst>
                                    <p:set>
                                      <p:cBhvr>
                                        <p:cTn dur="1" fill="hold" id="70">
                                          <p:stCondLst>
                                            <p:cond delay="0"/>
                                          </p:stCondLst>
                                        </p:cTn>
                                        <p:tgtEl>
                                          <p:spTgt spid="10"/>
                                        </p:tgtEl>
                                        <p:attrNameLst>
                                          <p:attrName>style.visibility</p:attrName>
                                        </p:attrNameLst>
                                      </p:cBhvr>
                                      <p:to>
                                        <p:strVal val="visible"/>
                                      </p:to>
                                    </p:set>
                                    <p:anim calcmode="lin" valueType="num">
                                      <p:cBhvr>
                                        <p:cTn dur="500" fill="hold" id="71"/>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2"/>
                                        <p:tgtEl>
                                          <p:spTgt spid="10"/>
                                        </p:tgtEl>
                                        <p:attrNameLst>
                                          <p:attrName>ppt_y</p:attrName>
                                        </p:attrNameLst>
                                      </p:cBhvr>
                                      <p:tavLst>
                                        <p:tav tm="0">
                                          <p:val>
                                            <p:strVal val="#ppt_y"/>
                                          </p:val>
                                        </p:tav>
                                        <p:tav tm="100000">
                                          <p:val>
                                            <p:strVal val="#ppt_y"/>
                                          </p:val>
                                        </p:tav>
                                      </p:tavLst>
                                    </p:anim>
                                    <p:anim calcmode="lin" valueType="num">
                                      <p:cBhvr>
                                        <p:cTn dur="500" fill="hold" id="73"/>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4"/>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5" tmFilter="0,0; .5, 1; 1, 1"/>
                                        <p:tgtEl>
                                          <p:spTgt spid="10"/>
                                        </p:tgtEl>
                                      </p:cBhvr>
                                    </p:animEffect>
                                  </p:childTnLst>
                                </p:cTn>
                              </p:par>
                            </p:childTnLst>
                          </p:cTn>
                        </p:par>
                        <p:par>
                          <p:cTn fill="hold" id="76" nodeType="afterGroup">
                            <p:stCondLst>
                              <p:cond delay="5800"/>
                            </p:stCondLst>
                            <p:childTnLst>
                              <p:par>
                                <p:cTn fill="hold" grpId="1" id="77" nodeType="afterEffect" presetClass="emph" presetID="26" presetSubtype="0">
                                  <p:stCondLst>
                                    <p:cond delay="0"/>
                                  </p:stCondLst>
                                  <p:iterate type="lt">
                                    <p:tmPct val="0"/>
                                  </p:iterate>
                                  <p:childTnLst>
                                    <p:animEffect filter="fade" transition="out">
                                      <p:cBhvr>
                                        <p:cTn dur="500" id="78" tmFilter="0, 0; .2, .5; .8, .5; 1, 0"/>
                                        <p:tgtEl>
                                          <p:spTgt spid="10"/>
                                        </p:tgtEl>
                                      </p:cBhvr>
                                    </p:animEffect>
                                    <p:animScale>
                                      <p:cBhvr>
                                        <p:cTn autoRev="1" dur="250" fill="hold" id="79"/>
                                        <p:tgtEl>
                                          <p:spTgt spid="10"/>
                                        </p:tgtEl>
                                      </p:cBhvr>
                                      <p:by x="105000" y="105000"/>
                                    </p:animScale>
                                  </p:childTnLst>
                                </p:cTn>
                              </p:par>
                            </p:childTnLst>
                          </p:cTn>
                        </p:par>
                        <p:par>
                          <p:cTn fill="hold" id="80" nodeType="afterGroup">
                            <p:stCondLst>
                              <p:cond delay="6300"/>
                            </p:stCondLst>
                            <p:childTnLst>
                              <p:par>
                                <p:cTn fill="hold" grpId="0" id="81" nodeType="afterEffect" presetClass="entr" presetID="41" presetSubtype="0">
                                  <p:stCondLst>
                                    <p:cond delay="0"/>
                                  </p:stCondLst>
                                  <p:iterate type="lt">
                                    <p:tmPct val="10000"/>
                                  </p:iterate>
                                  <p:childTnLst>
                                    <p:set>
                                      <p:cBhvr>
                                        <p:cTn dur="1" fill="hold" id="82">
                                          <p:stCondLst>
                                            <p:cond delay="0"/>
                                          </p:stCondLst>
                                        </p:cTn>
                                        <p:tgtEl>
                                          <p:spTgt spid="11"/>
                                        </p:tgtEl>
                                        <p:attrNameLst>
                                          <p:attrName>style.visibility</p:attrName>
                                        </p:attrNameLst>
                                      </p:cBhvr>
                                      <p:to>
                                        <p:strVal val="visible"/>
                                      </p:to>
                                    </p:set>
                                    <p:anim calcmode="lin" valueType="num">
                                      <p:cBhvr>
                                        <p:cTn dur="400" fill="hold" id="83"/>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84"/>
                                        <p:tgtEl>
                                          <p:spTgt spid="11"/>
                                        </p:tgtEl>
                                        <p:attrNameLst>
                                          <p:attrName>ppt_y</p:attrName>
                                        </p:attrNameLst>
                                      </p:cBhvr>
                                      <p:tavLst>
                                        <p:tav tm="0">
                                          <p:val>
                                            <p:strVal val="#ppt_y"/>
                                          </p:val>
                                        </p:tav>
                                        <p:tav tm="100000">
                                          <p:val>
                                            <p:strVal val="#ppt_y"/>
                                          </p:val>
                                        </p:tav>
                                      </p:tavLst>
                                    </p:anim>
                                    <p:anim calcmode="lin" valueType="num">
                                      <p:cBhvr>
                                        <p:cTn dur="400" fill="hold" id="85"/>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86"/>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87" tmFilter="0,0; .5, 1; 1, 1"/>
                                        <p:tgtEl>
                                          <p:spTgt spid="11"/>
                                        </p:tgtEl>
                                      </p:cBhvr>
                                    </p:animEffect>
                                  </p:childTnLst>
                                </p:cTn>
                              </p:par>
                            </p:childTnLst>
                          </p:cTn>
                        </p:par>
                        <p:par>
                          <p:cTn fill="hold" id="88" nodeType="afterGroup">
                            <p:stCondLst>
                              <p:cond delay="6700"/>
                            </p:stCondLst>
                            <p:childTnLst>
                              <p:par>
                                <p:cTn fill="hold" grpId="0" id="89" nodeType="afterEffect" presetClass="entr" presetID="53" presetSubtype="0">
                                  <p:stCondLst>
                                    <p:cond delay="0"/>
                                  </p:stCondLst>
                                  <p:childTnLst>
                                    <p:set>
                                      <p:cBhvr>
                                        <p:cTn dur="1" fill="hold" id="90">
                                          <p:stCondLst>
                                            <p:cond delay="0"/>
                                          </p:stCondLst>
                                        </p:cTn>
                                        <p:tgtEl>
                                          <p:spTgt spid="12"/>
                                        </p:tgtEl>
                                        <p:attrNameLst>
                                          <p:attrName>style.visibility</p:attrName>
                                        </p:attrNameLst>
                                      </p:cBhvr>
                                      <p:to>
                                        <p:strVal val="visible"/>
                                      </p:to>
                                    </p:set>
                                    <p:anim calcmode="lin" valueType="num">
                                      <p:cBhvr>
                                        <p:cTn dur="500" fill="hold" id="91"/>
                                        <p:tgtEl>
                                          <p:spTgt spid="12"/>
                                        </p:tgtEl>
                                        <p:attrNameLst>
                                          <p:attrName>ppt_w</p:attrName>
                                        </p:attrNameLst>
                                      </p:cBhvr>
                                      <p:tavLst>
                                        <p:tav tm="0">
                                          <p:val>
                                            <p:fltVal val="0"/>
                                          </p:val>
                                        </p:tav>
                                        <p:tav tm="100000">
                                          <p:val>
                                            <p:strVal val="#ppt_w"/>
                                          </p:val>
                                        </p:tav>
                                      </p:tavLst>
                                    </p:anim>
                                    <p:anim calcmode="lin" valueType="num">
                                      <p:cBhvr>
                                        <p:cTn dur="500" fill="hold" id="92"/>
                                        <p:tgtEl>
                                          <p:spTgt spid="12"/>
                                        </p:tgtEl>
                                        <p:attrNameLst>
                                          <p:attrName>ppt_h</p:attrName>
                                        </p:attrNameLst>
                                      </p:cBhvr>
                                      <p:tavLst>
                                        <p:tav tm="0">
                                          <p:val>
                                            <p:fltVal val="0"/>
                                          </p:val>
                                        </p:tav>
                                        <p:tav tm="100000">
                                          <p:val>
                                            <p:strVal val="#ppt_h"/>
                                          </p:val>
                                        </p:tav>
                                      </p:tavLst>
                                    </p:anim>
                                    <p:animEffect filter="fade" transition="in">
                                      <p:cBhvr>
                                        <p:cTn dur="500" id="93"/>
                                        <p:tgtEl>
                                          <p:spTgt spid="12"/>
                                        </p:tgtEl>
                                      </p:cBhvr>
                                    </p:animEffect>
                                  </p:childTnLst>
                                </p:cTn>
                              </p:par>
                            </p:childTnLst>
                          </p:cTn>
                        </p:par>
                        <p:par>
                          <p:cTn fill="hold" id="94" nodeType="afterGroup">
                            <p:stCondLst>
                              <p:cond delay="7200"/>
                            </p:stCondLst>
                            <p:childTnLst>
                              <p:par>
                                <p:cTn fill="hold" grpId="0" id="95" nodeType="afterEffect" presetClass="entr" presetID="41" presetSubtype="0">
                                  <p:stCondLst>
                                    <p:cond delay="0"/>
                                  </p:stCondLst>
                                  <p:iterate type="lt">
                                    <p:tmPct val="10000"/>
                                  </p:iterate>
                                  <p:childTnLst>
                                    <p:set>
                                      <p:cBhvr>
                                        <p:cTn dur="1" fill="hold" id="96">
                                          <p:stCondLst>
                                            <p:cond delay="0"/>
                                          </p:stCondLst>
                                        </p:cTn>
                                        <p:tgtEl>
                                          <p:spTgt spid="13"/>
                                        </p:tgtEl>
                                        <p:attrNameLst>
                                          <p:attrName>style.visibility</p:attrName>
                                        </p:attrNameLst>
                                      </p:cBhvr>
                                      <p:to>
                                        <p:strVal val="visible"/>
                                      </p:to>
                                    </p:set>
                                    <p:anim calcmode="lin" valueType="num">
                                      <p:cBhvr>
                                        <p:cTn dur="500" fill="hold" id="97"/>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8"/>
                                        <p:tgtEl>
                                          <p:spTgt spid="13"/>
                                        </p:tgtEl>
                                        <p:attrNameLst>
                                          <p:attrName>ppt_y</p:attrName>
                                        </p:attrNameLst>
                                      </p:cBhvr>
                                      <p:tavLst>
                                        <p:tav tm="0">
                                          <p:val>
                                            <p:strVal val="#ppt_y"/>
                                          </p:val>
                                        </p:tav>
                                        <p:tav tm="100000">
                                          <p:val>
                                            <p:strVal val="#ppt_y"/>
                                          </p:val>
                                        </p:tav>
                                      </p:tavLst>
                                    </p:anim>
                                    <p:anim calcmode="lin" valueType="num">
                                      <p:cBhvr>
                                        <p:cTn dur="500" fill="hold" id="99"/>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0"/>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01" tmFilter="0,0; .5, 1; 1, 1"/>
                                        <p:tgtEl>
                                          <p:spTgt spid="13"/>
                                        </p:tgtEl>
                                      </p:cBhvr>
                                    </p:animEffect>
                                  </p:childTnLst>
                                </p:cTn>
                              </p:par>
                            </p:childTnLst>
                          </p:cTn>
                        </p:par>
                        <p:par>
                          <p:cTn fill="hold" id="102" nodeType="afterGroup">
                            <p:stCondLst>
                              <p:cond delay="7700"/>
                            </p:stCondLst>
                            <p:childTnLst>
                              <p:par>
                                <p:cTn fill="hold" grpId="1" id="103" nodeType="afterEffect" presetClass="emph" presetID="26" presetSubtype="0">
                                  <p:stCondLst>
                                    <p:cond delay="0"/>
                                  </p:stCondLst>
                                  <p:iterate type="lt">
                                    <p:tmPct val="0"/>
                                  </p:iterate>
                                  <p:childTnLst>
                                    <p:animEffect filter="fade" transition="out">
                                      <p:cBhvr>
                                        <p:cTn dur="500" id="104" tmFilter="0, 0; .2, .5; .8, .5; 1, 0"/>
                                        <p:tgtEl>
                                          <p:spTgt spid="13"/>
                                        </p:tgtEl>
                                      </p:cBhvr>
                                    </p:animEffect>
                                    <p:animScale>
                                      <p:cBhvr>
                                        <p:cTn autoRev="1" dur="250" fill="hold" id="105"/>
                                        <p:tgtEl>
                                          <p:spTgt spid="13"/>
                                        </p:tgtEl>
                                      </p:cBhvr>
                                      <p:by x="105000" y="105000"/>
                                    </p:animScale>
                                  </p:childTnLst>
                                </p:cTn>
                              </p:par>
                            </p:childTnLst>
                          </p:cTn>
                        </p:par>
                        <p:par>
                          <p:cTn fill="hold" id="106" nodeType="afterGroup">
                            <p:stCondLst>
                              <p:cond delay="8200"/>
                            </p:stCondLst>
                            <p:childTnLst>
                              <p:par>
                                <p:cTn fill="hold" grpId="0" id="107" nodeType="afterEffect" presetClass="entr" presetID="41" presetSubtype="0">
                                  <p:stCondLst>
                                    <p:cond delay="0"/>
                                  </p:stCondLst>
                                  <p:iterate type="lt">
                                    <p:tmPct val="10000"/>
                                  </p:iterate>
                                  <p:childTnLst>
                                    <p:set>
                                      <p:cBhvr>
                                        <p:cTn dur="1" fill="hold" id="108">
                                          <p:stCondLst>
                                            <p:cond delay="0"/>
                                          </p:stCondLst>
                                        </p:cTn>
                                        <p:tgtEl>
                                          <p:spTgt spid="14"/>
                                        </p:tgtEl>
                                        <p:attrNameLst>
                                          <p:attrName>style.visibility</p:attrName>
                                        </p:attrNameLst>
                                      </p:cBhvr>
                                      <p:to>
                                        <p:strVal val="visible"/>
                                      </p:to>
                                    </p:set>
                                    <p:anim calcmode="lin" valueType="num">
                                      <p:cBhvr>
                                        <p:cTn dur="400" fill="hold" id="109"/>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10"/>
                                        <p:tgtEl>
                                          <p:spTgt spid="14"/>
                                        </p:tgtEl>
                                        <p:attrNameLst>
                                          <p:attrName>ppt_y</p:attrName>
                                        </p:attrNameLst>
                                      </p:cBhvr>
                                      <p:tavLst>
                                        <p:tav tm="0">
                                          <p:val>
                                            <p:strVal val="#ppt_y"/>
                                          </p:val>
                                        </p:tav>
                                        <p:tav tm="100000">
                                          <p:val>
                                            <p:strVal val="#ppt_y"/>
                                          </p:val>
                                        </p:tav>
                                      </p:tavLst>
                                    </p:anim>
                                    <p:anim calcmode="lin" valueType="num">
                                      <p:cBhvr>
                                        <p:cTn dur="400" fill="hold" id="111"/>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12"/>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13" tmFilter="0,0; .5, 1; 1, 1"/>
                                        <p:tgtEl>
                                          <p:spTgt spid="14"/>
                                        </p:tgtEl>
                                      </p:cBhvr>
                                    </p:animEffect>
                                  </p:childTnLst>
                                </p:cTn>
                              </p:par>
                            </p:childTnLst>
                          </p:cTn>
                        </p:par>
                        <p:par>
                          <p:cTn fill="hold" id="114" nodeType="afterGroup">
                            <p:stCondLst>
                              <p:cond delay="8600"/>
                            </p:stCondLst>
                            <p:childTnLst>
                              <p:par>
                                <p:cTn fill="hold" grpId="0" id="115" nodeType="afterEffect" presetClass="entr" presetID="53" presetSubtype="0">
                                  <p:stCondLst>
                                    <p:cond delay="0"/>
                                  </p:stCondLst>
                                  <p:childTnLst>
                                    <p:set>
                                      <p:cBhvr>
                                        <p:cTn dur="1" fill="hold" id="116">
                                          <p:stCondLst>
                                            <p:cond delay="0"/>
                                          </p:stCondLst>
                                        </p:cTn>
                                        <p:tgtEl>
                                          <p:spTgt spid="18"/>
                                        </p:tgtEl>
                                        <p:attrNameLst>
                                          <p:attrName>style.visibility</p:attrName>
                                        </p:attrNameLst>
                                      </p:cBhvr>
                                      <p:to>
                                        <p:strVal val="visible"/>
                                      </p:to>
                                    </p:set>
                                    <p:anim calcmode="lin" valueType="num">
                                      <p:cBhvr>
                                        <p:cTn dur="500" fill="hold" id="117"/>
                                        <p:tgtEl>
                                          <p:spTgt spid="18"/>
                                        </p:tgtEl>
                                        <p:attrNameLst>
                                          <p:attrName>ppt_w</p:attrName>
                                        </p:attrNameLst>
                                      </p:cBhvr>
                                      <p:tavLst>
                                        <p:tav tm="0">
                                          <p:val>
                                            <p:fltVal val="0"/>
                                          </p:val>
                                        </p:tav>
                                        <p:tav tm="100000">
                                          <p:val>
                                            <p:strVal val="#ppt_w"/>
                                          </p:val>
                                        </p:tav>
                                      </p:tavLst>
                                    </p:anim>
                                    <p:anim calcmode="lin" valueType="num">
                                      <p:cBhvr>
                                        <p:cTn dur="500" fill="hold" id="118"/>
                                        <p:tgtEl>
                                          <p:spTgt spid="18"/>
                                        </p:tgtEl>
                                        <p:attrNameLst>
                                          <p:attrName>ppt_h</p:attrName>
                                        </p:attrNameLst>
                                      </p:cBhvr>
                                      <p:tavLst>
                                        <p:tav tm="0">
                                          <p:val>
                                            <p:fltVal val="0"/>
                                          </p:val>
                                        </p:tav>
                                        <p:tav tm="100000">
                                          <p:val>
                                            <p:strVal val="#ppt_h"/>
                                          </p:val>
                                        </p:tav>
                                      </p:tavLst>
                                    </p:anim>
                                    <p:animEffect filter="fade" transition="in">
                                      <p:cBhvr>
                                        <p:cTn dur="500" id="119"/>
                                        <p:tgtEl>
                                          <p:spTgt spid="18"/>
                                        </p:tgtEl>
                                      </p:cBhvr>
                                    </p:animEffect>
                                  </p:childTnLst>
                                </p:cTn>
                              </p:par>
                            </p:childTnLst>
                          </p:cTn>
                        </p:par>
                        <p:par>
                          <p:cTn fill="hold" id="120" nodeType="afterGroup">
                            <p:stCondLst>
                              <p:cond delay="9100"/>
                            </p:stCondLst>
                            <p:childTnLst>
                              <p:par>
                                <p:cTn fill="hold" grpId="0" id="121" nodeType="afterEffect" presetClass="entr" presetID="41" presetSubtype="0">
                                  <p:stCondLst>
                                    <p:cond delay="0"/>
                                  </p:stCondLst>
                                  <p:iterate type="lt">
                                    <p:tmPct val="10000"/>
                                  </p:iterate>
                                  <p:childTnLst>
                                    <p:set>
                                      <p:cBhvr>
                                        <p:cTn dur="1" fill="hold" id="122">
                                          <p:stCondLst>
                                            <p:cond delay="0"/>
                                          </p:stCondLst>
                                        </p:cTn>
                                        <p:tgtEl>
                                          <p:spTgt spid="19"/>
                                        </p:tgtEl>
                                        <p:attrNameLst>
                                          <p:attrName>style.visibility</p:attrName>
                                        </p:attrNameLst>
                                      </p:cBhvr>
                                      <p:to>
                                        <p:strVal val="visible"/>
                                      </p:to>
                                    </p:set>
                                    <p:anim calcmode="lin" valueType="num">
                                      <p:cBhvr>
                                        <p:cTn dur="500" fill="hold" id="123"/>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4"/>
                                        <p:tgtEl>
                                          <p:spTgt spid="19"/>
                                        </p:tgtEl>
                                        <p:attrNameLst>
                                          <p:attrName>ppt_y</p:attrName>
                                        </p:attrNameLst>
                                      </p:cBhvr>
                                      <p:tavLst>
                                        <p:tav tm="0">
                                          <p:val>
                                            <p:strVal val="#ppt_y"/>
                                          </p:val>
                                        </p:tav>
                                        <p:tav tm="100000">
                                          <p:val>
                                            <p:strVal val="#ppt_y"/>
                                          </p:val>
                                        </p:tav>
                                      </p:tavLst>
                                    </p:anim>
                                    <p:anim calcmode="lin" valueType="num">
                                      <p:cBhvr>
                                        <p:cTn dur="500" fill="hold" id="125"/>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26"/>
                                        <p:tgtEl>
                                          <p:spTgt spid="1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27" tmFilter="0,0; .5, 1; 1, 1"/>
                                        <p:tgtEl>
                                          <p:spTgt spid="19"/>
                                        </p:tgtEl>
                                      </p:cBhvr>
                                    </p:animEffect>
                                  </p:childTnLst>
                                </p:cTn>
                              </p:par>
                            </p:childTnLst>
                          </p:cTn>
                        </p:par>
                        <p:par>
                          <p:cTn fill="hold" id="128" nodeType="afterGroup">
                            <p:stCondLst>
                              <p:cond delay="9600"/>
                            </p:stCondLst>
                            <p:childTnLst>
                              <p:par>
                                <p:cTn fill="hold" grpId="1" id="129" nodeType="afterEffect" presetClass="emph" presetID="26" presetSubtype="0">
                                  <p:stCondLst>
                                    <p:cond delay="0"/>
                                  </p:stCondLst>
                                  <p:iterate type="lt">
                                    <p:tmPct val="0"/>
                                  </p:iterate>
                                  <p:childTnLst>
                                    <p:animEffect filter="fade" transition="out">
                                      <p:cBhvr>
                                        <p:cTn dur="500" id="130" tmFilter="0, 0; .2, .5; .8, .5; 1, 0"/>
                                        <p:tgtEl>
                                          <p:spTgt spid="19"/>
                                        </p:tgtEl>
                                      </p:cBhvr>
                                    </p:animEffect>
                                    <p:animScale>
                                      <p:cBhvr>
                                        <p:cTn autoRev="1" dur="250" fill="hold" id="131"/>
                                        <p:tgtEl>
                                          <p:spTgt spid="19"/>
                                        </p:tgtEl>
                                      </p:cBhvr>
                                      <p:by x="105000" y="105000"/>
                                    </p:animScale>
                                  </p:childTnLst>
                                </p:cTn>
                              </p:par>
                            </p:childTnLst>
                          </p:cTn>
                        </p:par>
                        <p:par>
                          <p:cTn fill="hold" id="132" nodeType="afterGroup">
                            <p:stCondLst>
                              <p:cond delay="10100"/>
                            </p:stCondLst>
                            <p:childTnLst>
                              <p:par>
                                <p:cTn fill="hold" grpId="0" id="133" nodeType="afterEffect" presetClass="entr" presetID="41" presetSubtype="0">
                                  <p:stCondLst>
                                    <p:cond delay="0"/>
                                  </p:stCondLst>
                                  <p:iterate type="lt">
                                    <p:tmPct val="10000"/>
                                  </p:iterate>
                                  <p:childTnLst>
                                    <p:set>
                                      <p:cBhvr>
                                        <p:cTn dur="1" fill="hold" id="134">
                                          <p:stCondLst>
                                            <p:cond delay="0"/>
                                          </p:stCondLst>
                                        </p:cTn>
                                        <p:tgtEl>
                                          <p:spTgt spid="20"/>
                                        </p:tgtEl>
                                        <p:attrNameLst>
                                          <p:attrName>style.visibility</p:attrName>
                                        </p:attrNameLst>
                                      </p:cBhvr>
                                      <p:to>
                                        <p:strVal val="visible"/>
                                      </p:to>
                                    </p:set>
                                    <p:anim calcmode="lin" valueType="num">
                                      <p:cBhvr>
                                        <p:cTn dur="400" fill="hold" id="135"/>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400" fill="hold" id="136"/>
                                        <p:tgtEl>
                                          <p:spTgt spid="20"/>
                                        </p:tgtEl>
                                        <p:attrNameLst>
                                          <p:attrName>ppt_y</p:attrName>
                                        </p:attrNameLst>
                                      </p:cBhvr>
                                      <p:tavLst>
                                        <p:tav tm="0">
                                          <p:val>
                                            <p:strVal val="#ppt_y"/>
                                          </p:val>
                                        </p:tav>
                                        <p:tav tm="100000">
                                          <p:val>
                                            <p:strVal val="#ppt_y"/>
                                          </p:val>
                                        </p:tav>
                                      </p:tavLst>
                                    </p:anim>
                                    <p:anim calcmode="lin" valueType="num">
                                      <p:cBhvr>
                                        <p:cTn dur="400" fill="hold" id="137"/>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400" fill="hold" id="138"/>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400" id="139" tmFilter="0,0; .5, 1; 1, 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1" spid="4"/>
      <p:bldP grpId="0" spid="5"/>
      <p:bldP grpId="0" spid="6"/>
      <p:bldP grpId="0" spid="7"/>
      <p:bldP grpId="1" spid="7"/>
      <p:bldP grpId="0" spid="8"/>
      <p:bldP grpId="0" spid="9"/>
      <p:bldP grpId="0" spid="10"/>
      <p:bldP grpId="1" spid="10"/>
      <p:bldP grpId="0" spid="11"/>
      <p:bldP grpId="0" spid="12"/>
      <p:bldP grpId="0" spid="13"/>
      <p:bldP grpId="1" spid="13"/>
      <p:bldP grpId="0" spid="14"/>
      <p:bldP grpId="0" spid="18"/>
      <p:bldP grpId="0" spid="19"/>
      <p:bldP grpId="1" spid="19"/>
      <p:bldP grpId="0" spid="2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Rectangle 4"/>
          <p:cNvSpPr/>
          <p:nvPr/>
        </p:nvSpPr>
        <p:spPr>
          <a:xfrm>
            <a:off x="262255" y="1007842"/>
            <a:ext cx="2808129" cy="1707024"/>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1949" lIns="63898" rIns="63898" tIns="31949"/>
          <a:lstStyle/>
          <a:p>
            <a:pPr algn="ctr" eaLnBrk="1" hangingPunct="1">
              <a:lnSpc>
                <a:spcPct val="150000"/>
              </a:lnSpc>
              <a:defRPr/>
            </a:pPr>
            <a:endParaRPr lang="en-US" noProof="1" sz="1500">
              <a:latin charset="0" pitchFamily="34" typeface="Arial"/>
              <a:ea charset="-122" panose="020b0503020204020204" pitchFamily="34" typeface="微软雅黑"/>
              <a:sym charset="0" pitchFamily="34" typeface="Arial"/>
            </a:endParaRPr>
          </a:p>
        </p:txBody>
      </p:sp>
      <p:sp>
        <p:nvSpPr>
          <p:cNvPr id="27" name="Rectangle 5"/>
          <p:cNvSpPr/>
          <p:nvPr/>
        </p:nvSpPr>
        <p:spPr>
          <a:xfrm>
            <a:off x="262255" y="2750267"/>
            <a:ext cx="2808129" cy="126118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1949" lIns="63898" rIns="63898" tIns="31949"/>
          <a:lstStyle/>
          <a:p>
            <a:pPr algn="ctr" eaLnBrk="1" hangingPunct="1">
              <a:lnSpc>
                <a:spcPct val="150000"/>
              </a:lnSpc>
              <a:defRPr/>
            </a:pPr>
            <a:endParaRPr lang="en-US" noProof="1" sz="1500">
              <a:latin charset="0" pitchFamily="34" typeface="Arial"/>
              <a:ea charset="-122" panose="020b0503020204020204" pitchFamily="34" typeface="微软雅黑"/>
              <a:sym charset="0" pitchFamily="34" typeface="Arial"/>
            </a:endParaRPr>
          </a:p>
        </p:txBody>
      </p:sp>
      <p:cxnSp>
        <p:nvCxnSpPr>
          <p:cNvPr id="28" name="Straight Connector 12"/>
          <p:cNvCxnSpPr/>
          <p:nvPr/>
        </p:nvCxnSpPr>
        <p:spPr>
          <a:xfrm>
            <a:off x="566738" y="4117657"/>
            <a:ext cx="7865428" cy="0"/>
          </a:xfrm>
          <a:prstGeom prst="line">
            <a:avLst/>
          </a:prstGeom>
          <a:ln w="9525">
            <a:solidFill>
              <a:schemeClr val="bg1">
                <a:lumMod val="75000"/>
              </a:schemeClr>
            </a:solidFill>
            <a:prstDash val="sysDash"/>
            <a:headEnd len="sm" type="oval" w="sm"/>
            <a:tailEnd len="sm" type="oval" w="sm"/>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568960" y="4161909"/>
            <a:ext cx="7863205"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0" name="TextBox 29"/>
          <p:cNvSpPr txBox="1">
            <a:spLocks noChangeArrowheads="1"/>
          </p:cNvSpPr>
          <p:nvPr/>
        </p:nvSpPr>
        <p:spPr bwMode="auto">
          <a:xfrm>
            <a:off x="518954" y="3044544"/>
            <a:ext cx="2291398"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eaLnBrk="1" hangingPunct="1"/>
            <a:r>
              <a:rPr altLang="en-US" lang="zh-CN" sz="1000">
                <a:solidFill>
                  <a:schemeClr val="bg1"/>
                </a:solidFill>
                <a:latin charset="0" pitchFamily="34" typeface="Arial"/>
                <a:ea charset="-122" panose="020b0503020204020204" pitchFamily="34" typeface="微软雅黑"/>
                <a:sym charset="0" pitchFamily="34" typeface="Arial"/>
              </a:rPr>
              <a:t>点击请替换文字内容</a:t>
            </a:r>
          </a:p>
          <a:p>
            <a:pPr algn="just" eaLnBrk="1" hangingPunct="1"/>
            <a:r>
              <a:rPr altLang="en-US" lang="zh-CN" sz="1000">
                <a:solidFill>
                  <a:schemeClr val="bg1"/>
                </a:solidFill>
                <a:latin charset="0" pitchFamily="34" typeface="Arial"/>
                <a:ea charset="-122" panose="020b0503020204020204" pitchFamily="34" typeface="微软雅黑"/>
                <a:sym charset="0"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1" name="Rectangle 16"/>
          <p:cNvSpPr/>
          <p:nvPr/>
        </p:nvSpPr>
        <p:spPr>
          <a:xfrm>
            <a:off x="3113722" y="1007842"/>
            <a:ext cx="2809240" cy="1707024"/>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1949" lIns="63898" rIns="63898" tIns="31949"/>
          <a:lstStyle/>
          <a:p>
            <a:pPr algn="ctr" eaLnBrk="1" hangingPunct="1">
              <a:lnSpc>
                <a:spcPct val="150000"/>
              </a:lnSpc>
              <a:defRPr/>
            </a:pPr>
            <a:endParaRPr lang="en-US" noProof="1" sz="1500">
              <a:latin charset="0" pitchFamily="34" typeface="Arial"/>
              <a:ea charset="-122" panose="020b0503020204020204" pitchFamily="34" typeface="微软雅黑"/>
              <a:sym charset="0" pitchFamily="34" typeface="Arial"/>
            </a:endParaRPr>
          </a:p>
        </p:txBody>
      </p:sp>
      <p:sp>
        <p:nvSpPr>
          <p:cNvPr id="32" name="Rectangle 17"/>
          <p:cNvSpPr/>
          <p:nvPr/>
        </p:nvSpPr>
        <p:spPr>
          <a:xfrm>
            <a:off x="3113722" y="2750267"/>
            <a:ext cx="2809240" cy="12611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1949" lIns="63898" rIns="63898" tIns="31949"/>
          <a:lstStyle/>
          <a:p>
            <a:pPr algn="ctr" eaLnBrk="1" hangingPunct="1">
              <a:lnSpc>
                <a:spcPct val="150000"/>
              </a:lnSpc>
              <a:defRPr/>
            </a:pPr>
            <a:endParaRPr lang="en-US" noProof="1" sz="1500">
              <a:latin charset="0" pitchFamily="34" typeface="Arial"/>
              <a:ea charset="-122" panose="020b0503020204020204" pitchFamily="34" typeface="微软雅黑"/>
              <a:sym charset="0" pitchFamily="34" typeface="Arial"/>
            </a:endParaRPr>
          </a:p>
        </p:txBody>
      </p:sp>
      <p:sp>
        <p:nvSpPr>
          <p:cNvPr id="33" name="TextBox 32"/>
          <p:cNvSpPr txBox="1">
            <a:spLocks noChangeArrowheads="1"/>
          </p:cNvSpPr>
          <p:nvPr/>
        </p:nvSpPr>
        <p:spPr bwMode="auto">
          <a:xfrm>
            <a:off x="3371532" y="3071095"/>
            <a:ext cx="2290287"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eaLnBrk="1" hangingPunct="1"/>
            <a:r>
              <a:rPr altLang="en-US" lang="zh-CN" sz="1000">
                <a:solidFill>
                  <a:schemeClr val="bg1"/>
                </a:solidFill>
                <a:latin charset="0" pitchFamily="34" typeface="Arial"/>
                <a:ea charset="-122" panose="020b0503020204020204" pitchFamily="34" typeface="微软雅黑"/>
                <a:sym charset="0" pitchFamily="34" typeface="Arial"/>
              </a:rPr>
              <a:t>点击请替换文字内容</a:t>
            </a:r>
          </a:p>
          <a:p>
            <a:pPr algn="just" eaLnBrk="1" hangingPunct="1"/>
            <a:r>
              <a:rPr altLang="en-US" lang="zh-CN" sz="1000">
                <a:solidFill>
                  <a:schemeClr val="bg1"/>
                </a:solidFill>
                <a:latin charset="0" pitchFamily="34" typeface="Arial"/>
                <a:ea charset="-122" panose="020b0503020204020204" pitchFamily="34" typeface="微软雅黑"/>
                <a:sym charset="0"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4" name="Rectangle 19"/>
          <p:cNvSpPr/>
          <p:nvPr/>
        </p:nvSpPr>
        <p:spPr>
          <a:xfrm>
            <a:off x="5966302" y="1007842"/>
            <a:ext cx="2808128" cy="1707024"/>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1949" lIns="63898" rIns="63898" tIns="31949"/>
          <a:lstStyle/>
          <a:p>
            <a:pPr algn="ctr" eaLnBrk="1" hangingPunct="1">
              <a:lnSpc>
                <a:spcPct val="150000"/>
              </a:lnSpc>
              <a:defRPr/>
            </a:pPr>
            <a:endParaRPr lang="en-US" noProof="1" sz="1500">
              <a:latin charset="0" pitchFamily="34" typeface="Arial"/>
              <a:ea charset="-122" panose="020b0503020204020204" pitchFamily="34" typeface="微软雅黑"/>
              <a:sym charset="0" pitchFamily="34" typeface="Arial"/>
            </a:endParaRPr>
          </a:p>
        </p:txBody>
      </p:sp>
      <p:sp>
        <p:nvSpPr>
          <p:cNvPr id="35" name="Rectangle 20"/>
          <p:cNvSpPr/>
          <p:nvPr/>
        </p:nvSpPr>
        <p:spPr>
          <a:xfrm>
            <a:off x="5966302" y="2750267"/>
            <a:ext cx="2808128" cy="126118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1949" lIns="63898" rIns="63898" tIns="31949"/>
          <a:lstStyle/>
          <a:p>
            <a:pPr algn="ctr" eaLnBrk="1" hangingPunct="1">
              <a:lnSpc>
                <a:spcPct val="150000"/>
              </a:lnSpc>
              <a:defRPr/>
            </a:pPr>
            <a:endParaRPr lang="en-US" noProof="1" sz="1500">
              <a:latin charset="0" pitchFamily="34" typeface="Arial"/>
              <a:ea charset="-122" panose="020b0503020204020204" pitchFamily="34" typeface="微软雅黑"/>
              <a:sym charset="0" pitchFamily="34" typeface="Arial"/>
            </a:endParaRPr>
          </a:p>
        </p:txBody>
      </p:sp>
      <p:sp>
        <p:nvSpPr>
          <p:cNvPr id="36" name="TextBox 35"/>
          <p:cNvSpPr txBox="1">
            <a:spLocks noChangeArrowheads="1"/>
          </p:cNvSpPr>
          <p:nvPr/>
        </p:nvSpPr>
        <p:spPr bwMode="auto">
          <a:xfrm>
            <a:off x="6223000" y="3071095"/>
            <a:ext cx="2291398"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eaLnBrk="1" hangingPunct="1"/>
            <a:r>
              <a:rPr altLang="en-US" lang="zh-CN" sz="1000">
                <a:solidFill>
                  <a:schemeClr val="bg1"/>
                </a:solidFill>
                <a:latin charset="0" pitchFamily="34" typeface="Arial"/>
                <a:ea charset="-122" panose="020b0503020204020204" pitchFamily="34" typeface="微软雅黑"/>
                <a:sym charset="0" pitchFamily="34" typeface="Arial"/>
              </a:rPr>
              <a:t>点击请替换文字内容</a:t>
            </a:r>
          </a:p>
          <a:p>
            <a:pPr algn="just" eaLnBrk="1" hangingPunct="1"/>
            <a:r>
              <a:rPr altLang="en-US" lang="zh-CN" sz="1000">
                <a:solidFill>
                  <a:schemeClr val="bg1"/>
                </a:solidFill>
                <a:latin charset="0" pitchFamily="34" typeface="Arial"/>
                <a:ea charset="-122" panose="020b0503020204020204" pitchFamily="34" typeface="微软雅黑"/>
                <a:sym charset="0"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3" name="平行四边形 12"/>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平行四边形 13"/>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平行四边形 14"/>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平行四边形 15"/>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 name="直接连接符 16"/>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18"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19" name="Group 7"/>
          <p:cNvGrpSpPr/>
          <p:nvPr/>
        </p:nvGrpSpPr>
        <p:grpSpPr>
          <a:xfrm>
            <a:off x="180202" y="181952"/>
            <a:ext cx="216018" cy="113981"/>
            <a:chExt cx="1041399" cy="549275"/>
          </a:xfrm>
          <a:solidFill>
            <a:srgbClr val="133E73"/>
          </a:solidFill>
        </p:grpSpPr>
        <p:sp>
          <p:nvSpPr>
            <p:cNvPr id="20"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23" name="6112">
            <a:hlinkClick action="ppaction://media"/>
          </p:cNvPr>
          <p:cNvPicPr>
            <a:picLocks noChangeAspect="1"/>
          </p:cNvPicPr>
          <p:nvPr>
            <a:audioFile r:link="rId6"/>
            <p:extLst>
              <p:ext uri="{DAA4B4D4-6D71-4841-9C94-3DE7FCFB9230}">
                <p14:media r:embed="rId7"/>
              </p:ext>
            </p:extLst>
          </p:nvPr>
        </p:nvPicPr>
        <p:blipFill>
          <a:blip r:embed="rId5"/>
          <a:stretch>
            <a:fillRect/>
          </a:stretch>
        </p:blipFill>
        <p:spPr>
          <a:xfrm>
            <a:off x="2268377" y="-1568065"/>
            <a:ext cx="1008084" cy="1008084"/>
          </a:xfrm>
          <a:prstGeom prst="rect">
            <a:avLst/>
          </a:prstGeom>
        </p:spPr>
      </p:pic>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fill="hold" id="7"/>
                                        <p:tgtEl>
                                          <p:spTgt spid="19"/>
                                        </p:tgtEl>
                                        <p:attrNameLst>
                                          <p:attrName>ppt_x</p:attrName>
                                        </p:attrNameLst>
                                      </p:cBhvr>
                                      <p:tavLst>
                                        <p:tav tm="0">
                                          <p:val>
                                            <p:strVal val="0-#ppt_w/2"/>
                                          </p:val>
                                        </p:tav>
                                        <p:tav tm="100000">
                                          <p:val>
                                            <p:strVal val="#ppt_x"/>
                                          </p:val>
                                        </p:tav>
                                      </p:tavLst>
                                    </p:anim>
                                    <p:anim calcmode="lin" valueType="num">
                                      <p:cBhvr additive="base">
                                        <p:cTn dur="500" fill="hold" id="8"/>
                                        <p:tgtEl>
                                          <p:spTgt spid="1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18"/>
                                        </p:tgtEl>
                                        <p:attrNameLst>
                                          <p:attrName>ppt_y</p:attrName>
                                        </p:attrNameLst>
                                      </p:cBhvr>
                                      <p:tavLst>
                                        <p:tav tm="0">
                                          <p:val>
                                            <p:strVal val="#ppt_y"/>
                                          </p:val>
                                        </p:tav>
                                        <p:tav tm="100000">
                                          <p:val>
                                            <p:strVal val="#ppt_y"/>
                                          </p:val>
                                        </p:tav>
                                      </p:tavLst>
                                    </p:anim>
                                    <p:anim calcmode="lin" valueType="num">
                                      <p:cBhvr>
                                        <p:cTn dur="500" fill="hold" id="14"/>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18"/>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15"/>
                                        </p:tgtEl>
                                        <p:attrNameLst>
                                          <p:attrName>fillcolor</p:attrName>
                                        </p:attrNameLst>
                                      </p:cBhvr>
                                      <p:to>
                                        <a:srgbClr val="00AEEF"/>
                                      </p:to>
                                    </p:animClr>
                                    <p:set>
                                      <p:cBhvr>
                                        <p:cTn dur="300" fill="hold" id="20"/>
                                        <p:tgtEl>
                                          <p:spTgt spid="15"/>
                                        </p:tgtEl>
                                        <p:attrNameLst>
                                          <p:attrName>fill.type</p:attrName>
                                        </p:attrNameLst>
                                      </p:cBhvr>
                                      <p:to>
                                        <p:strVal val="solid"/>
                                      </p:to>
                                    </p:set>
                                    <p:set>
                                      <p:cBhvr>
                                        <p:cTn dur="300" fill="hold" id="21"/>
                                        <p:tgtEl>
                                          <p:spTgt spid="15"/>
                                        </p:tgtEl>
                                        <p:attrNameLst>
                                          <p:attrName>fill.on</p:attrName>
                                        </p:attrNameLst>
                                      </p:cBhvr>
                                      <p:to>
                                        <p:strVal val="true"/>
                                      </p:to>
                                    </p:set>
                                  </p:childTnLst>
                                </p:cTn>
                              </p:par>
                              <p:par>
                                <p:cTn fill="hold" grpId="0" id="22" nodeType="withEffect" presetClass="entr" presetID="2" presetSubtype="8">
                                  <p:stCondLst>
                                    <p:cond delay="500"/>
                                  </p:stCondLst>
                                  <p:childTnLst>
                                    <p:set>
                                      <p:cBhvr>
                                        <p:cTn dur="1" fill="hold" id="23">
                                          <p:stCondLst>
                                            <p:cond delay="0"/>
                                          </p:stCondLst>
                                        </p:cTn>
                                        <p:tgtEl>
                                          <p:spTgt spid="26"/>
                                        </p:tgtEl>
                                        <p:attrNameLst>
                                          <p:attrName>style.visibility</p:attrName>
                                        </p:attrNameLst>
                                      </p:cBhvr>
                                      <p:to>
                                        <p:strVal val="visible"/>
                                      </p:to>
                                    </p:set>
                                    <p:anim calcmode="lin" valueType="num">
                                      <p:cBhvr>
                                        <p:cTn dur="500" fill="hold" id="24"/>
                                        <p:tgtEl>
                                          <p:spTgt spid="26"/>
                                        </p:tgtEl>
                                        <p:attrNameLst>
                                          <p:attrName>ppt_x</p:attrName>
                                        </p:attrNameLst>
                                      </p:cBhvr>
                                      <p:tavLst>
                                        <p:tav tm="0">
                                          <p:val>
                                            <p:strVal val="0-#ppt_w/2"/>
                                          </p:val>
                                        </p:tav>
                                        <p:tav tm="100000">
                                          <p:val>
                                            <p:strVal val="#ppt_x"/>
                                          </p:val>
                                        </p:tav>
                                      </p:tavLst>
                                    </p:anim>
                                    <p:anim calcmode="lin" valueType="num">
                                      <p:cBhvr>
                                        <p:cTn dur="500" fill="hold" id="25"/>
                                        <p:tgtEl>
                                          <p:spTgt spid="26"/>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500"/>
                                  </p:stCondLst>
                                  <p:childTnLst>
                                    <p:set>
                                      <p:cBhvr>
                                        <p:cTn dur="1" fill="hold" id="27">
                                          <p:stCondLst>
                                            <p:cond delay="0"/>
                                          </p:stCondLst>
                                        </p:cTn>
                                        <p:tgtEl>
                                          <p:spTgt spid="27"/>
                                        </p:tgtEl>
                                        <p:attrNameLst>
                                          <p:attrName>style.visibility</p:attrName>
                                        </p:attrNameLst>
                                      </p:cBhvr>
                                      <p:to>
                                        <p:strVal val="visible"/>
                                      </p:to>
                                    </p:set>
                                    <p:anim calcmode="lin" valueType="num">
                                      <p:cBhvr>
                                        <p:cTn dur="500" fill="hold" id="28"/>
                                        <p:tgtEl>
                                          <p:spTgt spid="27"/>
                                        </p:tgtEl>
                                        <p:attrNameLst>
                                          <p:attrName>ppt_x</p:attrName>
                                        </p:attrNameLst>
                                      </p:cBhvr>
                                      <p:tavLst>
                                        <p:tav tm="0">
                                          <p:val>
                                            <p:strVal val="0-#ppt_w/2"/>
                                          </p:val>
                                        </p:tav>
                                        <p:tav tm="100000">
                                          <p:val>
                                            <p:strVal val="#ppt_x"/>
                                          </p:val>
                                        </p:tav>
                                      </p:tavLst>
                                    </p:anim>
                                    <p:anim calcmode="lin" valueType="num">
                                      <p:cBhvr>
                                        <p:cTn dur="500" fill="hold" id="29"/>
                                        <p:tgtEl>
                                          <p:spTgt spid="27"/>
                                        </p:tgtEl>
                                        <p:attrNameLst>
                                          <p:attrName>ppt_y</p:attrName>
                                        </p:attrNameLst>
                                      </p:cBhvr>
                                      <p:tavLst>
                                        <p:tav tm="0">
                                          <p:val>
                                            <p:strVal val="#ppt_y"/>
                                          </p:val>
                                        </p:tav>
                                        <p:tav tm="100000">
                                          <p:val>
                                            <p:strVal val="#ppt_y"/>
                                          </p:val>
                                        </p:tav>
                                      </p:tavLst>
                                    </p:anim>
                                  </p:childTnLst>
                                </p:cTn>
                              </p:par>
                              <p:par>
                                <p:cTn fill="hold" id="30" nodeType="withEffect" presetClass="entr" presetID="2" presetSubtype="4">
                                  <p:stCondLst>
                                    <p:cond delay="1000"/>
                                  </p:stCondLst>
                                  <p:childTnLst>
                                    <p:set>
                                      <p:cBhvr>
                                        <p:cTn dur="1" fill="hold" id="31">
                                          <p:stCondLst>
                                            <p:cond delay="0"/>
                                          </p:stCondLst>
                                        </p:cTn>
                                        <p:tgtEl>
                                          <p:spTgt spid="28"/>
                                        </p:tgtEl>
                                        <p:attrNameLst>
                                          <p:attrName>style.visibility</p:attrName>
                                        </p:attrNameLst>
                                      </p:cBhvr>
                                      <p:to>
                                        <p:strVal val="visible"/>
                                      </p:to>
                                    </p:set>
                                    <p:anim calcmode="lin" valueType="num">
                                      <p:cBhvr>
                                        <p:cTn dur="500" fill="hold" id="32"/>
                                        <p:tgtEl>
                                          <p:spTgt spid="28"/>
                                        </p:tgtEl>
                                        <p:attrNameLst>
                                          <p:attrName>ppt_x</p:attrName>
                                        </p:attrNameLst>
                                      </p:cBhvr>
                                      <p:tavLst>
                                        <p:tav tm="0">
                                          <p:val>
                                            <p:strVal val="#ppt_x"/>
                                          </p:val>
                                        </p:tav>
                                        <p:tav tm="100000">
                                          <p:val>
                                            <p:strVal val="#ppt_x"/>
                                          </p:val>
                                        </p:tav>
                                      </p:tavLst>
                                    </p:anim>
                                    <p:anim calcmode="lin" valueType="num">
                                      <p:cBhvr>
                                        <p:cTn dur="500" fill="hold" id="33"/>
                                        <p:tgtEl>
                                          <p:spTgt spid="28"/>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2500"/>
                            </p:stCondLst>
                            <p:childTnLst>
                              <p:par>
                                <p:cTn fill="hold" id="35" nodeType="afterEffect" presetClass="mediacall" presetID="1" presetSubtype="0">
                                  <p:stCondLst>
                                    <p:cond delay="0"/>
                                  </p:stCondLst>
                                  <p:childTnLst>
                                    <p:cmd cmd="playFrom(0.0)" type="call">
                                      <p:cBhvr>
                                        <p:cTn dur="1" fill="hold" id="36"/>
                                        <p:tgtEl>
                                          <p:spTgt spid="23"/>
                                        </p:tgtEl>
                                      </p:cBhvr>
                                    </p:cmd>
                                  </p:childTnLst>
                                </p:cTn>
                              </p:par>
                            </p:childTnLst>
                          </p:cTn>
                        </p:par>
                        <p:par>
                          <p:cTn fill="hold" id="38" nodeType="afterGroup">
                            <p:stCondLst>
                              <p:cond delay="2501"/>
                            </p:stCondLst>
                            <p:childTnLst>
                              <p:par>
                                <p:cTn fill="hold" grpId="0" id="39" nodeType="afterEffect" presetClass="entr" presetID="2" presetSubtype="4">
                                  <p:stCondLst>
                                    <p:cond delay="0"/>
                                  </p:stCondLst>
                                  <p:childTnLst>
                                    <p:set>
                                      <p:cBhvr>
                                        <p:cTn dur="1" fill="hold" id="40">
                                          <p:stCondLst>
                                            <p:cond delay="0"/>
                                          </p:stCondLst>
                                        </p:cTn>
                                        <p:tgtEl>
                                          <p:spTgt spid="29"/>
                                        </p:tgtEl>
                                        <p:attrNameLst>
                                          <p:attrName>style.visibility</p:attrName>
                                        </p:attrNameLst>
                                      </p:cBhvr>
                                      <p:to>
                                        <p:strVal val="visible"/>
                                      </p:to>
                                    </p:set>
                                    <p:anim calcmode="lin" valueType="num">
                                      <p:cBhvr>
                                        <p:cTn dur="1000" fill="hold" id="41"/>
                                        <p:tgtEl>
                                          <p:spTgt spid="29"/>
                                        </p:tgtEl>
                                        <p:attrNameLst>
                                          <p:attrName>ppt_x</p:attrName>
                                        </p:attrNameLst>
                                      </p:cBhvr>
                                      <p:tavLst>
                                        <p:tav tm="0">
                                          <p:val>
                                            <p:strVal val="#ppt_x"/>
                                          </p:val>
                                        </p:tav>
                                        <p:tav tm="100000">
                                          <p:val>
                                            <p:strVal val="#ppt_x"/>
                                          </p:val>
                                        </p:tav>
                                      </p:tavLst>
                                    </p:anim>
                                    <p:anim calcmode="lin" valueType="num">
                                      <p:cBhvr>
                                        <p:cTn dur="1000" fill="hold" id="42"/>
                                        <p:tgtEl>
                                          <p:spTgt spid="29"/>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500"/>
                                  </p:stCondLst>
                                  <p:childTnLst>
                                    <p:set>
                                      <p:cBhvr>
                                        <p:cTn dur="1" fill="hold" id="44">
                                          <p:stCondLst>
                                            <p:cond delay="0"/>
                                          </p:stCondLst>
                                        </p:cTn>
                                        <p:tgtEl>
                                          <p:spTgt spid="30"/>
                                        </p:tgtEl>
                                        <p:attrNameLst>
                                          <p:attrName>style.visibility</p:attrName>
                                        </p:attrNameLst>
                                      </p:cBhvr>
                                      <p:to>
                                        <p:strVal val="visible"/>
                                      </p:to>
                                    </p:set>
                                    <p:anim calcmode="lin" valueType="num">
                                      <p:cBhvr>
                                        <p:cTn dur="500" fill="hold" id="45"/>
                                        <p:tgtEl>
                                          <p:spTgt spid="30"/>
                                        </p:tgtEl>
                                        <p:attrNameLst>
                                          <p:attrName>ppt_x</p:attrName>
                                        </p:attrNameLst>
                                      </p:cBhvr>
                                      <p:tavLst>
                                        <p:tav tm="0">
                                          <p:val>
                                            <p:strVal val="#ppt_x"/>
                                          </p:val>
                                        </p:tav>
                                        <p:tav tm="100000">
                                          <p:val>
                                            <p:strVal val="#ppt_x"/>
                                          </p:val>
                                        </p:tav>
                                      </p:tavLst>
                                    </p:anim>
                                    <p:anim calcmode="lin" valueType="num">
                                      <p:cBhvr>
                                        <p:cTn dur="500" fill="hold" id="46"/>
                                        <p:tgtEl>
                                          <p:spTgt spid="30"/>
                                        </p:tgtEl>
                                        <p:attrNameLst>
                                          <p:attrName>ppt_y</p:attrName>
                                        </p:attrNameLst>
                                      </p:cBhvr>
                                      <p:tavLst>
                                        <p:tav tm="0">
                                          <p:val>
                                            <p:strVal val="1+#ppt_h/2"/>
                                          </p:val>
                                        </p:tav>
                                        <p:tav tm="100000">
                                          <p:val>
                                            <p:strVal val="#ppt_y"/>
                                          </p:val>
                                        </p:tav>
                                      </p:tavLst>
                                    </p:anim>
                                  </p:childTnLst>
                                </p:cTn>
                              </p:par>
                              <p:par>
                                <p:cTn fill="hold" grpId="0" id="47" nodeType="withEffect" presetClass="entr" presetID="2" presetSubtype="8">
                                  <p:stCondLst>
                                    <p:cond delay="500"/>
                                  </p:stCondLst>
                                  <p:childTnLst>
                                    <p:set>
                                      <p:cBhvr>
                                        <p:cTn dur="1" fill="hold" id="48">
                                          <p:stCondLst>
                                            <p:cond delay="0"/>
                                          </p:stCondLst>
                                        </p:cTn>
                                        <p:tgtEl>
                                          <p:spTgt spid="31"/>
                                        </p:tgtEl>
                                        <p:attrNameLst>
                                          <p:attrName>style.visibility</p:attrName>
                                        </p:attrNameLst>
                                      </p:cBhvr>
                                      <p:to>
                                        <p:strVal val="visible"/>
                                      </p:to>
                                    </p:set>
                                    <p:anim calcmode="lin" valueType="num">
                                      <p:cBhvr>
                                        <p:cTn dur="500" fill="hold" id="49"/>
                                        <p:tgtEl>
                                          <p:spTgt spid="31"/>
                                        </p:tgtEl>
                                        <p:attrNameLst>
                                          <p:attrName>ppt_x</p:attrName>
                                        </p:attrNameLst>
                                      </p:cBhvr>
                                      <p:tavLst>
                                        <p:tav tm="0">
                                          <p:val>
                                            <p:strVal val="0-#ppt_w/2"/>
                                          </p:val>
                                        </p:tav>
                                        <p:tav tm="100000">
                                          <p:val>
                                            <p:strVal val="#ppt_x"/>
                                          </p:val>
                                        </p:tav>
                                      </p:tavLst>
                                    </p:anim>
                                    <p:anim calcmode="lin" valueType="num">
                                      <p:cBhvr>
                                        <p:cTn dur="500" fill="hold" id="50"/>
                                        <p:tgtEl>
                                          <p:spTgt spid="31"/>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8">
                                  <p:stCondLst>
                                    <p:cond delay="500"/>
                                  </p:stCondLst>
                                  <p:childTnLst>
                                    <p:set>
                                      <p:cBhvr>
                                        <p:cTn dur="1" fill="hold" id="52">
                                          <p:stCondLst>
                                            <p:cond delay="0"/>
                                          </p:stCondLst>
                                        </p:cTn>
                                        <p:tgtEl>
                                          <p:spTgt spid="32"/>
                                        </p:tgtEl>
                                        <p:attrNameLst>
                                          <p:attrName>style.visibility</p:attrName>
                                        </p:attrNameLst>
                                      </p:cBhvr>
                                      <p:to>
                                        <p:strVal val="visible"/>
                                      </p:to>
                                    </p:set>
                                    <p:anim calcmode="lin" valueType="num">
                                      <p:cBhvr>
                                        <p:cTn dur="500" fill="hold" id="53"/>
                                        <p:tgtEl>
                                          <p:spTgt spid="32"/>
                                        </p:tgtEl>
                                        <p:attrNameLst>
                                          <p:attrName>ppt_x</p:attrName>
                                        </p:attrNameLst>
                                      </p:cBhvr>
                                      <p:tavLst>
                                        <p:tav tm="0">
                                          <p:val>
                                            <p:strVal val="0-#ppt_w/2"/>
                                          </p:val>
                                        </p:tav>
                                        <p:tav tm="100000">
                                          <p:val>
                                            <p:strVal val="#ppt_x"/>
                                          </p:val>
                                        </p:tav>
                                      </p:tavLst>
                                    </p:anim>
                                    <p:anim calcmode="lin" valueType="num">
                                      <p:cBhvr>
                                        <p:cTn dur="500" fill="hold" id="54"/>
                                        <p:tgtEl>
                                          <p:spTgt spid="32"/>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4">
                                  <p:stCondLst>
                                    <p:cond delay="500"/>
                                  </p:stCondLst>
                                  <p:childTnLst>
                                    <p:set>
                                      <p:cBhvr>
                                        <p:cTn dur="1" fill="hold" id="56">
                                          <p:stCondLst>
                                            <p:cond delay="0"/>
                                          </p:stCondLst>
                                        </p:cTn>
                                        <p:tgtEl>
                                          <p:spTgt spid="33"/>
                                        </p:tgtEl>
                                        <p:attrNameLst>
                                          <p:attrName>style.visibility</p:attrName>
                                        </p:attrNameLst>
                                      </p:cBhvr>
                                      <p:to>
                                        <p:strVal val="visible"/>
                                      </p:to>
                                    </p:set>
                                    <p:anim calcmode="lin" valueType="num">
                                      <p:cBhvr>
                                        <p:cTn dur="500" fill="hold" id="57"/>
                                        <p:tgtEl>
                                          <p:spTgt spid="33"/>
                                        </p:tgtEl>
                                        <p:attrNameLst>
                                          <p:attrName>ppt_x</p:attrName>
                                        </p:attrNameLst>
                                      </p:cBhvr>
                                      <p:tavLst>
                                        <p:tav tm="0">
                                          <p:val>
                                            <p:strVal val="#ppt_x"/>
                                          </p:val>
                                        </p:tav>
                                        <p:tav tm="100000">
                                          <p:val>
                                            <p:strVal val="#ppt_x"/>
                                          </p:val>
                                        </p:tav>
                                      </p:tavLst>
                                    </p:anim>
                                    <p:anim calcmode="lin" valueType="num">
                                      <p:cBhvr>
                                        <p:cTn dur="500" fill="hold" id="58"/>
                                        <p:tgtEl>
                                          <p:spTgt spid="33"/>
                                        </p:tgtEl>
                                        <p:attrNameLst>
                                          <p:attrName>ppt_y</p:attrName>
                                        </p:attrNameLst>
                                      </p:cBhvr>
                                      <p:tavLst>
                                        <p:tav tm="0">
                                          <p:val>
                                            <p:strVal val="1+#ppt_h/2"/>
                                          </p:val>
                                        </p:tav>
                                        <p:tav tm="100000">
                                          <p:val>
                                            <p:strVal val="#ppt_y"/>
                                          </p:val>
                                        </p:tav>
                                      </p:tavLst>
                                    </p:anim>
                                  </p:childTnLst>
                                </p:cTn>
                              </p:par>
                              <p:par>
                                <p:cTn fill="hold" grpId="0" id="59" nodeType="withEffect" presetClass="entr" presetID="2" presetSubtype="8">
                                  <p:stCondLst>
                                    <p:cond delay="500"/>
                                  </p:stCondLst>
                                  <p:childTnLst>
                                    <p:set>
                                      <p:cBhvr>
                                        <p:cTn dur="1" fill="hold" id="60">
                                          <p:stCondLst>
                                            <p:cond delay="0"/>
                                          </p:stCondLst>
                                        </p:cTn>
                                        <p:tgtEl>
                                          <p:spTgt spid="34"/>
                                        </p:tgtEl>
                                        <p:attrNameLst>
                                          <p:attrName>style.visibility</p:attrName>
                                        </p:attrNameLst>
                                      </p:cBhvr>
                                      <p:to>
                                        <p:strVal val="visible"/>
                                      </p:to>
                                    </p:set>
                                    <p:anim calcmode="lin" valueType="num">
                                      <p:cBhvr>
                                        <p:cTn dur="500" fill="hold" id="61"/>
                                        <p:tgtEl>
                                          <p:spTgt spid="34"/>
                                        </p:tgtEl>
                                        <p:attrNameLst>
                                          <p:attrName>ppt_x</p:attrName>
                                        </p:attrNameLst>
                                      </p:cBhvr>
                                      <p:tavLst>
                                        <p:tav tm="0">
                                          <p:val>
                                            <p:strVal val="0-#ppt_w/2"/>
                                          </p:val>
                                        </p:tav>
                                        <p:tav tm="100000">
                                          <p:val>
                                            <p:strVal val="#ppt_x"/>
                                          </p:val>
                                        </p:tav>
                                      </p:tavLst>
                                    </p:anim>
                                    <p:anim calcmode="lin" valueType="num">
                                      <p:cBhvr>
                                        <p:cTn dur="500" fill="hold" id="62"/>
                                        <p:tgtEl>
                                          <p:spTgt spid="34"/>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8">
                                  <p:stCondLst>
                                    <p:cond delay="500"/>
                                  </p:stCondLst>
                                  <p:childTnLst>
                                    <p:set>
                                      <p:cBhvr>
                                        <p:cTn dur="1" fill="hold" id="64">
                                          <p:stCondLst>
                                            <p:cond delay="0"/>
                                          </p:stCondLst>
                                        </p:cTn>
                                        <p:tgtEl>
                                          <p:spTgt spid="35"/>
                                        </p:tgtEl>
                                        <p:attrNameLst>
                                          <p:attrName>style.visibility</p:attrName>
                                        </p:attrNameLst>
                                      </p:cBhvr>
                                      <p:to>
                                        <p:strVal val="visible"/>
                                      </p:to>
                                    </p:set>
                                    <p:anim calcmode="lin" valueType="num">
                                      <p:cBhvr>
                                        <p:cTn dur="500" fill="hold" id="65"/>
                                        <p:tgtEl>
                                          <p:spTgt spid="35"/>
                                        </p:tgtEl>
                                        <p:attrNameLst>
                                          <p:attrName>ppt_x</p:attrName>
                                        </p:attrNameLst>
                                      </p:cBhvr>
                                      <p:tavLst>
                                        <p:tav tm="0">
                                          <p:val>
                                            <p:strVal val="0-#ppt_w/2"/>
                                          </p:val>
                                        </p:tav>
                                        <p:tav tm="100000">
                                          <p:val>
                                            <p:strVal val="#ppt_x"/>
                                          </p:val>
                                        </p:tav>
                                      </p:tavLst>
                                    </p:anim>
                                    <p:anim calcmode="lin" valueType="num">
                                      <p:cBhvr>
                                        <p:cTn dur="500" fill="hold" id="66"/>
                                        <p:tgtEl>
                                          <p:spTgt spid="35"/>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4">
                                  <p:stCondLst>
                                    <p:cond delay="500"/>
                                  </p:stCondLst>
                                  <p:childTnLst>
                                    <p:set>
                                      <p:cBhvr>
                                        <p:cTn dur="1" fill="hold" id="68">
                                          <p:stCondLst>
                                            <p:cond delay="0"/>
                                          </p:stCondLst>
                                        </p:cTn>
                                        <p:tgtEl>
                                          <p:spTgt spid="36"/>
                                        </p:tgtEl>
                                        <p:attrNameLst>
                                          <p:attrName>style.visibility</p:attrName>
                                        </p:attrNameLst>
                                      </p:cBhvr>
                                      <p:to>
                                        <p:strVal val="visible"/>
                                      </p:to>
                                    </p:set>
                                    <p:anim calcmode="lin" valueType="num">
                                      <p:cBhvr>
                                        <p:cTn dur="500" fill="hold" id="69"/>
                                        <p:tgtEl>
                                          <p:spTgt spid="36"/>
                                        </p:tgtEl>
                                        <p:attrNameLst>
                                          <p:attrName>ppt_x</p:attrName>
                                        </p:attrNameLst>
                                      </p:cBhvr>
                                      <p:tavLst>
                                        <p:tav tm="0">
                                          <p:val>
                                            <p:strVal val="#ppt_x"/>
                                          </p:val>
                                        </p:tav>
                                        <p:tav tm="100000">
                                          <p:val>
                                            <p:strVal val="#ppt_x"/>
                                          </p:val>
                                        </p:tav>
                                      </p:tavLst>
                                    </p:anim>
                                    <p:anim calcmode="lin" valueType="num">
                                      <p:cBhvr>
                                        <p:cTn dur="500" fill="hold" id="70"/>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audio>
              <p:cMediaNode numSld="999" showWhenStopped="0" vol="80000">
                <p:cTn display="0" fill="hold" id="37">
                  <p:stCondLst>
                    <p:cond delay="indefinite"/>
                  </p:stCondLst>
                  <p:endCondLst>
                    <p:cond delay="0" evt="onPrev">
                      <p:tgtEl>
                        <p:sldTgt/>
                      </p:tgtEl>
                    </p:cond>
                    <p:cond delay="0" evt="onStopAudio">
                      <p:tgtEl>
                        <p:sldTgt/>
                      </p:tgtEl>
                    </p:cond>
                  </p:endCondLst>
                </p:cTn>
                <p:tgtEl>
                  <p:spTgt spid="23"/>
                </p:tgtEl>
              </p:cMediaNode>
            </p:audio>
          </p:childTnLst>
        </p:cTn>
      </p:par>
    </p:tnLst>
    <p:bldLst>
      <p:bldP grpId="0" spid="26"/>
      <p:bldP grpId="0" spid="27"/>
      <p:bldP grpId="0" spid="29"/>
      <p:bldP grpId="0" spid="30"/>
      <p:bldP grpId="0" spid="31"/>
      <p:bldP grpId="0" spid="32"/>
      <p:bldP grpId="0" spid="33"/>
      <p:bldP grpId="0" spid="34"/>
      <p:bldP grpId="0" spid="35"/>
      <p:bldP grpId="0" spid="36"/>
      <p:bldP grpId="0" spid="15"/>
      <p:bldP grpId="0" spid="18"/>
    </p:bldLst>
  </p:timing>
  <p:extLst mod="1">
    <p:ext uri="{E180D4A7-C9FB-4DFB-919C-405C955672EB}">
      <p14:showEvtLst>
        <p14:playEvt objId="23" time="1315"/>
        <p14:stopEvt objId="23" time="2082"/>
      </p14:showEvtLst>
    </p:ext>
  </p:extLst>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任意多边形 21"/>
          <p:cNvSpPr>
            <a:spLocks noChangeArrowheads="1"/>
          </p:cNvSpPr>
          <p:nvPr/>
        </p:nvSpPr>
        <p:spPr bwMode="auto">
          <a:xfrm rot="5400000">
            <a:off x="7211293" y="1782294"/>
            <a:ext cx="920443" cy="2714784"/>
          </a:xfrm>
          <a:custGeom>
            <a:gdLst>
              <a:gd fmla="*/ 0 w 1253008" name="T0"/>
              <a:gd fmla="*/ 3248525 h 3678400" name="T1"/>
              <a:gd fmla="*/ 0 w 1253008" name="T2"/>
              <a:gd fmla="*/ 109307 h 3678400" name="T3"/>
              <a:gd fmla="*/ 109284 w 1253008" name="T4"/>
              <a:gd fmla="*/ 0 h 3678400" name="T5"/>
              <a:gd fmla="*/ 343238 w 1253008" name="T6"/>
              <a:gd fmla="*/ 0 h 3678400" name="T7"/>
              <a:gd fmla="*/ 452522 w 1253008" name="T8"/>
              <a:gd fmla="*/ 109307 h 3678400" name="T9"/>
              <a:gd fmla="*/ 452522 w 1253008" name="T10"/>
              <a:gd fmla="*/ 3184856 h 3678400" name="T11"/>
              <a:gd fmla="*/ 458616 w 1253008" name="T12"/>
              <a:gd fmla="*/ 3192530 h 3678400" name="T13"/>
              <a:gd fmla="*/ 663816 w 1253008" name="T14"/>
              <a:gd fmla="*/ 3213467 h 3678400" name="T15"/>
              <a:gd fmla="*/ 663816 w 1253008" name="T16"/>
              <a:gd fmla="*/ 3212422 h 3678400" name="T17"/>
              <a:gd fmla="*/ 1291076 w 1253008" name="T18"/>
              <a:gd fmla="*/ 3696272 h 3678400" name="T19"/>
              <a:gd fmla="*/ 969285 w 1253008" name="T20"/>
              <a:gd fmla="*/ 3875390 h 3678400" name="T21"/>
              <a:gd fmla="*/ 869017 w 1253008" name="T22"/>
              <a:gd fmla="*/ 3686968 h 3678400" name="T23"/>
              <a:gd fmla="*/ 663816 w 1253008" name="T24"/>
              <a:gd fmla="*/ 3666032 h 3678400" name="T25"/>
              <a:gd fmla="*/ 663816 w 1253008" name="T26"/>
              <a:gd fmla="*/ 3667077 h 3678400" name="T27"/>
              <a:gd fmla="*/ 9631 w 1253008" name="T28"/>
              <a:gd fmla="*/ 3308878 h 3678400" name="T29"/>
              <a:gd fmla="*/ 9854 w 1253008" name="T30"/>
              <a:gd fmla="*/ 3292949 h 3678400" name="T31"/>
              <a:gd fmla="*/ 8588 w 1253008" name="T32"/>
              <a:gd fmla="*/ 3291073 h 3678400" name="T33"/>
              <a:gd fmla="*/ 0 w 1253008" name="T34"/>
              <a:gd fmla="*/ 3248525 h 36784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3678400" w="1253008">
                <a:moveTo>
                  <a:pt x="0" y="3081115"/>
                </a:moveTo>
                <a:lnTo>
                  <a:pt x="0" y="103674"/>
                </a:lnTo>
                <a:cubicBezTo>
                  <a:pt x="0" y="46416"/>
                  <a:pt x="46417" y="0"/>
                  <a:pt x="103675" y="0"/>
                </a:cubicBezTo>
                <a:lnTo>
                  <a:pt x="325621" y="0"/>
                </a:lnTo>
                <a:cubicBezTo>
                  <a:pt x="382879" y="0"/>
                  <a:pt x="429296" y="46416"/>
                  <a:pt x="429296" y="103674"/>
                </a:cubicBezTo>
                <a:lnTo>
                  <a:pt x="429296" y="3020727"/>
                </a:lnTo>
                <a:lnTo>
                  <a:pt x="435077" y="3028006"/>
                </a:lnTo>
                <a:cubicBezTo>
                  <a:pt x="457198" y="3054483"/>
                  <a:pt x="525774" y="3047864"/>
                  <a:pt x="629745" y="3047864"/>
                </a:cubicBezTo>
                <a:lnTo>
                  <a:pt x="629745" y="3046873"/>
                </a:lnTo>
                <a:cubicBezTo>
                  <a:pt x="1187204" y="3046873"/>
                  <a:pt x="1319932" y="3393266"/>
                  <a:pt x="1224810" y="3505788"/>
                </a:cubicBezTo>
                <a:cubicBezTo>
                  <a:pt x="1162870" y="3580803"/>
                  <a:pt x="999172" y="3697739"/>
                  <a:pt x="919535" y="3675675"/>
                </a:cubicBezTo>
                <a:cubicBezTo>
                  <a:pt x="866444" y="3658025"/>
                  <a:pt x="901838" y="3578597"/>
                  <a:pt x="824413" y="3496963"/>
                </a:cubicBezTo>
                <a:cubicBezTo>
                  <a:pt x="802292" y="3470487"/>
                  <a:pt x="733716" y="3477106"/>
                  <a:pt x="629745" y="3477106"/>
                </a:cubicBezTo>
                <a:lnTo>
                  <a:pt x="629745" y="3478097"/>
                </a:lnTo>
                <a:cubicBezTo>
                  <a:pt x="211651" y="3478097"/>
                  <a:pt x="32468" y="3283251"/>
                  <a:pt x="9137" y="3138358"/>
                </a:cubicBezTo>
                <a:lnTo>
                  <a:pt x="9348" y="3123250"/>
                </a:lnTo>
                <a:lnTo>
                  <a:pt x="8147" y="3121470"/>
                </a:lnTo>
                <a:cubicBezTo>
                  <a:pt x="2901" y="3109066"/>
                  <a:pt x="0" y="3095429"/>
                  <a:pt x="0" y="3081115"/>
                </a:cubicBezTo>
                <a:close/>
              </a:path>
            </a:pathLst>
          </a:custGeom>
          <a:solidFill>
            <a:srgbClr val="00AEEF"/>
          </a:solidFill>
          <a:ln>
            <a:noFill/>
          </a:ln>
          <a:extLst/>
        </p:spPr>
        <p:txBody>
          <a:bodyPr anchor="ctr" bIns="33688" lIns="67376" rIns="67376" tIns="33688"/>
          <a:lstStyle/>
          <a:p>
            <a:endParaRPr altLang="en-US" lang="zh-CN">
              <a:solidFill>
                <a:schemeClr val="bg1">
                  <a:lumMod val="85000"/>
                </a:schemeClr>
              </a:solidFill>
            </a:endParaRPr>
          </a:p>
        </p:txBody>
      </p:sp>
      <p:grpSp>
        <p:nvGrpSpPr>
          <p:cNvPr id="23" name="组合 22"/>
          <p:cNvGrpSpPr/>
          <p:nvPr/>
        </p:nvGrpSpPr>
        <p:grpSpPr>
          <a:xfrm>
            <a:off x="5580111" y="1965618"/>
            <a:ext cx="862341" cy="1683545"/>
            <a:chOff x="7558505" y="2674384"/>
            <a:chExt cx="1168246" cy="2290964"/>
          </a:xfrm>
          <a:solidFill>
            <a:srgbClr val="0070C0"/>
          </a:solidFill>
        </p:grpSpPr>
        <p:sp>
          <p:nvSpPr>
            <p:cNvPr id="24" name="Freeform 18"/>
            <p:cNvSpPr/>
            <p:nvPr/>
          </p:nvSpPr>
          <p:spPr bwMode="auto">
            <a:xfrm rot="5400000">
              <a:off x="6850210" y="3382679"/>
              <a:ext cx="2290964" cy="874374"/>
            </a:xfrm>
            <a:custGeom>
              <a:gdLst>
                <a:gd fmla="*/ 724 w 1036" name="T0"/>
                <a:gd fmla="*/ 101 h 396" name="T1"/>
                <a:gd fmla="*/ 724 w 1036" name="T2"/>
                <a:gd fmla="*/ 101 h 396" name="T3"/>
                <a:gd fmla="*/ 312 w 1036" name="T4"/>
                <a:gd fmla="*/ 101 h 396" name="T5"/>
                <a:gd fmla="*/ 312 w 1036" name="T6"/>
                <a:gd fmla="*/ 101 h 396" name="T7"/>
                <a:gd fmla="*/ 312 w 1036" name="T8"/>
                <a:gd fmla="*/ 101 h 396" name="T9"/>
                <a:gd fmla="*/ 311 w 1036" name="T10"/>
                <a:gd fmla="*/ 101 h 396" name="T11"/>
                <a:gd fmla="*/ 311 w 1036" name="T12"/>
                <a:gd fmla="*/ 101 h 396" name="T13"/>
                <a:gd fmla="*/ 224 w 1036" name="T14"/>
                <a:gd fmla="*/ 92 h 396" name="T15"/>
                <a:gd fmla="*/ 181 w 1036" name="T16"/>
                <a:gd fmla="*/ 11 h 396" name="T17"/>
                <a:gd fmla="*/ 43 w 1036" name="T18"/>
                <a:gd fmla="*/ 88 h 396" name="T19"/>
                <a:gd fmla="*/ 310 w 1036" name="T20"/>
                <a:gd fmla="*/ 295 h 396" name="T21"/>
                <a:gd fmla="*/ 310 w 1036" name="T22"/>
                <a:gd fmla="*/ 295 h 396" name="T23"/>
                <a:gd fmla="*/ 312 w 1036" name="T24"/>
                <a:gd fmla="*/ 295 h 396" name="T25"/>
                <a:gd fmla="*/ 312 w 1036" name="T26"/>
                <a:gd fmla="*/ 295 h 396" name="T27"/>
                <a:gd fmla="*/ 312 w 1036" name="T28"/>
                <a:gd fmla="*/ 295 h 396" name="T29"/>
                <a:gd fmla="*/ 724 w 1036" name="T30"/>
                <a:gd fmla="*/ 295 h 396" name="T31"/>
                <a:gd fmla="*/ 724 w 1036" name="T32"/>
                <a:gd fmla="*/ 295 h 396" name="T33"/>
                <a:gd fmla="*/ 812 w 1036" name="T34"/>
                <a:gd fmla="*/ 305 h 396" name="T35"/>
                <a:gd fmla="*/ 855 w 1036" name="T36"/>
                <a:gd fmla="*/ 386 h 396" name="T37"/>
                <a:gd fmla="*/ 993 w 1036" name="T38"/>
                <a:gd fmla="*/ 309 h 396" name="T39"/>
                <a:gd fmla="*/ 724 w 1036" name="T40"/>
                <a:gd fmla="*/ 101 h 3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96" w="1036">
                  <a:moveTo>
                    <a:pt x="724" y="101"/>
                  </a:moveTo>
                  <a:cubicBezTo>
                    <a:pt x="724" y="101"/>
                    <a:pt x="724" y="101"/>
                    <a:pt x="724" y="101"/>
                  </a:cubicBezTo>
                  <a:cubicBezTo>
                    <a:pt x="724" y="101"/>
                    <a:pt x="343" y="101"/>
                    <a:pt x="312" y="101"/>
                  </a:cubicBezTo>
                  <a:cubicBezTo>
                    <a:pt x="312" y="101"/>
                    <a:pt x="312" y="101"/>
                    <a:pt x="312" y="101"/>
                  </a:cubicBezTo>
                  <a:cubicBezTo>
                    <a:pt x="312" y="101"/>
                    <a:pt x="312" y="101"/>
                    <a:pt x="312" y="101"/>
                  </a:cubicBezTo>
                  <a:cubicBezTo>
                    <a:pt x="311" y="101"/>
                    <a:pt x="311" y="101"/>
                    <a:pt x="311" y="101"/>
                  </a:cubicBezTo>
                  <a:cubicBezTo>
                    <a:pt x="311" y="101"/>
                    <a:pt x="311" y="101"/>
                    <a:pt x="311" y="101"/>
                  </a:cubicBezTo>
                  <a:cubicBezTo>
                    <a:pt x="265" y="101"/>
                    <a:pt x="234" y="103"/>
                    <a:pt x="224" y="92"/>
                  </a:cubicBezTo>
                  <a:cubicBezTo>
                    <a:pt x="189" y="55"/>
                    <a:pt x="205" y="18"/>
                    <a:pt x="181" y="11"/>
                  </a:cubicBezTo>
                  <a:cubicBezTo>
                    <a:pt x="145" y="0"/>
                    <a:pt x="71" y="54"/>
                    <a:pt x="43" y="88"/>
                  </a:cubicBezTo>
                  <a:cubicBezTo>
                    <a:pt x="0" y="139"/>
                    <a:pt x="60" y="295"/>
                    <a:pt x="310" y="295"/>
                  </a:cubicBezTo>
                  <a:cubicBezTo>
                    <a:pt x="310" y="295"/>
                    <a:pt x="310" y="295"/>
                    <a:pt x="310" y="295"/>
                  </a:cubicBezTo>
                  <a:cubicBezTo>
                    <a:pt x="312" y="295"/>
                    <a:pt x="312" y="295"/>
                    <a:pt x="312" y="295"/>
                  </a:cubicBezTo>
                  <a:cubicBezTo>
                    <a:pt x="312" y="295"/>
                    <a:pt x="312" y="295"/>
                    <a:pt x="312" y="295"/>
                  </a:cubicBezTo>
                  <a:cubicBezTo>
                    <a:pt x="312" y="295"/>
                    <a:pt x="312" y="295"/>
                    <a:pt x="312" y="295"/>
                  </a:cubicBezTo>
                  <a:cubicBezTo>
                    <a:pt x="724" y="295"/>
                    <a:pt x="724" y="295"/>
                    <a:pt x="724" y="295"/>
                  </a:cubicBezTo>
                  <a:cubicBezTo>
                    <a:pt x="724" y="295"/>
                    <a:pt x="724" y="295"/>
                    <a:pt x="724" y="295"/>
                  </a:cubicBezTo>
                  <a:cubicBezTo>
                    <a:pt x="771" y="295"/>
                    <a:pt x="802" y="293"/>
                    <a:pt x="812" y="305"/>
                  </a:cubicBezTo>
                  <a:cubicBezTo>
                    <a:pt x="847" y="342"/>
                    <a:pt x="831" y="378"/>
                    <a:pt x="855" y="386"/>
                  </a:cubicBezTo>
                  <a:cubicBezTo>
                    <a:pt x="891" y="396"/>
                    <a:pt x="965" y="342"/>
                    <a:pt x="993" y="309"/>
                  </a:cubicBezTo>
                  <a:cubicBezTo>
                    <a:pt x="1036" y="257"/>
                    <a:pt x="976" y="101"/>
                    <a:pt x="724" y="101"/>
                  </a:cubicBezTo>
                  <a:close/>
                </a:path>
              </a:pathLst>
            </a:custGeom>
            <a:grpFill/>
            <a:ln>
              <a:noFill/>
            </a:ln>
            <a:effectLst/>
          </p:spPr>
          <p:txBody>
            <a:bodyPr bIns="64282" lIns="128564" rIns="128564" tIns="64282"/>
            <a:lstStyle/>
            <a:p>
              <a:pPr eaLnBrk="1" hangingPunct="1">
                <a:lnSpc>
                  <a:spcPct val="130000"/>
                </a:lnSpc>
                <a:defRPr/>
              </a:pPr>
              <a:endParaRPr lang="en-US" noProof="1" sz="2400">
                <a:solidFill>
                  <a:schemeClr val="bg1">
                    <a:lumMod val="85000"/>
                  </a:schemeClr>
                </a:solidFill>
                <a:latin charset="0" pitchFamily="34" typeface="Arial"/>
                <a:ea charset="-122" panose="020b0503020204020204" pitchFamily="34" typeface="微软雅黑"/>
                <a:sym charset="0" pitchFamily="34" typeface="Arial"/>
              </a:endParaRPr>
            </a:p>
          </p:txBody>
        </p:sp>
        <p:sp>
          <p:nvSpPr>
            <p:cNvPr id="25" name="Freeform 19"/>
            <p:cNvSpPr/>
            <p:nvPr/>
          </p:nvSpPr>
          <p:spPr bwMode="auto">
            <a:xfrm rot="5400000">
              <a:off x="7427090" y="3575662"/>
              <a:ext cx="2109880" cy="489442"/>
            </a:xfrm>
            <a:custGeom>
              <a:gdLst>
                <a:gd fmla="*/ 918 w 954" name="T0"/>
                <a:gd fmla="*/ 14 h 222" name="T1"/>
                <a:gd fmla="*/ 221 w 954" name="T2"/>
                <a:gd fmla="*/ 14 h 222" name="T3"/>
                <a:gd fmla="*/ 179 w 954" name="T4"/>
                <a:gd fmla="*/ 33 h 222" name="T5"/>
                <a:gd fmla="*/ 175 w 954" name="T6"/>
                <a:gd fmla="*/ 37 h 222" name="T7"/>
                <a:gd fmla="*/ 0 w 954" name="T8"/>
                <a:gd fmla="*/ 222 h 222" name="T9"/>
                <a:gd fmla="*/ 36 w 954" name="T10"/>
                <a:gd fmla="*/ 208 h 222" name="T11"/>
                <a:gd fmla="*/ 733 w 954" name="T12"/>
                <a:gd fmla="*/ 208 h 222" name="T13"/>
                <a:gd fmla="*/ 775 w 954" name="T14"/>
                <a:gd fmla="*/ 189 h 222" name="T15"/>
                <a:gd fmla="*/ 779 w 954" name="T16"/>
                <a:gd fmla="*/ 185 h 222" name="T17"/>
                <a:gd fmla="*/ 954 w 954" name="T18"/>
                <a:gd fmla="*/ 0 h 222" name="T19"/>
                <a:gd fmla="*/ 918 w 954" name="T20"/>
                <a:gd fmla="*/ 14 h 2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1" w="954">
                  <a:moveTo>
                    <a:pt x="918" y="14"/>
                  </a:moveTo>
                  <a:cubicBezTo>
                    <a:pt x="221" y="14"/>
                    <a:pt x="221" y="14"/>
                    <a:pt x="221" y="14"/>
                  </a:cubicBezTo>
                  <a:cubicBezTo>
                    <a:pt x="213" y="14"/>
                    <a:pt x="195" y="16"/>
                    <a:pt x="179" y="33"/>
                  </a:cubicBezTo>
                  <a:cubicBezTo>
                    <a:pt x="178" y="34"/>
                    <a:pt x="176" y="35"/>
                    <a:pt x="175" y="37"/>
                  </a:cubicBezTo>
                  <a:cubicBezTo>
                    <a:pt x="0" y="222"/>
                    <a:pt x="0" y="222"/>
                    <a:pt x="0" y="222"/>
                  </a:cubicBezTo>
                  <a:cubicBezTo>
                    <a:pt x="3" y="220"/>
                    <a:pt x="17" y="208"/>
                    <a:pt x="36" y="208"/>
                  </a:cubicBezTo>
                  <a:cubicBezTo>
                    <a:pt x="733" y="208"/>
                    <a:pt x="733" y="208"/>
                    <a:pt x="733" y="208"/>
                  </a:cubicBezTo>
                  <a:cubicBezTo>
                    <a:pt x="741" y="208"/>
                    <a:pt x="759" y="206"/>
                    <a:pt x="775" y="189"/>
                  </a:cubicBezTo>
                  <a:cubicBezTo>
                    <a:pt x="776" y="188"/>
                    <a:pt x="778" y="186"/>
                    <a:pt x="779" y="185"/>
                  </a:cubicBezTo>
                  <a:cubicBezTo>
                    <a:pt x="954" y="0"/>
                    <a:pt x="954" y="0"/>
                    <a:pt x="954" y="0"/>
                  </a:cubicBezTo>
                  <a:cubicBezTo>
                    <a:pt x="951" y="2"/>
                    <a:pt x="937" y="14"/>
                    <a:pt x="918" y="14"/>
                  </a:cubicBezTo>
                  <a:close/>
                </a:path>
              </a:pathLst>
            </a:custGeom>
            <a:grpFill/>
            <a:ln>
              <a:noFill/>
            </a:ln>
          </p:spPr>
          <p:txBody>
            <a:bodyPr bIns="64282" lIns="128564" rIns="128564" tIns="64282"/>
            <a:lstStyle/>
            <a:p>
              <a:pPr eaLnBrk="1" hangingPunct="1">
                <a:lnSpc>
                  <a:spcPct val="130000"/>
                </a:lnSpc>
                <a:defRPr/>
              </a:pPr>
              <a:endParaRPr lang="en-US" noProof="1" sz="2400">
                <a:solidFill>
                  <a:schemeClr val="bg1">
                    <a:lumMod val="85000"/>
                  </a:schemeClr>
                </a:solidFill>
                <a:latin charset="0" pitchFamily="34" typeface="Arial"/>
                <a:ea charset="-122" panose="020b0503020204020204" pitchFamily="34" typeface="微软雅黑"/>
                <a:sym charset="0" pitchFamily="34" typeface="Arial"/>
              </a:endParaRPr>
            </a:p>
          </p:txBody>
        </p:sp>
      </p:grpSp>
      <p:grpSp>
        <p:nvGrpSpPr>
          <p:cNvPr id="26" name="组合 25"/>
          <p:cNvGrpSpPr/>
          <p:nvPr/>
        </p:nvGrpSpPr>
        <p:grpSpPr>
          <a:xfrm>
            <a:off x="4859838" y="1962576"/>
            <a:ext cx="862341" cy="1685066"/>
            <a:chOff x="6582724" y="2670245"/>
            <a:chExt cx="1168246" cy="2293034"/>
          </a:xfrm>
          <a:solidFill>
            <a:srgbClr val="00AEEF"/>
          </a:solidFill>
        </p:grpSpPr>
        <p:sp>
          <p:nvSpPr>
            <p:cNvPr id="27" name="Freeform 9"/>
            <p:cNvSpPr/>
            <p:nvPr/>
          </p:nvSpPr>
          <p:spPr bwMode="auto">
            <a:xfrm rot="5400000">
              <a:off x="5873394" y="3379575"/>
              <a:ext cx="2293034" cy="874374"/>
            </a:xfrm>
            <a:custGeom>
              <a:gdLst>
                <a:gd fmla="*/ 725 w 1037" name="T0"/>
                <a:gd fmla="*/ 101 h 396" name="T1"/>
                <a:gd fmla="*/ 725 w 1037" name="T2"/>
                <a:gd fmla="*/ 101 h 396" name="T3"/>
                <a:gd fmla="*/ 312 w 1037" name="T4"/>
                <a:gd fmla="*/ 101 h 396" name="T5"/>
                <a:gd fmla="*/ 312 w 1037" name="T6"/>
                <a:gd fmla="*/ 101 h 396" name="T7"/>
                <a:gd fmla="*/ 312 w 1037" name="T8"/>
                <a:gd fmla="*/ 101 h 396" name="T9"/>
                <a:gd fmla="*/ 311 w 1037" name="T10"/>
                <a:gd fmla="*/ 101 h 396" name="T11"/>
                <a:gd fmla="*/ 311 w 1037" name="T12"/>
                <a:gd fmla="*/ 101 h 396" name="T13"/>
                <a:gd fmla="*/ 224 w 1037" name="T14"/>
                <a:gd fmla="*/ 92 h 396" name="T15"/>
                <a:gd fmla="*/ 181 w 1037" name="T16"/>
                <a:gd fmla="*/ 11 h 396" name="T17"/>
                <a:gd fmla="*/ 43 w 1037" name="T18"/>
                <a:gd fmla="*/ 88 h 396" name="T19"/>
                <a:gd fmla="*/ 310 w 1037" name="T20"/>
                <a:gd fmla="*/ 296 h 396" name="T21"/>
                <a:gd fmla="*/ 310 w 1037" name="T22"/>
                <a:gd fmla="*/ 296 h 396" name="T23"/>
                <a:gd fmla="*/ 312 w 1037" name="T24"/>
                <a:gd fmla="*/ 296 h 396" name="T25"/>
                <a:gd fmla="*/ 312 w 1037" name="T26"/>
                <a:gd fmla="*/ 296 h 396" name="T27"/>
                <a:gd fmla="*/ 312 w 1037" name="T28"/>
                <a:gd fmla="*/ 296 h 396" name="T29"/>
                <a:gd fmla="*/ 725 w 1037" name="T30"/>
                <a:gd fmla="*/ 295 h 396" name="T31"/>
                <a:gd fmla="*/ 725 w 1037" name="T32"/>
                <a:gd fmla="*/ 296 h 396" name="T33"/>
                <a:gd fmla="*/ 813 w 1037" name="T34"/>
                <a:gd fmla="*/ 305 h 396" name="T35"/>
                <a:gd fmla="*/ 856 w 1037" name="T36"/>
                <a:gd fmla="*/ 386 h 396" name="T37"/>
                <a:gd fmla="*/ 994 w 1037" name="T38"/>
                <a:gd fmla="*/ 309 h 396" name="T39"/>
                <a:gd fmla="*/ 725 w 1037" name="T40"/>
                <a:gd fmla="*/ 101 h 3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96" w="1037">
                  <a:moveTo>
                    <a:pt x="725" y="101"/>
                  </a:moveTo>
                  <a:cubicBezTo>
                    <a:pt x="725" y="101"/>
                    <a:pt x="725" y="101"/>
                    <a:pt x="725" y="101"/>
                  </a:cubicBezTo>
                  <a:cubicBezTo>
                    <a:pt x="725" y="101"/>
                    <a:pt x="343" y="101"/>
                    <a:pt x="312" y="101"/>
                  </a:cubicBezTo>
                  <a:cubicBezTo>
                    <a:pt x="312" y="101"/>
                    <a:pt x="312" y="101"/>
                    <a:pt x="312" y="101"/>
                  </a:cubicBezTo>
                  <a:cubicBezTo>
                    <a:pt x="312" y="101"/>
                    <a:pt x="312" y="101"/>
                    <a:pt x="312" y="101"/>
                  </a:cubicBezTo>
                  <a:cubicBezTo>
                    <a:pt x="312" y="101"/>
                    <a:pt x="312" y="101"/>
                    <a:pt x="311" y="101"/>
                  </a:cubicBezTo>
                  <a:cubicBezTo>
                    <a:pt x="311" y="101"/>
                    <a:pt x="311" y="101"/>
                    <a:pt x="311" y="101"/>
                  </a:cubicBezTo>
                  <a:cubicBezTo>
                    <a:pt x="265" y="101"/>
                    <a:pt x="235" y="103"/>
                    <a:pt x="224" y="92"/>
                  </a:cubicBezTo>
                  <a:cubicBezTo>
                    <a:pt x="189" y="55"/>
                    <a:pt x="206" y="19"/>
                    <a:pt x="181" y="11"/>
                  </a:cubicBezTo>
                  <a:cubicBezTo>
                    <a:pt x="146" y="0"/>
                    <a:pt x="72" y="54"/>
                    <a:pt x="43" y="88"/>
                  </a:cubicBezTo>
                  <a:cubicBezTo>
                    <a:pt x="0" y="139"/>
                    <a:pt x="60" y="295"/>
                    <a:pt x="310" y="296"/>
                  </a:cubicBezTo>
                  <a:cubicBezTo>
                    <a:pt x="310" y="296"/>
                    <a:pt x="310" y="296"/>
                    <a:pt x="310" y="296"/>
                  </a:cubicBezTo>
                  <a:cubicBezTo>
                    <a:pt x="312" y="296"/>
                    <a:pt x="312" y="296"/>
                    <a:pt x="312" y="296"/>
                  </a:cubicBezTo>
                  <a:cubicBezTo>
                    <a:pt x="312" y="296"/>
                    <a:pt x="312" y="296"/>
                    <a:pt x="312" y="296"/>
                  </a:cubicBezTo>
                  <a:cubicBezTo>
                    <a:pt x="312" y="296"/>
                    <a:pt x="312" y="296"/>
                    <a:pt x="312" y="296"/>
                  </a:cubicBezTo>
                  <a:cubicBezTo>
                    <a:pt x="725" y="295"/>
                    <a:pt x="725" y="295"/>
                    <a:pt x="725" y="295"/>
                  </a:cubicBezTo>
                  <a:cubicBezTo>
                    <a:pt x="725" y="296"/>
                    <a:pt x="725" y="296"/>
                    <a:pt x="725" y="296"/>
                  </a:cubicBezTo>
                  <a:cubicBezTo>
                    <a:pt x="771" y="296"/>
                    <a:pt x="802" y="293"/>
                    <a:pt x="813" y="305"/>
                  </a:cubicBezTo>
                  <a:cubicBezTo>
                    <a:pt x="848" y="342"/>
                    <a:pt x="831" y="378"/>
                    <a:pt x="856" y="386"/>
                  </a:cubicBezTo>
                  <a:cubicBezTo>
                    <a:pt x="891" y="396"/>
                    <a:pt x="965" y="342"/>
                    <a:pt x="994" y="309"/>
                  </a:cubicBezTo>
                  <a:cubicBezTo>
                    <a:pt x="1037" y="257"/>
                    <a:pt x="976" y="101"/>
                    <a:pt x="725" y="101"/>
                  </a:cubicBezTo>
                  <a:close/>
                </a:path>
              </a:pathLst>
            </a:custGeom>
            <a:grpFill/>
            <a:ln algn="ctr" cap="flat" cmpd="sng" w="25400">
              <a:noFill/>
              <a:prstDash val="solid"/>
            </a:ln>
            <a:effectLst/>
          </p:spPr>
          <p:txBody>
            <a:bodyPr anchor="ctr" bIns="48208" lIns="96417" rIns="96417" tIns="48208"/>
            <a:lstStyle/>
            <a:p>
              <a:pPr algn="ctr" eaLnBrk="1" hangingPunct="1">
                <a:lnSpc>
                  <a:spcPct val="130000"/>
                </a:lnSpc>
                <a:defRPr/>
              </a:pPr>
              <a:endParaRPr kern="0" lang="en-US" noProof="1" sz="1400">
                <a:solidFill>
                  <a:schemeClr val="bg1">
                    <a:lumMod val="85000"/>
                  </a:schemeClr>
                </a:solidFill>
                <a:latin charset="0" pitchFamily="34" typeface="Arial"/>
                <a:ea charset="-122" panose="020b0503020204020204" pitchFamily="34" typeface="微软雅黑"/>
                <a:sym charset="0" pitchFamily="34" typeface="Arial"/>
              </a:endParaRPr>
            </a:p>
          </p:txBody>
        </p:sp>
        <p:sp>
          <p:nvSpPr>
            <p:cNvPr id="28" name="Freeform 11"/>
            <p:cNvSpPr/>
            <p:nvPr/>
          </p:nvSpPr>
          <p:spPr bwMode="auto">
            <a:xfrm rot="5400000">
              <a:off x="6451826" y="3571005"/>
              <a:ext cx="2107811" cy="490477"/>
            </a:xfrm>
            <a:custGeom>
              <a:gdLst>
                <a:gd fmla="*/ 918 w 953" name="T0"/>
                <a:gd fmla="*/ 14 h 222" name="T1"/>
                <a:gd fmla="*/ 220 w 953" name="T2"/>
                <a:gd fmla="*/ 14 h 222" name="T3"/>
                <a:gd fmla="*/ 179 w 953" name="T4"/>
                <a:gd fmla="*/ 33 h 222" name="T5"/>
                <a:gd fmla="*/ 174 w 953" name="T6"/>
                <a:gd fmla="*/ 37 h 222" name="T7"/>
                <a:gd fmla="*/ 0 w 953" name="T8"/>
                <a:gd fmla="*/ 222 h 222" name="T9"/>
                <a:gd fmla="*/ 35 w 953" name="T10"/>
                <a:gd fmla="*/ 208 h 222" name="T11"/>
                <a:gd fmla="*/ 733 w 953" name="T12"/>
                <a:gd fmla="*/ 208 h 222" name="T13"/>
                <a:gd fmla="*/ 774 w 953" name="T14"/>
                <a:gd fmla="*/ 189 h 222" name="T15"/>
                <a:gd fmla="*/ 779 w 953" name="T16"/>
                <a:gd fmla="*/ 185 h 222" name="T17"/>
                <a:gd fmla="*/ 953 w 953" name="T18"/>
                <a:gd fmla="*/ 0 h 222" name="T19"/>
                <a:gd fmla="*/ 918 w 953" name="T20"/>
                <a:gd fmla="*/ 14 h 2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1" w="953">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8"/>
                    <a:pt x="777" y="186"/>
                    <a:pt x="779" y="185"/>
                  </a:cubicBezTo>
                  <a:cubicBezTo>
                    <a:pt x="953" y="0"/>
                    <a:pt x="953" y="0"/>
                    <a:pt x="953" y="0"/>
                  </a:cubicBezTo>
                  <a:cubicBezTo>
                    <a:pt x="951" y="2"/>
                    <a:pt x="937" y="14"/>
                    <a:pt x="918" y="14"/>
                  </a:cubicBezTo>
                  <a:close/>
                </a:path>
              </a:pathLst>
            </a:custGeom>
            <a:grpFill/>
            <a:ln algn="ctr" cap="flat" cmpd="sng" w="25400">
              <a:noFill/>
              <a:prstDash val="solid"/>
            </a:ln>
            <a:effectLst/>
          </p:spPr>
          <p:txBody>
            <a:bodyPr anchor="ctr" bIns="48208" lIns="96417" rIns="96417" tIns="48208"/>
            <a:lstStyle/>
            <a:p>
              <a:pPr algn="ctr" eaLnBrk="1" hangingPunct="1">
                <a:lnSpc>
                  <a:spcPct val="130000"/>
                </a:lnSpc>
                <a:defRPr/>
              </a:pPr>
              <a:endParaRPr kern="0" lang="en-US" noProof="1" sz="1400">
                <a:solidFill>
                  <a:schemeClr val="bg1">
                    <a:lumMod val="85000"/>
                  </a:schemeClr>
                </a:solidFill>
                <a:latin charset="0" pitchFamily="34" typeface="Arial"/>
                <a:ea charset="-122" panose="020b0503020204020204" pitchFamily="34" typeface="微软雅黑"/>
                <a:sym charset="0" pitchFamily="34" typeface="Arial"/>
              </a:endParaRPr>
            </a:p>
          </p:txBody>
        </p:sp>
      </p:grpSp>
      <p:grpSp>
        <p:nvGrpSpPr>
          <p:cNvPr id="29" name="组合 28"/>
          <p:cNvGrpSpPr/>
          <p:nvPr/>
        </p:nvGrpSpPr>
        <p:grpSpPr>
          <a:xfrm>
            <a:off x="4156035" y="2011902"/>
            <a:ext cx="847399" cy="1582179"/>
            <a:chOff x="5629255" y="2737367"/>
            <a:chExt cx="1148004" cy="2153026"/>
          </a:xfrm>
          <a:solidFill>
            <a:srgbClr val="0070C0"/>
          </a:solidFill>
        </p:grpSpPr>
        <p:sp>
          <p:nvSpPr>
            <p:cNvPr id="30" name="任意多边形 29"/>
            <p:cNvSpPr/>
            <p:nvPr/>
          </p:nvSpPr>
          <p:spPr>
            <a:xfrm>
              <a:off x="5629255" y="2737367"/>
              <a:ext cx="833033" cy="2153026"/>
            </a:xfrm>
            <a:custGeom>
              <a:gdLst>
                <a:gd fmla="*/ 540647 w 833033" name="connsiteX0"/>
                <a:gd fmla="*/ 2768 h 2153026" name="connsiteY0"/>
                <a:gd fmla="*/ 659667 w 833033" name="connsiteX1"/>
                <a:gd fmla="*/ 28000 h 2153026" name="connsiteY1"/>
                <a:gd fmla="*/ 829824 w 833033" name="connsiteX2"/>
                <a:gd fmla="*/ 333275 h 2153026" name="connsiteY2"/>
                <a:gd fmla="*/ 650828 w 833033" name="connsiteX3"/>
                <a:gd fmla="*/ 428397 h 2153026" name="connsiteY3"/>
                <a:gd fmla="*/ 631768 w 833033" name="connsiteX4"/>
                <a:gd fmla="*/ 496697 h 2153026" name="connsiteY4"/>
                <a:gd fmla="*/ 630992 w 833033" name="connsiteX5"/>
                <a:gd fmla="*/ 615033 h 2153026" name="connsiteY5"/>
                <a:gd fmla="*/ 631527 w 833033" name="connsiteX6"/>
                <a:gd fmla="*/ 615033 h 2153026" name="connsiteY6"/>
                <a:gd fmla="*/ 631527 w 833033" name="connsiteX7"/>
                <a:gd fmla="*/ 1529763 h 2153026" name="connsiteY7"/>
                <a:gd fmla="*/ 631528 w 833033" name="connsiteX8"/>
                <a:gd fmla="*/ 1529763 h 2153026" name="connsiteY8"/>
                <a:gd fmla="*/ 172612 w 833033" name="connsiteX9"/>
                <a:gd fmla="*/ 2124828 h 2153026" name="connsiteY9"/>
                <a:gd fmla="*/ 2725 w 833033" name="connsiteX10"/>
                <a:gd fmla="*/ 1819553 h 2153026" name="connsiteY10"/>
                <a:gd fmla="*/ 181437 w 833033" name="connsiteX11"/>
                <a:gd fmla="*/ 1724431 h 2153026" name="connsiteY11"/>
                <a:gd fmla="*/ 201294 w 833033" name="connsiteX12"/>
                <a:gd fmla="*/ 1529763 h 2153026" name="connsiteY12"/>
                <a:gd fmla="*/ 202134 w 833033" name="connsiteX13"/>
                <a:gd fmla="*/ 1529763 h 2153026" name="connsiteY13"/>
                <a:gd fmla="*/ 202231 w 833033" name="connsiteX14"/>
                <a:gd fmla="*/ 1529763 h 2153026" name="connsiteY14"/>
                <a:gd fmla="*/ 202231 w 833033" name="connsiteX15"/>
                <a:gd fmla="*/ 623065 h 2153026" name="connsiteY15"/>
                <a:gd fmla="*/ 202231 w 833033" name="connsiteX16"/>
                <a:gd fmla="*/ 615033 h 2153026" name="connsiteY16"/>
                <a:gd fmla="*/ 202547 w 833033" name="connsiteX17"/>
                <a:gd fmla="*/ 615033 h 2153026" name="connsiteY17"/>
                <a:gd fmla="*/ 206130 w 833033" name="connsiteX18"/>
                <a:gd fmla="*/ 523835 h 2153026" name="connsiteY18"/>
                <a:gd fmla="*/ 540647 w 833033" name="connsiteX19"/>
                <a:gd fmla="*/ 2768 h 215302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153026" w="833032">
                  <a:moveTo>
                    <a:pt x="540647" y="2768"/>
                  </a:moveTo>
                  <a:cubicBezTo>
                    <a:pt x="588814" y="-5182"/>
                    <a:pt x="631491" y="4219"/>
                    <a:pt x="659667" y="28000"/>
                  </a:cubicBezTo>
                  <a:cubicBezTo>
                    <a:pt x="734801" y="92152"/>
                    <a:pt x="854132" y="255850"/>
                    <a:pt x="829824" y="333275"/>
                  </a:cubicBezTo>
                  <a:cubicBezTo>
                    <a:pt x="814355" y="388578"/>
                    <a:pt x="732591" y="350972"/>
                    <a:pt x="650828" y="428397"/>
                  </a:cubicBezTo>
                  <a:cubicBezTo>
                    <a:pt x="638674" y="440564"/>
                    <a:pt x="633701" y="463791"/>
                    <a:pt x="631768" y="496697"/>
                  </a:cubicBezTo>
                  <a:lnTo>
                    <a:pt x="630992" y="615033"/>
                  </a:lnTo>
                  <a:lnTo>
                    <a:pt x="631527" y="615033"/>
                  </a:lnTo>
                  <a:lnTo>
                    <a:pt x="631527" y="1529763"/>
                  </a:lnTo>
                  <a:lnTo>
                    <a:pt x="631528" y="1529763"/>
                  </a:lnTo>
                  <a:cubicBezTo>
                    <a:pt x="631528" y="2087221"/>
                    <a:pt x="285135" y="2219950"/>
                    <a:pt x="172612" y="2124828"/>
                  </a:cubicBezTo>
                  <a:cubicBezTo>
                    <a:pt x="97597" y="2062888"/>
                    <a:pt x="-19339" y="1899190"/>
                    <a:pt x="2725" y="1819553"/>
                  </a:cubicBezTo>
                  <a:cubicBezTo>
                    <a:pt x="20375" y="1766461"/>
                    <a:pt x="99803" y="1801856"/>
                    <a:pt x="181437" y="1724431"/>
                  </a:cubicBezTo>
                  <a:cubicBezTo>
                    <a:pt x="207913" y="1702309"/>
                    <a:pt x="201294" y="1633733"/>
                    <a:pt x="201294" y="1529763"/>
                  </a:cubicBezTo>
                  <a:cubicBezTo>
                    <a:pt x="201294" y="1529763"/>
                    <a:pt x="201294" y="1529763"/>
                    <a:pt x="202134" y="1529763"/>
                  </a:cubicBezTo>
                  <a:lnTo>
                    <a:pt x="202231" y="1529763"/>
                  </a:lnTo>
                  <a:lnTo>
                    <a:pt x="202231" y="623065"/>
                  </a:lnTo>
                  <a:lnTo>
                    <a:pt x="202231" y="615033"/>
                  </a:lnTo>
                  <a:lnTo>
                    <a:pt x="202547" y="615033"/>
                  </a:lnTo>
                  <a:lnTo>
                    <a:pt x="206130" y="523835"/>
                  </a:lnTo>
                  <a:cubicBezTo>
                    <a:pt x="234207" y="177712"/>
                    <a:pt x="408186" y="24630"/>
                    <a:pt x="540647" y="27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endParaRPr lang="en-US" noProof="1">
                <a:solidFill>
                  <a:schemeClr val="bg1">
                    <a:lumMod val="85000"/>
                  </a:schemeClr>
                </a:solidFill>
                <a:sym charset="0" pitchFamily="34" typeface="Arial"/>
              </a:endParaRPr>
            </a:p>
          </p:txBody>
        </p:sp>
        <p:sp>
          <p:nvSpPr>
            <p:cNvPr id="31" name="Freeform 10"/>
            <p:cNvSpPr/>
            <p:nvPr/>
          </p:nvSpPr>
          <p:spPr bwMode="auto">
            <a:xfrm rot="5400000">
              <a:off x="5478115" y="3571005"/>
              <a:ext cx="2107811" cy="490477"/>
            </a:xfrm>
            <a:custGeom>
              <a:gdLst>
                <a:gd fmla="*/ 918 w 953" name="T0"/>
                <a:gd fmla="*/ 14 h 222" name="T1"/>
                <a:gd fmla="*/ 220 w 953" name="T2"/>
                <a:gd fmla="*/ 14 h 222" name="T3"/>
                <a:gd fmla="*/ 179 w 953" name="T4"/>
                <a:gd fmla="*/ 33 h 222" name="T5"/>
                <a:gd fmla="*/ 174 w 953" name="T6"/>
                <a:gd fmla="*/ 37 h 222" name="T7"/>
                <a:gd fmla="*/ 0 w 953" name="T8"/>
                <a:gd fmla="*/ 222 h 222" name="T9"/>
                <a:gd fmla="*/ 35 w 953" name="T10"/>
                <a:gd fmla="*/ 208 h 222" name="T11"/>
                <a:gd fmla="*/ 733 w 953" name="T12"/>
                <a:gd fmla="*/ 208 h 222" name="T13"/>
                <a:gd fmla="*/ 774 w 953" name="T14"/>
                <a:gd fmla="*/ 189 h 222" name="T15"/>
                <a:gd fmla="*/ 779 w 953" name="T16"/>
                <a:gd fmla="*/ 185 h 222" name="T17"/>
                <a:gd fmla="*/ 953 w 953" name="T18"/>
                <a:gd fmla="*/ 0 h 222" name="T19"/>
                <a:gd fmla="*/ 918 w 953" name="T20"/>
                <a:gd fmla="*/ 14 h 2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1" w="953">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7"/>
                    <a:pt x="777" y="186"/>
                    <a:pt x="779" y="185"/>
                  </a:cubicBezTo>
                  <a:cubicBezTo>
                    <a:pt x="953" y="0"/>
                    <a:pt x="953" y="0"/>
                    <a:pt x="953" y="0"/>
                  </a:cubicBezTo>
                  <a:cubicBezTo>
                    <a:pt x="951" y="2"/>
                    <a:pt x="937" y="14"/>
                    <a:pt x="918" y="14"/>
                  </a:cubicBezTo>
                  <a:close/>
                </a:path>
              </a:pathLst>
            </a:custGeom>
            <a:grpFill/>
            <a:ln>
              <a:noFill/>
            </a:ln>
          </p:spPr>
          <p:txBody>
            <a:bodyPr bIns="64282" lIns="128564" rIns="128564" tIns="64282"/>
            <a:lstStyle/>
            <a:p>
              <a:pPr eaLnBrk="1" hangingPunct="1">
                <a:lnSpc>
                  <a:spcPct val="130000"/>
                </a:lnSpc>
                <a:defRPr/>
              </a:pPr>
              <a:endParaRPr lang="en-US" noProof="1" sz="2400">
                <a:solidFill>
                  <a:schemeClr val="bg1">
                    <a:lumMod val="85000"/>
                  </a:schemeClr>
                </a:solidFill>
                <a:latin charset="0" pitchFamily="34" typeface="Arial"/>
                <a:ea charset="-122" panose="020b0503020204020204" pitchFamily="34" typeface="微软雅黑"/>
                <a:sym charset="0" pitchFamily="34" typeface="Arial"/>
              </a:endParaRPr>
            </a:p>
          </p:txBody>
        </p:sp>
      </p:grpSp>
      <p:grpSp>
        <p:nvGrpSpPr>
          <p:cNvPr id="32" name="组合 31"/>
          <p:cNvGrpSpPr/>
          <p:nvPr/>
        </p:nvGrpSpPr>
        <p:grpSpPr>
          <a:xfrm>
            <a:off x="3422253" y="1959717"/>
            <a:ext cx="862341" cy="1683545"/>
            <a:chOff x="4635171" y="2666353"/>
            <a:chExt cx="1168246" cy="2290964"/>
          </a:xfrm>
          <a:solidFill>
            <a:srgbClr val="00AEEF"/>
          </a:solidFill>
        </p:grpSpPr>
        <p:sp>
          <p:nvSpPr>
            <p:cNvPr id="33" name="Freeform 7"/>
            <p:cNvSpPr/>
            <p:nvPr/>
          </p:nvSpPr>
          <p:spPr bwMode="auto">
            <a:xfrm rot="5400000">
              <a:off x="3926876" y="3374648"/>
              <a:ext cx="2290964" cy="874374"/>
            </a:xfrm>
            <a:custGeom>
              <a:gdLst>
                <a:gd fmla="*/ 724 w 1036" name="T0"/>
                <a:gd fmla="*/ 101 h 396" name="T1"/>
                <a:gd fmla="*/ 724 w 1036" name="T2"/>
                <a:gd fmla="*/ 101 h 396" name="T3"/>
                <a:gd fmla="*/ 312 w 1036" name="T4"/>
                <a:gd fmla="*/ 101 h 396" name="T5"/>
                <a:gd fmla="*/ 312 w 1036" name="T6"/>
                <a:gd fmla="*/ 101 h 396" name="T7"/>
                <a:gd fmla="*/ 312 w 1036" name="T8"/>
                <a:gd fmla="*/ 101 h 396" name="T9"/>
                <a:gd fmla="*/ 311 w 1036" name="T10"/>
                <a:gd fmla="*/ 101 h 396" name="T11"/>
                <a:gd fmla="*/ 311 w 1036" name="T12"/>
                <a:gd fmla="*/ 101 h 396" name="T13"/>
                <a:gd fmla="*/ 224 w 1036" name="T14"/>
                <a:gd fmla="*/ 92 h 396" name="T15"/>
                <a:gd fmla="*/ 181 w 1036" name="T16"/>
                <a:gd fmla="*/ 11 h 396" name="T17"/>
                <a:gd fmla="*/ 43 w 1036" name="T18"/>
                <a:gd fmla="*/ 88 h 396" name="T19"/>
                <a:gd fmla="*/ 310 w 1036" name="T20"/>
                <a:gd fmla="*/ 295 h 396" name="T21"/>
                <a:gd fmla="*/ 310 w 1036" name="T22"/>
                <a:gd fmla="*/ 295 h 396" name="T23"/>
                <a:gd fmla="*/ 312 w 1036" name="T24"/>
                <a:gd fmla="*/ 295 h 396" name="T25"/>
                <a:gd fmla="*/ 312 w 1036" name="T26"/>
                <a:gd fmla="*/ 295 h 396" name="T27"/>
                <a:gd fmla="*/ 312 w 1036" name="T28"/>
                <a:gd fmla="*/ 295 h 396" name="T29"/>
                <a:gd fmla="*/ 724 w 1036" name="T30"/>
                <a:gd fmla="*/ 295 h 396" name="T31"/>
                <a:gd fmla="*/ 724 w 1036" name="T32"/>
                <a:gd fmla="*/ 295 h 396" name="T33"/>
                <a:gd fmla="*/ 812 w 1036" name="T34"/>
                <a:gd fmla="*/ 305 h 396" name="T35"/>
                <a:gd fmla="*/ 855 w 1036" name="T36"/>
                <a:gd fmla="*/ 386 h 396" name="T37"/>
                <a:gd fmla="*/ 993 w 1036" name="T38"/>
                <a:gd fmla="*/ 309 h 396" name="T39"/>
                <a:gd fmla="*/ 724 w 1036" name="T40"/>
                <a:gd fmla="*/ 101 h 3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96" w="1036">
                  <a:moveTo>
                    <a:pt x="724" y="101"/>
                  </a:moveTo>
                  <a:cubicBezTo>
                    <a:pt x="724" y="101"/>
                    <a:pt x="724" y="101"/>
                    <a:pt x="724" y="101"/>
                  </a:cubicBezTo>
                  <a:cubicBezTo>
                    <a:pt x="724" y="101"/>
                    <a:pt x="343" y="101"/>
                    <a:pt x="312" y="101"/>
                  </a:cubicBezTo>
                  <a:cubicBezTo>
                    <a:pt x="312" y="101"/>
                    <a:pt x="312" y="101"/>
                    <a:pt x="312" y="101"/>
                  </a:cubicBezTo>
                  <a:cubicBezTo>
                    <a:pt x="312" y="101"/>
                    <a:pt x="312" y="101"/>
                    <a:pt x="312" y="101"/>
                  </a:cubicBezTo>
                  <a:cubicBezTo>
                    <a:pt x="311" y="101"/>
                    <a:pt x="311" y="101"/>
                    <a:pt x="311" y="101"/>
                  </a:cubicBezTo>
                  <a:cubicBezTo>
                    <a:pt x="311" y="101"/>
                    <a:pt x="311" y="101"/>
                    <a:pt x="311" y="101"/>
                  </a:cubicBezTo>
                  <a:cubicBezTo>
                    <a:pt x="265" y="101"/>
                    <a:pt x="234" y="103"/>
                    <a:pt x="224" y="92"/>
                  </a:cubicBezTo>
                  <a:cubicBezTo>
                    <a:pt x="189" y="55"/>
                    <a:pt x="205" y="18"/>
                    <a:pt x="181" y="11"/>
                  </a:cubicBezTo>
                  <a:cubicBezTo>
                    <a:pt x="145" y="0"/>
                    <a:pt x="71" y="54"/>
                    <a:pt x="43" y="88"/>
                  </a:cubicBezTo>
                  <a:cubicBezTo>
                    <a:pt x="0" y="139"/>
                    <a:pt x="60" y="295"/>
                    <a:pt x="310" y="295"/>
                  </a:cubicBezTo>
                  <a:cubicBezTo>
                    <a:pt x="310" y="295"/>
                    <a:pt x="310" y="295"/>
                    <a:pt x="310" y="295"/>
                  </a:cubicBezTo>
                  <a:cubicBezTo>
                    <a:pt x="312" y="295"/>
                    <a:pt x="312" y="295"/>
                    <a:pt x="312" y="295"/>
                  </a:cubicBezTo>
                  <a:cubicBezTo>
                    <a:pt x="312" y="295"/>
                    <a:pt x="312" y="295"/>
                    <a:pt x="312" y="295"/>
                  </a:cubicBezTo>
                  <a:cubicBezTo>
                    <a:pt x="312" y="295"/>
                    <a:pt x="312" y="295"/>
                    <a:pt x="312" y="295"/>
                  </a:cubicBezTo>
                  <a:cubicBezTo>
                    <a:pt x="724" y="295"/>
                    <a:pt x="724" y="295"/>
                    <a:pt x="724" y="295"/>
                  </a:cubicBezTo>
                  <a:cubicBezTo>
                    <a:pt x="724" y="295"/>
                    <a:pt x="724" y="295"/>
                    <a:pt x="724" y="295"/>
                  </a:cubicBezTo>
                  <a:cubicBezTo>
                    <a:pt x="771" y="295"/>
                    <a:pt x="802" y="293"/>
                    <a:pt x="812" y="305"/>
                  </a:cubicBezTo>
                  <a:cubicBezTo>
                    <a:pt x="847" y="342"/>
                    <a:pt x="831" y="378"/>
                    <a:pt x="855" y="386"/>
                  </a:cubicBezTo>
                  <a:cubicBezTo>
                    <a:pt x="891" y="396"/>
                    <a:pt x="965" y="342"/>
                    <a:pt x="993" y="309"/>
                  </a:cubicBezTo>
                  <a:cubicBezTo>
                    <a:pt x="1036" y="257"/>
                    <a:pt x="976" y="101"/>
                    <a:pt x="724" y="101"/>
                  </a:cubicBezTo>
                  <a:close/>
                </a:path>
              </a:pathLst>
            </a:custGeom>
            <a:grpFill/>
            <a:ln algn="ctr" cap="flat" cmpd="sng" w="25400">
              <a:noFill/>
              <a:prstDash val="solid"/>
            </a:ln>
            <a:effectLst/>
          </p:spPr>
          <p:txBody>
            <a:bodyPr anchor="ctr" bIns="48208" lIns="96417" rIns="96417" tIns="48208"/>
            <a:lstStyle/>
            <a:p>
              <a:pPr algn="ctr" eaLnBrk="1" hangingPunct="1">
                <a:lnSpc>
                  <a:spcPct val="130000"/>
                </a:lnSpc>
                <a:defRPr/>
              </a:pPr>
              <a:endParaRPr kern="0" lang="en-US" noProof="1" sz="1400">
                <a:solidFill>
                  <a:schemeClr val="bg1">
                    <a:lumMod val="85000"/>
                  </a:schemeClr>
                </a:solidFill>
                <a:latin charset="0" pitchFamily="34" typeface="Arial"/>
                <a:ea charset="-122" panose="020b0503020204020204" pitchFamily="34" typeface="微软雅黑"/>
                <a:sym charset="0" pitchFamily="34" typeface="Arial"/>
              </a:endParaRPr>
            </a:p>
          </p:txBody>
        </p:sp>
        <p:sp>
          <p:nvSpPr>
            <p:cNvPr id="34" name="Freeform 8"/>
            <p:cNvSpPr/>
            <p:nvPr/>
          </p:nvSpPr>
          <p:spPr bwMode="auto">
            <a:xfrm rot="5400000">
              <a:off x="4503756" y="3567630"/>
              <a:ext cx="2109880" cy="489442"/>
            </a:xfrm>
            <a:custGeom>
              <a:gdLst>
                <a:gd fmla="*/ 918 w 954" name="T0"/>
                <a:gd fmla="*/ 14 h 222" name="T1"/>
                <a:gd fmla="*/ 221 w 954" name="T2"/>
                <a:gd fmla="*/ 14 h 222" name="T3"/>
                <a:gd fmla="*/ 179 w 954" name="T4"/>
                <a:gd fmla="*/ 33 h 222" name="T5"/>
                <a:gd fmla="*/ 175 w 954" name="T6"/>
                <a:gd fmla="*/ 37 h 222" name="T7"/>
                <a:gd fmla="*/ 0 w 954" name="T8"/>
                <a:gd fmla="*/ 222 h 222" name="T9"/>
                <a:gd fmla="*/ 36 w 954" name="T10"/>
                <a:gd fmla="*/ 208 h 222" name="T11"/>
                <a:gd fmla="*/ 733 w 954" name="T12"/>
                <a:gd fmla="*/ 208 h 222" name="T13"/>
                <a:gd fmla="*/ 775 w 954" name="T14"/>
                <a:gd fmla="*/ 189 h 222" name="T15"/>
                <a:gd fmla="*/ 779 w 954" name="T16"/>
                <a:gd fmla="*/ 185 h 222" name="T17"/>
                <a:gd fmla="*/ 954 w 954" name="T18"/>
                <a:gd fmla="*/ 0 h 222" name="T19"/>
                <a:gd fmla="*/ 918 w 954" name="T20"/>
                <a:gd fmla="*/ 14 h 2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1" w="954">
                  <a:moveTo>
                    <a:pt x="918" y="14"/>
                  </a:moveTo>
                  <a:cubicBezTo>
                    <a:pt x="221" y="14"/>
                    <a:pt x="221" y="14"/>
                    <a:pt x="221" y="14"/>
                  </a:cubicBezTo>
                  <a:cubicBezTo>
                    <a:pt x="213" y="14"/>
                    <a:pt x="195" y="16"/>
                    <a:pt x="179" y="33"/>
                  </a:cubicBezTo>
                  <a:cubicBezTo>
                    <a:pt x="178" y="34"/>
                    <a:pt x="176" y="35"/>
                    <a:pt x="175" y="37"/>
                  </a:cubicBezTo>
                  <a:cubicBezTo>
                    <a:pt x="0" y="222"/>
                    <a:pt x="0" y="222"/>
                    <a:pt x="0" y="222"/>
                  </a:cubicBezTo>
                  <a:cubicBezTo>
                    <a:pt x="3" y="220"/>
                    <a:pt x="17" y="208"/>
                    <a:pt x="36" y="208"/>
                  </a:cubicBezTo>
                  <a:cubicBezTo>
                    <a:pt x="733" y="208"/>
                    <a:pt x="733" y="208"/>
                    <a:pt x="733" y="208"/>
                  </a:cubicBezTo>
                  <a:cubicBezTo>
                    <a:pt x="741" y="208"/>
                    <a:pt x="759" y="206"/>
                    <a:pt x="775" y="189"/>
                  </a:cubicBezTo>
                  <a:cubicBezTo>
                    <a:pt x="776" y="188"/>
                    <a:pt x="778" y="186"/>
                    <a:pt x="779" y="185"/>
                  </a:cubicBezTo>
                  <a:cubicBezTo>
                    <a:pt x="954" y="0"/>
                    <a:pt x="954" y="0"/>
                    <a:pt x="954" y="0"/>
                  </a:cubicBezTo>
                  <a:cubicBezTo>
                    <a:pt x="951" y="2"/>
                    <a:pt x="937" y="14"/>
                    <a:pt x="918" y="14"/>
                  </a:cubicBezTo>
                  <a:close/>
                </a:path>
              </a:pathLst>
            </a:custGeom>
            <a:grpFill/>
            <a:ln algn="ctr" cap="flat" cmpd="sng" w="25400">
              <a:noFill/>
              <a:prstDash val="solid"/>
            </a:ln>
            <a:effectLst/>
          </p:spPr>
          <p:txBody>
            <a:bodyPr anchor="ctr" bIns="48208" lIns="96417" rIns="96417" tIns="48208"/>
            <a:lstStyle/>
            <a:p>
              <a:pPr algn="ctr" eaLnBrk="1" hangingPunct="1">
                <a:lnSpc>
                  <a:spcPct val="130000"/>
                </a:lnSpc>
                <a:defRPr/>
              </a:pPr>
              <a:endParaRPr kern="0" lang="en-US" noProof="1" sz="1400">
                <a:solidFill>
                  <a:schemeClr val="bg1">
                    <a:lumMod val="85000"/>
                  </a:schemeClr>
                </a:solidFill>
                <a:latin charset="0" pitchFamily="34" typeface="Arial"/>
                <a:ea charset="-122" panose="020b0503020204020204" pitchFamily="34" typeface="微软雅黑"/>
                <a:sym charset="0" pitchFamily="34" typeface="Arial"/>
              </a:endParaRPr>
            </a:p>
          </p:txBody>
        </p:sp>
      </p:grpSp>
      <p:grpSp>
        <p:nvGrpSpPr>
          <p:cNvPr id="35" name="组合 34"/>
          <p:cNvGrpSpPr/>
          <p:nvPr/>
        </p:nvGrpSpPr>
        <p:grpSpPr>
          <a:xfrm>
            <a:off x="2701981" y="1956674"/>
            <a:ext cx="862341" cy="1685066"/>
            <a:chOff x="3659390" y="2662213"/>
            <a:chExt cx="1168246" cy="2293034"/>
          </a:xfrm>
          <a:solidFill>
            <a:srgbClr val="0070C0"/>
          </a:solidFill>
        </p:grpSpPr>
        <p:sp>
          <p:nvSpPr>
            <p:cNvPr id="36" name="Freeform 9"/>
            <p:cNvSpPr/>
            <p:nvPr/>
          </p:nvSpPr>
          <p:spPr bwMode="auto">
            <a:xfrm rot="5400000">
              <a:off x="2950060" y="3371543"/>
              <a:ext cx="2293034" cy="874374"/>
            </a:xfrm>
            <a:custGeom>
              <a:gdLst>
                <a:gd fmla="*/ 725 w 1037" name="T0"/>
                <a:gd fmla="*/ 101 h 396" name="T1"/>
                <a:gd fmla="*/ 725 w 1037" name="T2"/>
                <a:gd fmla="*/ 101 h 396" name="T3"/>
                <a:gd fmla="*/ 312 w 1037" name="T4"/>
                <a:gd fmla="*/ 101 h 396" name="T5"/>
                <a:gd fmla="*/ 312 w 1037" name="T6"/>
                <a:gd fmla="*/ 101 h 396" name="T7"/>
                <a:gd fmla="*/ 312 w 1037" name="T8"/>
                <a:gd fmla="*/ 101 h 396" name="T9"/>
                <a:gd fmla="*/ 311 w 1037" name="T10"/>
                <a:gd fmla="*/ 101 h 396" name="T11"/>
                <a:gd fmla="*/ 311 w 1037" name="T12"/>
                <a:gd fmla="*/ 101 h 396" name="T13"/>
                <a:gd fmla="*/ 224 w 1037" name="T14"/>
                <a:gd fmla="*/ 92 h 396" name="T15"/>
                <a:gd fmla="*/ 181 w 1037" name="T16"/>
                <a:gd fmla="*/ 11 h 396" name="T17"/>
                <a:gd fmla="*/ 43 w 1037" name="T18"/>
                <a:gd fmla="*/ 88 h 396" name="T19"/>
                <a:gd fmla="*/ 310 w 1037" name="T20"/>
                <a:gd fmla="*/ 296 h 396" name="T21"/>
                <a:gd fmla="*/ 310 w 1037" name="T22"/>
                <a:gd fmla="*/ 296 h 396" name="T23"/>
                <a:gd fmla="*/ 312 w 1037" name="T24"/>
                <a:gd fmla="*/ 296 h 396" name="T25"/>
                <a:gd fmla="*/ 312 w 1037" name="T26"/>
                <a:gd fmla="*/ 296 h 396" name="T27"/>
                <a:gd fmla="*/ 312 w 1037" name="T28"/>
                <a:gd fmla="*/ 296 h 396" name="T29"/>
                <a:gd fmla="*/ 725 w 1037" name="T30"/>
                <a:gd fmla="*/ 295 h 396" name="T31"/>
                <a:gd fmla="*/ 725 w 1037" name="T32"/>
                <a:gd fmla="*/ 296 h 396" name="T33"/>
                <a:gd fmla="*/ 813 w 1037" name="T34"/>
                <a:gd fmla="*/ 305 h 396" name="T35"/>
                <a:gd fmla="*/ 856 w 1037" name="T36"/>
                <a:gd fmla="*/ 386 h 396" name="T37"/>
                <a:gd fmla="*/ 994 w 1037" name="T38"/>
                <a:gd fmla="*/ 309 h 396" name="T39"/>
                <a:gd fmla="*/ 725 w 1037" name="T40"/>
                <a:gd fmla="*/ 101 h 3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96" w="1037">
                  <a:moveTo>
                    <a:pt x="725" y="101"/>
                  </a:moveTo>
                  <a:cubicBezTo>
                    <a:pt x="725" y="101"/>
                    <a:pt x="725" y="101"/>
                    <a:pt x="725" y="101"/>
                  </a:cubicBezTo>
                  <a:cubicBezTo>
                    <a:pt x="725" y="101"/>
                    <a:pt x="343" y="101"/>
                    <a:pt x="312" y="101"/>
                  </a:cubicBezTo>
                  <a:cubicBezTo>
                    <a:pt x="312" y="101"/>
                    <a:pt x="312" y="101"/>
                    <a:pt x="312" y="101"/>
                  </a:cubicBezTo>
                  <a:cubicBezTo>
                    <a:pt x="312" y="101"/>
                    <a:pt x="312" y="101"/>
                    <a:pt x="312" y="101"/>
                  </a:cubicBezTo>
                  <a:cubicBezTo>
                    <a:pt x="312" y="101"/>
                    <a:pt x="312" y="101"/>
                    <a:pt x="311" y="101"/>
                  </a:cubicBezTo>
                  <a:cubicBezTo>
                    <a:pt x="311" y="101"/>
                    <a:pt x="311" y="101"/>
                    <a:pt x="311" y="101"/>
                  </a:cubicBezTo>
                  <a:cubicBezTo>
                    <a:pt x="265" y="101"/>
                    <a:pt x="235" y="103"/>
                    <a:pt x="224" y="92"/>
                  </a:cubicBezTo>
                  <a:cubicBezTo>
                    <a:pt x="189" y="55"/>
                    <a:pt x="206" y="19"/>
                    <a:pt x="181" y="11"/>
                  </a:cubicBezTo>
                  <a:cubicBezTo>
                    <a:pt x="146" y="0"/>
                    <a:pt x="72" y="54"/>
                    <a:pt x="43" y="88"/>
                  </a:cubicBezTo>
                  <a:cubicBezTo>
                    <a:pt x="0" y="139"/>
                    <a:pt x="60" y="295"/>
                    <a:pt x="310" y="296"/>
                  </a:cubicBezTo>
                  <a:cubicBezTo>
                    <a:pt x="310" y="296"/>
                    <a:pt x="310" y="296"/>
                    <a:pt x="310" y="296"/>
                  </a:cubicBezTo>
                  <a:cubicBezTo>
                    <a:pt x="312" y="296"/>
                    <a:pt x="312" y="296"/>
                    <a:pt x="312" y="296"/>
                  </a:cubicBezTo>
                  <a:cubicBezTo>
                    <a:pt x="312" y="296"/>
                    <a:pt x="312" y="296"/>
                    <a:pt x="312" y="296"/>
                  </a:cubicBezTo>
                  <a:cubicBezTo>
                    <a:pt x="312" y="296"/>
                    <a:pt x="312" y="296"/>
                    <a:pt x="312" y="296"/>
                  </a:cubicBezTo>
                  <a:cubicBezTo>
                    <a:pt x="725" y="295"/>
                    <a:pt x="725" y="295"/>
                    <a:pt x="725" y="295"/>
                  </a:cubicBezTo>
                  <a:cubicBezTo>
                    <a:pt x="725" y="296"/>
                    <a:pt x="725" y="296"/>
                    <a:pt x="725" y="296"/>
                  </a:cubicBezTo>
                  <a:cubicBezTo>
                    <a:pt x="771" y="296"/>
                    <a:pt x="802" y="293"/>
                    <a:pt x="813" y="305"/>
                  </a:cubicBezTo>
                  <a:cubicBezTo>
                    <a:pt x="848" y="342"/>
                    <a:pt x="831" y="378"/>
                    <a:pt x="856" y="386"/>
                  </a:cubicBezTo>
                  <a:cubicBezTo>
                    <a:pt x="891" y="396"/>
                    <a:pt x="965" y="342"/>
                    <a:pt x="994" y="309"/>
                  </a:cubicBezTo>
                  <a:cubicBezTo>
                    <a:pt x="1037" y="257"/>
                    <a:pt x="976" y="101"/>
                    <a:pt x="725" y="101"/>
                  </a:cubicBezTo>
                  <a:close/>
                </a:path>
              </a:pathLst>
            </a:custGeom>
            <a:grpFill/>
            <a:ln>
              <a:noFill/>
            </a:ln>
            <a:extLst>
              <a:ext uri="{91240B29-F687-4F45-9708-019B960494DF}">
                <a14:hiddenLine w="9525">
                  <a:solidFill>
                    <a:srgbClr val="000000"/>
                  </a:solidFill>
                  <a:round/>
                </a14:hiddenLine>
              </a:ext>
            </a:extLst>
          </p:spPr>
          <p:txBody>
            <a:bodyPr bIns="64282" lIns="128564" rIns="128564" tIns="64282"/>
            <a:lstStyle/>
            <a:p>
              <a:pPr eaLnBrk="1" hangingPunct="1">
                <a:lnSpc>
                  <a:spcPct val="130000"/>
                </a:lnSpc>
                <a:defRPr/>
              </a:pPr>
              <a:endParaRPr lang="en-US" noProof="1" sz="2400">
                <a:solidFill>
                  <a:schemeClr val="bg1">
                    <a:lumMod val="85000"/>
                  </a:schemeClr>
                </a:solidFill>
                <a:latin charset="0" pitchFamily="34" typeface="Arial"/>
                <a:ea charset="-122" panose="020b0503020204020204" pitchFamily="34" typeface="微软雅黑"/>
                <a:sym charset="0" pitchFamily="34" typeface="Arial"/>
              </a:endParaRPr>
            </a:p>
          </p:txBody>
        </p:sp>
        <p:sp>
          <p:nvSpPr>
            <p:cNvPr id="37" name="Freeform 11"/>
            <p:cNvSpPr/>
            <p:nvPr/>
          </p:nvSpPr>
          <p:spPr bwMode="auto">
            <a:xfrm rot="5400000">
              <a:off x="3528492" y="3562974"/>
              <a:ext cx="2107811" cy="490477"/>
            </a:xfrm>
            <a:custGeom>
              <a:gdLst>
                <a:gd fmla="*/ 918 w 953" name="T0"/>
                <a:gd fmla="*/ 14 h 222" name="T1"/>
                <a:gd fmla="*/ 220 w 953" name="T2"/>
                <a:gd fmla="*/ 14 h 222" name="T3"/>
                <a:gd fmla="*/ 179 w 953" name="T4"/>
                <a:gd fmla="*/ 33 h 222" name="T5"/>
                <a:gd fmla="*/ 174 w 953" name="T6"/>
                <a:gd fmla="*/ 37 h 222" name="T7"/>
                <a:gd fmla="*/ 0 w 953" name="T8"/>
                <a:gd fmla="*/ 222 h 222" name="T9"/>
                <a:gd fmla="*/ 35 w 953" name="T10"/>
                <a:gd fmla="*/ 208 h 222" name="T11"/>
                <a:gd fmla="*/ 733 w 953" name="T12"/>
                <a:gd fmla="*/ 208 h 222" name="T13"/>
                <a:gd fmla="*/ 774 w 953" name="T14"/>
                <a:gd fmla="*/ 189 h 222" name="T15"/>
                <a:gd fmla="*/ 779 w 953" name="T16"/>
                <a:gd fmla="*/ 185 h 222" name="T17"/>
                <a:gd fmla="*/ 953 w 953" name="T18"/>
                <a:gd fmla="*/ 0 h 222" name="T19"/>
                <a:gd fmla="*/ 918 w 953" name="T20"/>
                <a:gd fmla="*/ 14 h 2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1" w="953">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8"/>
                    <a:pt x="777" y="186"/>
                    <a:pt x="779" y="185"/>
                  </a:cubicBezTo>
                  <a:cubicBezTo>
                    <a:pt x="953" y="0"/>
                    <a:pt x="953" y="0"/>
                    <a:pt x="953" y="0"/>
                  </a:cubicBezTo>
                  <a:cubicBezTo>
                    <a:pt x="951" y="2"/>
                    <a:pt x="937" y="14"/>
                    <a:pt x="918" y="14"/>
                  </a:cubicBezTo>
                  <a:close/>
                </a:path>
              </a:pathLst>
            </a:custGeom>
            <a:grpFill/>
            <a:ln>
              <a:noFill/>
            </a:ln>
          </p:spPr>
          <p:txBody>
            <a:bodyPr bIns="64282" lIns="128564" rIns="128564" tIns="64282"/>
            <a:lstStyle/>
            <a:p>
              <a:pPr eaLnBrk="1" hangingPunct="1">
                <a:lnSpc>
                  <a:spcPct val="130000"/>
                </a:lnSpc>
                <a:defRPr/>
              </a:pPr>
              <a:endParaRPr lang="en-US" noProof="1" sz="2400">
                <a:solidFill>
                  <a:schemeClr val="bg1">
                    <a:lumMod val="85000"/>
                  </a:schemeClr>
                </a:solidFill>
                <a:latin charset="0" pitchFamily="34" typeface="Arial"/>
                <a:ea charset="-122" panose="020b0503020204020204" pitchFamily="34" typeface="微软雅黑"/>
                <a:sym charset="0" pitchFamily="34" typeface="Arial"/>
              </a:endParaRPr>
            </a:p>
          </p:txBody>
        </p:sp>
      </p:grpSp>
      <p:sp>
        <p:nvSpPr>
          <p:cNvPr id="38" name="TextBox 54"/>
          <p:cNvSpPr txBox="1">
            <a:spLocks noChangeArrowheads="1"/>
          </p:cNvSpPr>
          <p:nvPr/>
        </p:nvSpPr>
        <p:spPr bwMode="auto">
          <a:xfrm>
            <a:off x="1643539" y="1115153"/>
            <a:ext cx="1309053"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39" name="Rectangle 55"/>
          <p:cNvSpPr>
            <a:spLocks noChangeArrowheads="1"/>
          </p:cNvSpPr>
          <p:nvPr/>
        </p:nvSpPr>
        <p:spPr bwMode="auto">
          <a:xfrm>
            <a:off x="1643539" y="1335308"/>
            <a:ext cx="1400175" cy="3016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algn="just" eaLnBrk="1" hangingPunct="1">
              <a:lnSpc>
                <a:spcPct val="13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a:t>
            </a:r>
          </a:p>
        </p:txBody>
      </p:sp>
      <p:sp>
        <p:nvSpPr>
          <p:cNvPr id="40" name="TextBox 54"/>
          <p:cNvSpPr txBox="1">
            <a:spLocks noChangeArrowheads="1"/>
          </p:cNvSpPr>
          <p:nvPr/>
        </p:nvSpPr>
        <p:spPr bwMode="auto">
          <a:xfrm>
            <a:off x="2341404" y="3814530"/>
            <a:ext cx="1307941"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41" name="Rectangle 55"/>
          <p:cNvSpPr>
            <a:spLocks noChangeArrowheads="1"/>
          </p:cNvSpPr>
          <p:nvPr/>
        </p:nvSpPr>
        <p:spPr bwMode="auto">
          <a:xfrm>
            <a:off x="2341404" y="4033577"/>
            <a:ext cx="1400175" cy="3016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algn="just" eaLnBrk="1" hangingPunct="1">
              <a:lnSpc>
                <a:spcPct val="13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a:t>
            </a:r>
          </a:p>
        </p:txBody>
      </p:sp>
      <p:sp>
        <p:nvSpPr>
          <p:cNvPr id="42" name="TextBox 54"/>
          <p:cNvSpPr txBox="1">
            <a:spLocks noChangeArrowheads="1"/>
          </p:cNvSpPr>
          <p:nvPr/>
        </p:nvSpPr>
        <p:spPr bwMode="auto">
          <a:xfrm>
            <a:off x="3452654" y="1115153"/>
            <a:ext cx="1309053"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43" name="Rectangle 55"/>
          <p:cNvSpPr>
            <a:spLocks noChangeArrowheads="1"/>
          </p:cNvSpPr>
          <p:nvPr/>
        </p:nvSpPr>
        <p:spPr bwMode="auto">
          <a:xfrm>
            <a:off x="3452654" y="1335308"/>
            <a:ext cx="1400175" cy="3016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algn="just" eaLnBrk="1" hangingPunct="1">
              <a:lnSpc>
                <a:spcPct val="13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a:t>
            </a:r>
          </a:p>
        </p:txBody>
      </p:sp>
      <p:sp>
        <p:nvSpPr>
          <p:cNvPr id="44" name="TextBox 54"/>
          <p:cNvSpPr txBox="1">
            <a:spLocks noChangeArrowheads="1"/>
          </p:cNvSpPr>
          <p:nvPr/>
        </p:nvSpPr>
        <p:spPr bwMode="auto">
          <a:xfrm>
            <a:off x="4107180" y="3814530"/>
            <a:ext cx="1307942"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45" name="Rectangle 55"/>
          <p:cNvSpPr>
            <a:spLocks noChangeArrowheads="1"/>
          </p:cNvSpPr>
          <p:nvPr/>
        </p:nvSpPr>
        <p:spPr bwMode="auto">
          <a:xfrm>
            <a:off x="4107180" y="4033577"/>
            <a:ext cx="1400175" cy="3016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algn="just" eaLnBrk="1" hangingPunct="1">
              <a:lnSpc>
                <a:spcPct val="13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a:t>
            </a:r>
          </a:p>
        </p:txBody>
      </p:sp>
      <p:sp>
        <p:nvSpPr>
          <p:cNvPr id="46" name="TextBox 54"/>
          <p:cNvSpPr txBox="1">
            <a:spLocks noChangeArrowheads="1"/>
          </p:cNvSpPr>
          <p:nvPr/>
        </p:nvSpPr>
        <p:spPr bwMode="auto">
          <a:xfrm>
            <a:off x="5261769" y="1115153"/>
            <a:ext cx="1309053"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47" name="Rectangle 55"/>
          <p:cNvSpPr>
            <a:spLocks noChangeArrowheads="1"/>
          </p:cNvSpPr>
          <p:nvPr/>
        </p:nvSpPr>
        <p:spPr bwMode="auto">
          <a:xfrm>
            <a:off x="5261769" y="1335308"/>
            <a:ext cx="1400175" cy="3016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algn="just" eaLnBrk="1" hangingPunct="1">
              <a:lnSpc>
                <a:spcPct val="13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a:t>
            </a:r>
          </a:p>
        </p:txBody>
      </p:sp>
      <p:sp>
        <p:nvSpPr>
          <p:cNvPr id="48" name="TextBox 54"/>
          <p:cNvSpPr txBox="1">
            <a:spLocks noChangeArrowheads="1"/>
          </p:cNvSpPr>
          <p:nvPr/>
        </p:nvSpPr>
        <p:spPr bwMode="auto">
          <a:xfrm>
            <a:off x="5822950" y="3814530"/>
            <a:ext cx="1307942"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49" name="Rectangle 55"/>
          <p:cNvSpPr>
            <a:spLocks noChangeArrowheads="1"/>
          </p:cNvSpPr>
          <p:nvPr/>
        </p:nvSpPr>
        <p:spPr bwMode="auto">
          <a:xfrm>
            <a:off x="5822950" y="4033577"/>
            <a:ext cx="1400175" cy="3016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algn="just" eaLnBrk="1" hangingPunct="1">
              <a:lnSpc>
                <a:spcPct val="13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a:t>
            </a:r>
          </a:p>
        </p:txBody>
      </p:sp>
      <p:grpSp>
        <p:nvGrpSpPr>
          <p:cNvPr id="50" name="组合 49"/>
          <p:cNvGrpSpPr/>
          <p:nvPr/>
        </p:nvGrpSpPr>
        <p:grpSpPr>
          <a:xfrm>
            <a:off x="-27976" y="2006000"/>
            <a:ext cx="2873552" cy="1567304"/>
            <a:chOff x="-38987" y="2729334"/>
            <a:chExt cx="3892912" cy="2132784"/>
          </a:xfrm>
          <a:solidFill>
            <a:srgbClr val="00AEEF"/>
          </a:solidFill>
        </p:grpSpPr>
        <p:sp>
          <p:nvSpPr>
            <p:cNvPr id="51" name="任意多边形 50"/>
            <p:cNvSpPr/>
            <p:nvPr/>
          </p:nvSpPr>
          <p:spPr>
            <a:xfrm rot="16200000">
              <a:off x="1127315" y="1563032"/>
              <a:ext cx="1245336" cy="3577940"/>
            </a:xfrm>
            <a:custGeom>
              <a:gdLst>
                <a:gd fmla="*/ 1242568 w 1245336" name="connsiteX0"/>
                <a:gd fmla="*/ 3285554 h 3577940" name="connsiteY0"/>
                <a:gd fmla="*/ 1217336 w 1245336" name="connsiteX1"/>
                <a:gd fmla="*/ 3404574 h 3577940" name="connsiteY1"/>
                <a:gd fmla="*/ 912061 w 1245336" name="connsiteX2"/>
                <a:gd fmla="*/ 3574731 h 3577940" name="connsiteY2"/>
                <a:gd fmla="*/ 816939 w 1245336" name="connsiteX3"/>
                <a:gd fmla="*/ 3395735 h 3577940" name="connsiteY3"/>
                <a:gd fmla="*/ 622271 w 1245336" name="connsiteX4"/>
                <a:gd fmla="*/ 3375846 h 3577940" name="connsiteY4"/>
                <a:gd fmla="*/ 622271 w 1245336" name="connsiteX5"/>
                <a:gd fmla="*/ 3374366 h 3577940" name="connsiteY5"/>
                <a:gd fmla="*/ 1973 w 1245336" name="connsiteX6"/>
                <a:gd fmla="*/ 3035950 h 3577940" name="connsiteY6"/>
                <a:gd fmla="*/ 2017 w 1245336" name="connsiteX7"/>
                <a:gd fmla="*/ 3031859 h 3577940" name="connsiteY7"/>
                <a:gd fmla="*/ 0 w 1245336" name="connsiteX8"/>
                <a:gd fmla="*/ 3031859 h 3577940" name="connsiteY8"/>
                <a:gd fmla="*/ 0 w 1245336" name="connsiteX9"/>
                <a:gd fmla="*/ 0 h 3577940" name="connsiteY9"/>
                <a:gd fmla="*/ 429296 w 1245336" name="connsiteX10"/>
                <a:gd fmla="*/ 0 h 3577940" name="connsiteY10"/>
                <a:gd fmla="*/ 429296 w 1245336" name="connsiteX11"/>
                <a:gd fmla="*/ 2926627 h 3577940" name="connsiteY11"/>
                <a:gd fmla="*/ 453975 w 1245336" name="connsiteX12"/>
                <a:gd fmla="*/ 2939132 h 3577940" name="connsiteY12"/>
                <a:gd fmla="*/ 622271 w 1245336" name="connsiteX13"/>
                <a:gd fmla="*/ 2945658 h 3577940" name="connsiteY13"/>
                <a:gd fmla="*/ 622271 w 1245336" name="connsiteX14"/>
                <a:gd fmla="*/ 2947139 h 3577940" name="connsiteY14"/>
                <a:gd fmla="*/ 1242568 w 1245336" name="connsiteX15"/>
                <a:gd fmla="*/ 3285554 h 3577940"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3577940" w="1245336">
                  <a:moveTo>
                    <a:pt x="1242568" y="3285554"/>
                  </a:moveTo>
                  <a:cubicBezTo>
                    <a:pt x="1250518" y="3333721"/>
                    <a:pt x="1241116" y="3376399"/>
                    <a:pt x="1217336" y="3404574"/>
                  </a:cubicBezTo>
                  <a:cubicBezTo>
                    <a:pt x="1153184" y="3479709"/>
                    <a:pt x="989486" y="3599040"/>
                    <a:pt x="912061" y="3574731"/>
                  </a:cubicBezTo>
                  <a:cubicBezTo>
                    <a:pt x="856757" y="3559263"/>
                    <a:pt x="894364" y="3477499"/>
                    <a:pt x="816939" y="3395735"/>
                  </a:cubicBezTo>
                  <a:cubicBezTo>
                    <a:pt x="792605" y="3371427"/>
                    <a:pt x="724029" y="3375846"/>
                    <a:pt x="622271" y="3375846"/>
                  </a:cubicBezTo>
                  <a:lnTo>
                    <a:pt x="622271" y="3374366"/>
                  </a:lnTo>
                  <a:cubicBezTo>
                    <a:pt x="205836" y="3374366"/>
                    <a:pt x="25823" y="3180453"/>
                    <a:pt x="1973" y="3035950"/>
                  </a:cubicBezTo>
                  <a:lnTo>
                    <a:pt x="2017" y="3031859"/>
                  </a:lnTo>
                  <a:lnTo>
                    <a:pt x="0" y="3031859"/>
                  </a:lnTo>
                  <a:lnTo>
                    <a:pt x="0" y="0"/>
                  </a:lnTo>
                  <a:lnTo>
                    <a:pt x="429296" y="0"/>
                  </a:lnTo>
                  <a:lnTo>
                    <a:pt x="429296" y="2926627"/>
                  </a:lnTo>
                  <a:lnTo>
                    <a:pt x="453975" y="2939132"/>
                  </a:lnTo>
                  <a:cubicBezTo>
                    <a:pt x="488298" y="2948144"/>
                    <a:pt x="545952" y="2945658"/>
                    <a:pt x="622271" y="2945658"/>
                  </a:cubicBezTo>
                  <a:lnTo>
                    <a:pt x="622271" y="2947139"/>
                  </a:lnTo>
                  <a:cubicBezTo>
                    <a:pt x="1038705" y="2947139"/>
                    <a:pt x="1218718" y="3141052"/>
                    <a:pt x="1242568" y="3285554"/>
                  </a:cubicBezTo>
                  <a:close/>
                </a:path>
              </a:pathLst>
            </a:custGeom>
            <a:grpFill/>
            <a:ln algn="ctr" cap="flat" cmpd="sng" w="25400">
              <a:noFill/>
              <a:prstDash val="solid"/>
            </a:ln>
            <a:effectLst/>
          </p:spPr>
          <p:txBody>
            <a:bodyPr anchor="ctr" bIns="48208" lIns="96417" rIns="96417" tIns="48208"/>
            <a:lstStyle/>
            <a:p>
              <a:pPr algn="ctr" eaLnBrk="1" hangingPunct="1">
                <a:lnSpc>
                  <a:spcPct val="130000"/>
                </a:lnSpc>
                <a:defRPr/>
              </a:pPr>
              <a:endParaRPr kern="0" lang="en-US" noProof="1" sz="1400">
                <a:solidFill>
                  <a:sysClr lastClr="FFFFFF" val="window"/>
                </a:solidFill>
                <a:latin charset="0" pitchFamily="34" typeface="Arial"/>
                <a:ea charset="-122" panose="020b0503020204020204" pitchFamily="34" typeface="微软雅黑"/>
                <a:sym charset="0" pitchFamily="34" typeface="Arial"/>
              </a:endParaRPr>
            </a:p>
          </p:txBody>
        </p:sp>
        <p:sp>
          <p:nvSpPr>
            <p:cNvPr id="52" name="Freeform 10"/>
            <p:cNvSpPr/>
            <p:nvPr/>
          </p:nvSpPr>
          <p:spPr bwMode="auto">
            <a:xfrm rot="5400000">
              <a:off x="2554781" y="3562974"/>
              <a:ext cx="2107811" cy="490477"/>
            </a:xfrm>
            <a:custGeom>
              <a:gdLst>
                <a:gd fmla="*/ 918 w 953" name="T0"/>
                <a:gd fmla="*/ 14 h 222" name="T1"/>
                <a:gd fmla="*/ 220 w 953" name="T2"/>
                <a:gd fmla="*/ 14 h 222" name="T3"/>
                <a:gd fmla="*/ 179 w 953" name="T4"/>
                <a:gd fmla="*/ 33 h 222" name="T5"/>
                <a:gd fmla="*/ 174 w 953" name="T6"/>
                <a:gd fmla="*/ 37 h 222" name="T7"/>
                <a:gd fmla="*/ 0 w 953" name="T8"/>
                <a:gd fmla="*/ 222 h 222" name="T9"/>
                <a:gd fmla="*/ 35 w 953" name="T10"/>
                <a:gd fmla="*/ 208 h 222" name="T11"/>
                <a:gd fmla="*/ 733 w 953" name="T12"/>
                <a:gd fmla="*/ 208 h 222" name="T13"/>
                <a:gd fmla="*/ 774 w 953" name="T14"/>
                <a:gd fmla="*/ 189 h 222" name="T15"/>
                <a:gd fmla="*/ 779 w 953" name="T16"/>
                <a:gd fmla="*/ 185 h 222" name="T17"/>
                <a:gd fmla="*/ 953 w 953" name="T18"/>
                <a:gd fmla="*/ 0 h 222" name="T19"/>
                <a:gd fmla="*/ 918 w 953" name="T20"/>
                <a:gd fmla="*/ 14 h 2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1" w="953">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7"/>
                    <a:pt x="777" y="186"/>
                    <a:pt x="779" y="185"/>
                  </a:cubicBezTo>
                  <a:cubicBezTo>
                    <a:pt x="953" y="0"/>
                    <a:pt x="953" y="0"/>
                    <a:pt x="953" y="0"/>
                  </a:cubicBezTo>
                  <a:cubicBezTo>
                    <a:pt x="951" y="2"/>
                    <a:pt x="937" y="14"/>
                    <a:pt x="918" y="14"/>
                  </a:cubicBezTo>
                  <a:close/>
                </a:path>
              </a:pathLst>
            </a:custGeom>
            <a:grpFill/>
            <a:ln algn="ctr" cap="flat" cmpd="sng" w="25400">
              <a:noFill/>
              <a:prstDash val="solid"/>
            </a:ln>
            <a:effectLst/>
          </p:spPr>
          <p:txBody>
            <a:bodyPr anchor="ctr" bIns="48208" lIns="96417" rIns="96417" tIns="48208"/>
            <a:lstStyle/>
            <a:p>
              <a:pPr algn="ctr" eaLnBrk="1" hangingPunct="1">
                <a:lnSpc>
                  <a:spcPct val="130000"/>
                </a:lnSpc>
                <a:defRPr/>
              </a:pPr>
              <a:endParaRPr kern="0" lang="en-US" noProof="1" sz="1400">
                <a:solidFill>
                  <a:sysClr lastClr="FFFFFF" val="window"/>
                </a:solidFill>
                <a:latin charset="0" pitchFamily="34" typeface="Arial"/>
                <a:ea charset="-122" panose="020b0503020204020204" pitchFamily="34" typeface="微软雅黑"/>
                <a:sym charset="0" pitchFamily="34" typeface="Arial"/>
              </a:endParaRPr>
            </a:p>
          </p:txBody>
        </p:sp>
      </p:grpSp>
      <p:sp>
        <p:nvSpPr>
          <p:cNvPr id="53" name="平行四边形 52"/>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平行四边形 53"/>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平行四边形 54"/>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平行四边形 55"/>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7" name="直接连接符 56"/>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58"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59" name="Group 7"/>
          <p:cNvGrpSpPr/>
          <p:nvPr/>
        </p:nvGrpSpPr>
        <p:grpSpPr>
          <a:xfrm>
            <a:off x="180202" y="181952"/>
            <a:ext cx="216018" cy="113981"/>
            <a:chExt cx="1041399" cy="549275"/>
          </a:xfrm>
          <a:solidFill>
            <a:srgbClr val="133E73"/>
          </a:solidFill>
        </p:grpSpPr>
        <p:sp>
          <p:nvSpPr>
            <p:cNvPr id="60"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63" name="6112">
            <a:hlinkClick action="ppaction://media"/>
          </p:cNvPr>
          <p:cNvPicPr>
            <a:picLocks noChangeAspect="1"/>
          </p:cNvPicPr>
          <p:nvPr>
            <a:audioFile r:link="rId4"/>
            <p:extLst>
              <p:ext uri="{DAA4B4D4-6D71-4841-9C94-3DE7FCFB9230}">
                <p14:media r:embed="rId5"/>
              </p:ext>
            </p:extLst>
          </p:nvPr>
        </p:nvPicPr>
        <p:blipFill>
          <a:blip r:embed="rId3"/>
          <a:stretch>
            <a:fillRect/>
          </a:stretch>
        </p:blipFill>
        <p:spPr>
          <a:xfrm>
            <a:off x="2268377" y="-1568065"/>
            <a:ext cx="1008084" cy="1008084"/>
          </a:xfrm>
          <a:prstGeom prst="rect">
            <a:avLst/>
          </a:prstGeom>
        </p:spPr>
      </p:pic>
    </p:spTree>
    <p:custDataLst>
      <p:tags r:id="rId6"/>
    </p:custData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9"/>
                                        </p:tgtEl>
                                        <p:attrNameLst>
                                          <p:attrName>style.visibility</p:attrName>
                                        </p:attrNameLst>
                                      </p:cBhvr>
                                      <p:to>
                                        <p:strVal val="visible"/>
                                      </p:to>
                                    </p:set>
                                    <p:anim calcmode="lin" valueType="num">
                                      <p:cBhvr additive="base">
                                        <p:cTn dur="500" fill="hold" id="7"/>
                                        <p:tgtEl>
                                          <p:spTgt spid="59"/>
                                        </p:tgtEl>
                                        <p:attrNameLst>
                                          <p:attrName>ppt_x</p:attrName>
                                        </p:attrNameLst>
                                      </p:cBhvr>
                                      <p:tavLst>
                                        <p:tav tm="0">
                                          <p:val>
                                            <p:strVal val="0-#ppt_w/2"/>
                                          </p:val>
                                        </p:tav>
                                        <p:tav tm="100000">
                                          <p:val>
                                            <p:strVal val="#ppt_x"/>
                                          </p:val>
                                        </p:tav>
                                      </p:tavLst>
                                    </p:anim>
                                    <p:anim calcmode="lin" valueType="num">
                                      <p:cBhvr additive="base">
                                        <p:cTn dur="500" fill="hold" id="8"/>
                                        <p:tgtEl>
                                          <p:spTgt spid="5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58"/>
                                        </p:tgtEl>
                                        <p:attrNameLst>
                                          <p:attrName>style.visibility</p:attrName>
                                        </p:attrNameLst>
                                      </p:cBhvr>
                                      <p:to>
                                        <p:strVal val="visible"/>
                                      </p:to>
                                    </p:set>
                                    <p:anim calcmode="lin" valueType="num">
                                      <p:cBhvr>
                                        <p:cTn dur="500" fill="hold" id="12"/>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58"/>
                                        </p:tgtEl>
                                        <p:attrNameLst>
                                          <p:attrName>ppt_y</p:attrName>
                                        </p:attrNameLst>
                                      </p:cBhvr>
                                      <p:tavLst>
                                        <p:tav tm="0">
                                          <p:val>
                                            <p:strVal val="#ppt_y"/>
                                          </p:val>
                                        </p:tav>
                                        <p:tav tm="100000">
                                          <p:val>
                                            <p:strVal val="#ppt_y"/>
                                          </p:val>
                                        </p:tav>
                                      </p:tavLst>
                                    </p:anim>
                                    <p:anim calcmode="lin" valueType="num">
                                      <p:cBhvr>
                                        <p:cTn dur="500" fill="hold" id="14"/>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5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58"/>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55"/>
                                        </p:tgtEl>
                                        <p:attrNameLst>
                                          <p:attrName>fillcolor</p:attrName>
                                        </p:attrNameLst>
                                      </p:cBhvr>
                                      <p:to>
                                        <a:srgbClr val="00AEEF"/>
                                      </p:to>
                                    </p:animClr>
                                    <p:set>
                                      <p:cBhvr>
                                        <p:cTn dur="300" fill="hold" id="20"/>
                                        <p:tgtEl>
                                          <p:spTgt spid="55"/>
                                        </p:tgtEl>
                                        <p:attrNameLst>
                                          <p:attrName>fill.type</p:attrName>
                                        </p:attrNameLst>
                                      </p:cBhvr>
                                      <p:to>
                                        <p:strVal val="solid"/>
                                      </p:to>
                                    </p:set>
                                    <p:set>
                                      <p:cBhvr>
                                        <p:cTn dur="300" fill="hold" id="21"/>
                                        <p:tgtEl>
                                          <p:spTgt spid="55"/>
                                        </p:tgtEl>
                                        <p:attrNameLst>
                                          <p:attrName>fill.on</p:attrName>
                                        </p:attrNameLst>
                                      </p:cBhvr>
                                      <p:to>
                                        <p:strVal val="true"/>
                                      </p:to>
                                    </p:se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id="24" nodeType="clickEffect" presetClass="entr" presetID="22" presetSubtype="8">
                                  <p:stCondLst>
                                    <p:cond delay="0"/>
                                  </p:stCondLst>
                                  <p:childTnLst>
                                    <p:set>
                                      <p:cBhvr>
                                        <p:cTn dur="1" fill="hold" id="25">
                                          <p:stCondLst>
                                            <p:cond delay="0"/>
                                          </p:stCondLst>
                                        </p:cTn>
                                        <p:tgtEl>
                                          <p:spTgt spid="50"/>
                                        </p:tgtEl>
                                        <p:attrNameLst>
                                          <p:attrName>style.visibility</p:attrName>
                                        </p:attrNameLst>
                                      </p:cBhvr>
                                      <p:to>
                                        <p:strVal val="visible"/>
                                      </p:to>
                                    </p:set>
                                    <p:animEffect filter="wipe(left)" transition="in">
                                      <p:cBhvr>
                                        <p:cTn dur="500" id="26"/>
                                        <p:tgtEl>
                                          <p:spTgt spid="50"/>
                                        </p:tgtEl>
                                      </p:cBhvr>
                                    </p:animEffect>
                                  </p:childTnLst>
                                </p:cTn>
                              </p:par>
                            </p:childTnLst>
                          </p:cTn>
                        </p:par>
                        <p:par>
                          <p:cTn fill="hold" id="27" nodeType="afterGroup">
                            <p:stCondLst>
                              <p:cond delay="500"/>
                            </p:stCondLst>
                            <p:childTnLst>
                              <p:par>
                                <p:cTn fill="hold" grpId="0" id="28" nodeType="afterEffect" presetClass="entr" presetID="2" presetSubtype="1">
                                  <p:stCondLst>
                                    <p:cond delay="0"/>
                                  </p:stCondLst>
                                  <p:childTnLst>
                                    <p:set>
                                      <p:cBhvr>
                                        <p:cTn dur="1" fill="hold" id="29">
                                          <p:stCondLst>
                                            <p:cond delay="0"/>
                                          </p:stCondLst>
                                        </p:cTn>
                                        <p:tgtEl>
                                          <p:spTgt spid="38"/>
                                        </p:tgtEl>
                                        <p:attrNameLst>
                                          <p:attrName>style.visibility</p:attrName>
                                        </p:attrNameLst>
                                      </p:cBhvr>
                                      <p:to>
                                        <p:strVal val="visible"/>
                                      </p:to>
                                    </p:set>
                                    <p:anim calcmode="lin" valueType="num">
                                      <p:cBhvr>
                                        <p:cTn dur="500" fill="hold" id="30"/>
                                        <p:tgtEl>
                                          <p:spTgt spid="38"/>
                                        </p:tgtEl>
                                        <p:attrNameLst>
                                          <p:attrName>ppt_x</p:attrName>
                                        </p:attrNameLst>
                                      </p:cBhvr>
                                      <p:tavLst>
                                        <p:tav tm="0">
                                          <p:val>
                                            <p:strVal val="#ppt_x"/>
                                          </p:val>
                                        </p:tav>
                                        <p:tav tm="100000">
                                          <p:val>
                                            <p:strVal val="#ppt_x"/>
                                          </p:val>
                                        </p:tav>
                                      </p:tavLst>
                                    </p:anim>
                                    <p:anim calcmode="lin" valueType="num">
                                      <p:cBhvr>
                                        <p:cTn dur="500" fill="hold" id="31"/>
                                        <p:tgtEl>
                                          <p:spTgt spid="38"/>
                                        </p:tgtEl>
                                        <p:attrNameLst>
                                          <p:attrName>ppt_y</p:attrName>
                                        </p:attrNameLst>
                                      </p:cBhvr>
                                      <p:tavLst>
                                        <p:tav tm="0">
                                          <p:val>
                                            <p:strVal val="0-#ppt_h/2"/>
                                          </p:val>
                                        </p:tav>
                                        <p:tav tm="100000">
                                          <p:val>
                                            <p:strVal val="#ppt_y"/>
                                          </p:val>
                                        </p:tav>
                                      </p:tavLst>
                                    </p:anim>
                                  </p:childTnLst>
                                </p:cTn>
                              </p:par>
                              <p:par>
                                <p:cTn fill="hold" grpId="0" id="32" nodeType="withEffect" presetClass="entr" presetID="2" presetSubtype="1">
                                  <p:stCondLst>
                                    <p:cond delay="0"/>
                                  </p:stCondLst>
                                  <p:childTnLst>
                                    <p:set>
                                      <p:cBhvr>
                                        <p:cTn dur="1" fill="hold" id="33">
                                          <p:stCondLst>
                                            <p:cond delay="0"/>
                                          </p:stCondLst>
                                        </p:cTn>
                                        <p:tgtEl>
                                          <p:spTgt spid="39"/>
                                        </p:tgtEl>
                                        <p:attrNameLst>
                                          <p:attrName>style.visibility</p:attrName>
                                        </p:attrNameLst>
                                      </p:cBhvr>
                                      <p:to>
                                        <p:strVal val="visible"/>
                                      </p:to>
                                    </p:set>
                                    <p:anim calcmode="lin" valueType="num">
                                      <p:cBhvr>
                                        <p:cTn dur="500" fill="hold" id="34"/>
                                        <p:tgtEl>
                                          <p:spTgt spid="39"/>
                                        </p:tgtEl>
                                        <p:attrNameLst>
                                          <p:attrName>ppt_x</p:attrName>
                                        </p:attrNameLst>
                                      </p:cBhvr>
                                      <p:tavLst>
                                        <p:tav tm="0">
                                          <p:val>
                                            <p:strVal val="#ppt_x"/>
                                          </p:val>
                                        </p:tav>
                                        <p:tav tm="100000">
                                          <p:val>
                                            <p:strVal val="#ppt_x"/>
                                          </p:val>
                                        </p:tav>
                                      </p:tavLst>
                                    </p:anim>
                                    <p:anim calcmode="lin" valueType="num">
                                      <p:cBhvr>
                                        <p:cTn dur="500" fill="hold" id="35"/>
                                        <p:tgtEl>
                                          <p:spTgt spid="39"/>
                                        </p:tgtEl>
                                        <p:attrNameLst>
                                          <p:attrName>ppt_y</p:attrName>
                                        </p:attrNameLst>
                                      </p:cBhvr>
                                      <p:tavLst>
                                        <p:tav tm="0">
                                          <p:val>
                                            <p:strVal val="0-#ppt_h/2"/>
                                          </p:val>
                                        </p:tav>
                                        <p:tav tm="100000">
                                          <p:val>
                                            <p:strVal val="#ppt_y"/>
                                          </p:val>
                                        </p:tav>
                                      </p:tavLst>
                                    </p:anim>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id="38" nodeType="clickEffect" presetClass="entr" presetID="42" presetSubtype="0">
                                  <p:stCondLst>
                                    <p:cond delay="0"/>
                                  </p:stCondLst>
                                  <p:childTnLst>
                                    <p:set>
                                      <p:cBhvr>
                                        <p:cTn dur="1" fill="hold" id="39">
                                          <p:stCondLst>
                                            <p:cond delay="0"/>
                                          </p:stCondLst>
                                        </p:cTn>
                                        <p:tgtEl>
                                          <p:spTgt spid="35"/>
                                        </p:tgtEl>
                                        <p:attrNameLst>
                                          <p:attrName>style.visibility</p:attrName>
                                        </p:attrNameLst>
                                      </p:cBhvr>
                                      <p:to>
                                        <p:strVal val="visible"/>
                                      </p:to>
                                    </p:set>
                                    <p:animEffect filter="fade" transition="in">
                                      <p:cBhvr>
                                        <p:cTn dur="750" id="40"/>
                                        <p:tgtEl>
                                          <p:spTgt spid="35"/>
                                        </p:tgtEl>
                                      </p:cBhvr>
                                    </p:animEffect>
                                    <p:anim calcmode="lin" valueType="num">
                                      <p:cBhvr>
                                        <p:cTn dur="750" fill="hold" id="41"/>
                                        <p:tgtEl>
                                          <p:spTgt spid="35"/>
                                        </p:tgtEl>
                                        <p:attrNameLst>
                                          <p:attrName>ppt_x</p:attrName>
                                        </p:attrNameLst>
                                      </p:cBhvr>
                                      <p:tavLst>
                                        <p:tav tm="0">
                                          <p:val>
                                            <p:strVal val="#ppt_x"/>
                                          </p:val>
                                        </p:tav>
                                        <p:tav tm="100000">
                                          <p:val>
                                            <p:strVal val="#ppt_x"/>
                                          </p:val>
                                        </p:tav>
                                      </p:tavLst>
                                    </p:anim>
                                    <p:anim calcmode="lin" valueType="num">
                                      <p:cBhvr>
                                        <p:cTn dur="750" fill="hold" id="42"/>
                                        <p:tgtEl>
                                          <p:spTgt spid="35"/>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750"/>
                            </p:stCondLst>
                            <p:childTnLst>
                              <p:par>
                                <p:cTn fill="hold" grpId="0" id="44" nodeType="afterEffect" presetClass="entr" presetID="2" presetSubtype="4">
                                  <p:stCondLst>
                                    <p:cond delay="0"/>
                                  </p:stCondLst>
                                  <p:childTnLst>
                                    <p:set>
                                      <p:cBhvr>
                                        <p:cTn dur="1" fill="hold" id="45">
                                          <p:stCondLst>
                                            <p:cond delay="0"/>
                                          </p:stCondLst>
                                        </p:cTn>
                                        <p:tgtEl>
                                          <p:spTgt spid="40"/>
                                        </p:tgtEl>
                                        <p:attrNameLst>
                                          <p:attrName>style.visibility</p:attrName>
                                        </p:attrNameLst>
                                      </p:cBhvr>
                                      <p:to>
                                        <p:strVal val="visible"/>
                                      </p:to>
                                    </p:set>
                                    <p:anim calcmode="lin" valueType="num">
                                      <p:cBhvr>
                                        <p:cTn dur="500" fill="hold" id="46"/>
                                        <p:tgtEl>
                                          <p:spTgt spid="40"/>
                                        </p:tgtEl>
                                        <p:attrNameLst>
                                          <p:attrName>ppt_x</p:attrName>
                                        </p:attrNameLst>
                                      </p:cBhvr>
                                      <p:tavLst>
                                        <p:tav tm="0">
                                          <p:val>
                                            <p:strVal val="#ppt_x"/>
                                          </p:val>
                                        </p:tav>
                                        <p:tav tm="100000">
                                          <p:val>
                                            <p:strVal val="#ppt_x"/>
                                          </p:val>
                                        </p:tav>
                                      </p:tavLst>
                                    </p:anim>
                                    <p:anim calcmode="lin" valueType="num">
                                      <p:cBhvr>
                                        <p:cTn dur="500" fill="hold" id="47"/>
                                        <p:tgtEl>
                                          <p:spTgt spid="40"/>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1250"/>
                            </p:stCondLst>
                            <p:childTnLst>
                              <p:par>
                                <p:cTn fill="hold" id="49" nodeType="afterEffect" presetClass="mediacall" presetID="1" presetSubtype="0">
                                  <p:stCondLst>
                                    <p:cond delay="0"/>
                                  </p:stCondLst>
                                  <p:childTnLst>
                                    <p:cmd cmd="playFrom(0.0)" type="call">
                                      <p:cBhvr>
                                        <p:cTn dur="1" fill="hold" id="50"/>
                                        <p:tgtEl>
                                          <p:spTgt spid="63"/>
                                        </p:tgtEl>
                                      </p:cBhvr>
                                    </p:cmd>
                                  </p:childTnLst>
                                </p:cTn>
                              </p:par>
                              <p:par>
                                <p:cTn fill="hold" grpId="0" id="52" nodeType="withEffect" presetClass="entr" presetID="2" presetSubtype="4">
                                  <p:stCondLst>
                                    <p:cond delay="0"/>
                                  </p:stCondLst>
                                  <p:childTnLst>
                                    <p:set>
                                      <p:cBhvr>
                                        <p:cTn dur="1" fill="hold" id="53">
                                          <p:stCondLst>
                                            <p:cond delay="0"/>
                                          </p:stCondLst>
                                        </p:cTn>
                                        <p:tgtEl>
                                          <p:spTgt spid="41"/>
                                        </p:tgtEl>
                                        <p:attrNameLst>
                                          <p:attrName>style.visibility</p:attrName>
                                        </p:attrNameLst>
                                      </p:cBhvr>
                                      <p:to>
                                        <p:strVal val="visible"/>
                                      </p:to>
                                    </p:set>
                                    <p:anim calcmode="lin" valueType="num">
                                      <p:cBhvr>
                                        <p:cTn dur="500" fill="hold" id="54"/>
                                        <p:tgtEl>
                                          <p:spTgt spid="41"/>
                                        </p:tgtEl>
                                        <p:attrNameLst>
                                          <p:attrName>ppt_x</p:attrName>
                                        </p:attrNameLst>
                                      </p:cBhvr>
                                      <p:tavLst>
                                        <p:tav tm="0">
                                          <p:val>
                                            <p:strVal val="#ppt_x"/>
                                          </p:val>
                                        </p:tav>
                                        <p:tav tm="100000">
                                          <p:val>
                                            <p:strVal val="#ppt_x"/>
                                          </p:val>
                                        </p:tav>
                                      </p:tavLst>
                                    </p:anim>
                                    <p:anim calcmode="lin" valueType="num">
                                      <p:cBhvr>
                                        <p:cTn dur="500" fill="hold" id="55"/>
                                        <p:tgtEl>
                                          <p:spTgt spid="41"/>
                                        </p:tgtEl>
                                        <p:attrNameLst>
                                          <p:attrName>ppt_y</p:attrName>
                                        </p:attrNameLst>
                                      </p:cBhvr>
                                      <p:tavLst>
                                        <p:tav tm="0">
                                          <p:val>
                                            <p:strVal val="1+#ppt_h/2"/>
                                          </p:val>
                                        </p:tav>
                                        <p:tav tm="100000">
                                          <p:val>
                                            <p:strVal val="#ppt_y"/>
                                          </p:val>
                                        </p:tav>
                                      </p:tavLst>
                                    </p:anim>
                                  </p:childTnLst>
                                </p:cTn>
                              </p:par>
                            </p:childTnLst>
                          </p:cTn>
                        </p:par>
                      </p:childTnLst>
                    </p:cTn>
                  </p:par>
                  <p:par>
                    <p:cTn fill="hold" id="56" nodeType="clickPar">
                      <p:stCondLst>
                        <p:cond delay="indefinite"/>
                        <p:cond delay="0" evt="onBegin">
                          <p:tn val="55"/>
                        </p:cond>
                      </p:stCondLst>
                      <p:childTnLst>
                        <p:par>
                          <p:cTn fill="hold" id="57" nodeType="afterGroup">
                            <p:stCondLst>
                              <p:cond delay="0"/>
                            </p:stCondLst>
                            <p:childTnLst>
                              <p:par>
                                <p:cTn fill="hold" id="58" nodeType="clickEffect" presetClass="entr" presetID="42" presetSubtype="0">
                                  <p:stCondLst>
                                    <p:cond delay="0"/>
                                  </p:stCondLst>
                                  <p:childTnLst>
                                    <p:set>
                                      <p:cBhvr>
                                        <p:cTn dur="1" fill="hold" id="59">
                                          <p:stCondLst>
                                            <p:cond delay="0"/>
                                          </p:stCondLst>
                                        </p:cTn>
                                        <p:tgtEl>
                                          <p:spTgt spid="32"/>
                                        </p:tgtEl>
                                        <p:attrNameLst>
                                          <p:attrName>style.visibility</p:attrName>
                                        </p:attrNameLst>
                                      </p:cBhvr>
                                      <p:to>
                                        <p:strVal val="visible"/>
                                      </p:to>
                                    </p:set>
                                    <p:animEffect filter="fade" transition="in">
                                      <p:cBhvr>
                                        <p:cTn dur="750" id="60"/>
                                        <p:tgtEl>
                                          <p:spTgt spid="32"/>
                                        </p:tgtEl>
                                      </p:cBhvr>
                                    </p:animEffect>
                                    <p:anim calcmode="lin" valueType="num">
                                      <p:cBhvr>
                                        <p:cTn dur="750" fill="hold" id="61"/>
                                        <p:tgtEl>
                                          <p:spTgt spid="32"/>
                                        </p:tgtEl>
                                        <p:attrNameLst>
                                          <p:attrName>ppt_x</p:attrName>
                                        </p:attrNameLst>
                                      </p:cBhvr>
                                      <p:tavLst>
                                        <p:tav tm="0">
                                          <p:val>
                                            <p:strVal val="#ppt_x"/>
                                          </p:val>
                                        </p:tav>
                                        <p:tav tm="100000">
                                          <p:val>
                                            <p:strVal val="#ppt_x"/>
                                          </p:val>
                                        </p:tav>
                                      </p:tavLst>
                                    </p:anim>
                                    <p:anim calcmode="lin" valueType="num">
                                      <p:cBhvr>
                                        <p:cTn dur="750" fill="hold" id="62"/>
                                        <p:tgtEl>
                                          <p:spTgt spid="32"/>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750"/>
                            </p:stCondLst>
                            <p:childTnLst>
                              <p:par>
                                <p:cTn fill="hold" grpId="0" id="64" nodeType="afterEffect" presetClass="entr" presetID="2" presetSubtype="1">
                                  <p:stCondLst>
                                    <p:cond delay="0"/>
                                  </p:stCondLst>
                                  <p:childTnLst>
                                    <p:set>
                                      <p:cBhvr>
                                        <p:cTn dur="1" fill="hold" id="65">
                                          <p:stCondLst>
                                            <p:cond delay="0"/>
                                          </p:stCondLst>
                                        </p:cTn>
                                        <p:tgtEl>
                                          <p:spTgt spid="42"/>
                                        </p:tgtEl>
                                        <p:attrNameLst>
                                          <p:attrName>style.visibility</p:attrName>
                                        </p:attrNameLst>
                                      </p:cBhvr>
                                      <p:to>
                                        <p:strVal val="visible"/>
                                      </p:to>
                                    </p:set>
                                    <p:anim calcmode="lin" valueType="num">
                                      <p:cBhvr>
                                        <p:cTn dur="500" fill="hold" id="66"/>
                                        <p:tgtEl>
                                          <p:spTgt spid="42"/>
                                        </p:tgtEl>
                                        <p:attrNameLst>
                                          <p:attrName>ppt_x</p:attrName>
                                        </p:attrNameLst>
                                      </p:cBhvr>
                                      <p:tavLst>
                                        <p:tav tm="0">
                                          <p:val>
                                            <p:strVal val="#ppt_x"/>
                                          </p:val>
                                        </p:tav>
                                        <p:tav tm="100000">
                                          <p:val>
                                            <p:strVal val="#ppt_x"/>
                                          </p:val>
                                        </p:tav>
                                      </p:tavLst>
                                    </p:anim>
                                    <p:anim calcmode="lin" valueType="num">
                                      <p:cBhvr>
                                        <p:cTn dur="500" fill="hold" id="67"/>
                                        <p:tgtEl>
                                          <p:spTgt spid="42"/>
                                        </p:tgtEl>
                                        <p:attrNameLst>
                                          <p:attrName>ppt_y</p:attrName>
                                        </p:attrNameLst>
                                      </p:cBhvr>
                                      <p:tavLst>
                                        <p:tav tm="0">
                                          <p:val>
                                            <p:strVal val="0-#ppt_h/2"/>
                                          </p:val>
                                        </p:tav>
                                        <p:tav tm="100000">
                                          <p:val>
                                            <p:strVal val="#ppt_y"/>
                                          </p:val>
                                        </p:tav>
                                      </p:tavLst>
                                    </p:anim>
                                  </p:childTnLst>
                                </p:cTn>
                              </p:par>
                              <p:par>
                                <p:cTn fill="hold" grpId="0" id="68" nodeType="withEffect" presetClass="entr" presetID="2" presetSubtype="1">
                                  <p:stCondLst>
                                    <p:cond delay="0"/>
                                  </p:stCondLst>
                                  <p:childTnLst>
                                    <p:set>
                                      <p:cBhvr>
                                        <p:cTn dur="1" fill="hold" id="69">
                                          <p:stCondLst>
                                            <p:cond delay="0"/>
                                          </p:stCondLst>
                                        </p:cTn>
                                        <p:tgtEl>
                                          <p:spTgt spid="43"/>
                                        </p:tgtEl>
                                        <p:attrNameLst>
                                          <p:attrName>style.visibility</p:attrName>
                                        </p:attrNameLst>
                                      </p:cBhvr>
                                      <p:to>
                                        <p:strVal val="visible"/>
                                      </p:to>
                                    </p:set>
                                    <p:anim calcmode="lin" valueType="num">
                                      <p:cBhvr>
                                        <p:cTn dur="500" fill="hold" id="70"/>
                                        <p:tgtEl>
                                          <p:spTgt spid="43"/>
                                        </p:tgtEl>
                                        <p:attrNameLst>
                                          <p:attrName>ppt_x</p:attrName>
                                        </p:attrNameLst>
                                      </p:cBhvr>
                                      <p:tavLst>
                                        <p:tav tm="0">
                                          <p:val>
                                            <p:strVal val="#ppt_x"/>
                                          </p:val>
                                        </p:tav>
                                        <p:tav tm="100000">
                                          <p:val>
                                            <p:strVal val="#ppt_x"/>
                                          </p:val>
                                        </p:tav>
                                      </p:tavLst>
                                    </p:anim>
                                    <p:anim calcmode="lin" valueType="num">
                                      <p:cBhvr>
                                        <p:cTn dur="500" fill="hold" id="71"/>
                                        <p:tgtEl>
                                          <p:spTgt spid="43"/>
                                        </p:tgtEl>
                                        <p:attrNameLst>
                                          <p:attrName>ppt_y</p:attrName>
                                        </p:attrNameLst>
                                      </p:cBhvr>
                                      <p:tavLst>
                                        <p:tav tm="0">
                                          <p:val>
                                            <p:strVal val="0-#ppt_h/2"/>
                                          </p:val>
                                        </p:tav>
                                        <p:tav tm="100000">
                                          <p:val>
                                            <p:strVal val="#ppt_y"/>
                                          </p:val>
                                        </p:tav>
                                      </p:tavLst>
                                    </p:anim>
                                  </p:childTnLst>
                                </p:cTn>
                              </p:par>
                            </p:childTnLst>
                          </p:cTn>
                        </p:par>
                      </p:childTnLst>
                    </p:cTn>
                  </p:par>
                  <p:par>
                    <p:cTn fill="hold" id="72" nodeType="clickPar">
                      <p:stCondLst>
                        <p:cond delay="indefinite"/>
                        <p:cond delay="0" evt="onBegin">
                          <p:tn val="71"/>
                        </p:cond>
                      </p:stCondLst>
                      <p:childTnLst>
                        <p:par>
                          <p:cTn fill="hold" id="73" nodeType="afterGroup">
                            <p:stCondLst>
                              <p:cond delay="0"/>
                            </p:stCondLst>
                            <p:childTnLst>
                              <p:par>
                                <p:cTn fill="hold" id="74" nodeType="clickEffect" presetClass="entr" presetID="42" presetSubtype="0">
                                  <p:stCondLst>
                                    <p:cond delay="0"/>
                                  </p:stCondLst>
                                  <p:childTnLst>
                                    <p:set>
                                      <p:cBhvr>
                                        <p:cTn dur="1" fill="hold" id="75">
                                          <p:stCondLst>
                                            <p:cond delay="0"/>
                                          </p:stCondLst>
                                        </p:cTn>
                                        <p:tgtEl>
                                          <p:spTgt spid="29"/>
                                        </p:tgtEl>
                                        <p:attrNameLst>
                                          <p:attrName>style.visibility</p:attrName>
                                        </p:attrNameLst>
                                      </p:cBhvr>
                                      <p:to>
                                        <p:strVal val="visible"/>
                                      </p:to>
                                    </p:set>
                                    <p:animEffect filter="fade" transition="in">
                                      <p:cBhvr>
                                        <p:cTn dur="750" id="76"/>
                                        <p:tgtEl>
                                          <p:spTgt spid="29"/>
                                        </p:tgtEl>
                                      </p:cBhvr>
                                    </p:animEffect>
                                    <p:anim calcmode="lin" valueType="num">
                                      <p:cBhvr>
                                        <p:cTn dur="750" fill="hold" id="77"/>
                                        <p:tgtEl>
                                          <p:spTgt spid="29"/>
                                        </p:tgtEl>
                                        <p:attrNameLst>
                                          <p:attrName>ppt_x</p:attrName>
                                        </p:attrNameLst>
                                      </p:cBhvr>
                                      <p:tavLst>
                                        <p:tav tm="0">
                                          <p:val>
                                            <p:strVal val="#ppt_x"/>
                                          </p:val>
                                        </p:tav>
                                        <p:tav tm="100000">
                                          <p:val>
                                            <p:strVal val="#ppt_x"/>
                                          </p:val>
                                        </p:tav>
                                      </p:tavLst>
                                    </p:anim>
                                    <p:anim calcmode="lin" valueType="num">
                                      <p:cBhvr>
                                        <p:cTn dur="750" fill="hold" id="78"/>
                                        <p:tgtEl>
                                          <p:spTgt spid="29"/>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750"/>
                            </p:stCondLst>
                            <p:childTnLst>
                              <p:par>
                                <p:cTn fill="hold" grpId="0" id="80" nodeType="afterEffect" presetClass="entr" presetID="2" presetSubtype="4">
                                  <p:stCondLst>
                                    <p:cond delay="0"/>
                                  </p:stCondLst>
                                  <p:childTnLst>
                                    <p:set>
                                      <p:cBhvr>
                                        <p:cTn dur="1" fill="hold" id="81">
                                          <p:stCondLst>
                                            <p:cond delay="0"/>
                                          </p:stCondLst>
                                        </p:cTn>
                                        <p:tgtEl>
                                          <p:spTgt spid="44"/>
                                        </p:tgtEl>
                                        <p:attrNameLst>
                                          <p:attrName>style.visibility</p:attrName>
                                        </p:attrNameLst>
                                      </p:cBhvr>
                                      <p:to>
                                        <p:strVal val="visible"/>
                                      </p:to>
                                    </p:set>
                                    <p:anim calcmode="lin" valueType="num">
                                      <p:cBhvr>
                                        <p:cTn dur="500" fill="hold" id="82"/>
                                        <p:tgtEl>
                                          <p:spTgt spid="44"/>
                                        </p:tgtEl>
                                        <p:attrNameLst>
                                          <p:attrName>ppt_x</p:attrName>
                                        </p:attrNameLst>
                                      </p:cBhvr>
                                      <p:tavLst>
                                        <p:tav tm="0">
                                          <p:val>
                                            <p:strVal val="#ppt_x"/>
                                          </p:val>
                                        </p:tav>
                                        <p:tav tm="100000">
                                          <p:val>
                                            <p:strVal val="#ppt_x"/>
                                          </p:val>
                                        </p:tav>
                                      </p:tavLst>
                                    </p:anim>
                                    <p:anim calcmode="lin" valueType="num">
                                      <p:cBhvr>
                                        <p:cTn dur="500" fill="hold" id="83"/>
                                        <p:tgtEl>
                                          <p:spTgt spid="44"/>
                                        </p:tgtEl>
                                        <p:attrNameLst>
                                          <p:attrName>ppt_y</p:attrName>
                                        </p:attrNameLst>
                                      </p:cBhvr>
                                      <p:tavLst>
                                        <p:tav tm="0">
                                          <p:val>
                                            <p:strVal val="1+#ppt_h/2"/>
                                          </p:val>
                                        </p:tav>
                                        <p:tav tm="100000">
                                          <p:val>
                                            <p:strVal val="#ppt_y"/>
                                          </p:val>
                                        </p:tav>
                                      </p:tavLst>
                                    </p:anim>
                                  </p:childTnLst>
                                </p:cTn>
                              </p:par>
                              <p:par>
                                <p:cTn fill="hold" grpId="0" id="84" nodeType="withEffect" presetClass="entr" presetID="2" presetSubtype="4">
                                  <p:stCondLst>
                                    <p:cond delay="0"/>
                                  </p:stCondLst>
                                  <p:childTnLst>
                                    <p:set>
                                      <p:cBhvr>
                                        <p:cTn dur="1" fill="hold" id="85">
                                          <p:stCondLst>
                                            <p:cond delay="0"/>
                                          </p:stCondLst>
                                        </p:cTn>
                                        <p:tgtEl>
                                          <p:spTgt spid="45"/>
                                        </p:tgtEl>
                                        <p:attrNameLst>
                                          <p:attrName>style.visibility</p:attrName>
                                        </p:attrNameLst>
                                      </p:cBhvr>
                                      <p:to>
                                        <p:strVal val="visible"/>
                                      </p:to>
                                    </p:set>
                                    <p:anim calcmode="lin" valueType="num">
                                      <p:cBhvr>
                                        <p:cTn dur="500" fill="hold" id="86"/>
                                        <p:tgtEl>
                                          <p:spTgt spid="45"/>
                                        </p:tgtEl>
                                        <p:attrNameLst>
                                          <p:attrName>ppt_x</p:attrName>
                                        </p:attrNameLst>
                                      </p:cBhvr>
                                      <p:tavLst>
                                        <p:tav tm="0">
                                          <p:val>
                                            <p:strVal val="#ppt_x"/>
                                          </p:val>
                                        </p:tav>
                                        <p:tav tm="100000">
                                          <p:val>
                                            <p:strVal val="#ppt_x"/>
                                          </p:val>
                                        </p:tav>
                                      </p:tavLst>
                                    </p:anim>
                                    <p:anim calcmode="lin" valueType="num">
                                      <p:cBhvr>
                                        <p:cTn dur="500" fill="hold" id="87"/>
                                        <p:tgtEl>
                                          <p:spTgt spid="45"/>
                                        </p:tgtEl>
                                        <p:attrNameLst>
                                          <p:attrName>ppt_y</p:attrName>
                                        </p:attrNameLst>
                                      </p:cBhvr>
                                      <p:tavLst>
                                        <p:tav tm="0">
                                          <p:val>
                                            <p:strVal val="1+#ppt_h/2"/>
                                          </p:val>
                                        </p:tav>
                                        <p:tav tm="100000">
                                          <p:val>
                                            <p:strVal val="#ppt_y"/>
                                          </p:val>
                                        </p:tav>
                                      </p:tavLst>
                                    </p:anim>
                                  </p:childTnLst>
                                </p:cTn>
                              </p:par>
                            </p:childTnLst>
                          </p:cTn>
                        </p:par>
                      </p:childTnLst>
                    </p:cTn>
                  </p:par>
                  <p:par>
                    <p:cTn fill="hold" id="88" nodeType="clickPar">
                      <p:stCondLst>
                        <p:cond delay="indefinite"/>
                        <p:cond delay="0" evt="onBegin">
                          <p:tn val="87"/>
                        </p:cond>
                      </p:stCondLst>
                      <p:childTnLst>
                        <p:par>
                          <p:cTn fill="hold" id="89" nodeType="afterGroup">
                            <p:stCondLst>
                              <p:cond delay="0"/>
                            </p:stCondLst>
                            <p:childTnLst>
                              <p:par>
                                <p:cTn fill="hold" id="90" nodeType="clickEffect" presetClass="entr" presetID="42" presetSubtype="0">
                                  <p:stCondLst>
                                    <p:cond delay="0"/>
                                  </p:stCondLst>
                                  <p:childTnLst>
                                    <p:set>
                                      <p:cBhvr>
                                        <p:cTn dur="1" fill="hold" id="91">
                                          <p:stCondLst>
                                            <p:cond delay="0"/>
                                          </p:stCondLst>
                                        </p:cTn>
                                        <p:tgtEl>
                                          <p:spTgt spid="26"/>
                                        </p:tgtEl>
                                        <p:attrNameLst>
                                          <p:attrName>style.visibility</p:attrName>
                                        </p:attrNameLst>
                                      </p:cBhvr>
                                      <p:to>
                                        <p:strVal val="visible"/>
                                      </p:to>
                                    </p:set>
                                    <p:animEffect filter="fade" transition="in">
                                      <p:cBhvr>
                                        <p:cTn dur="750" id="92"/>
                                        <p:tgtEl>
                                          <p:spTgt spid="26"/>
                                        </p:tgtEl>
                                      </p:cBhvr>
                                    </p:animEffect>
                                    <p:anim calcmode="lin" valueType="num">
                                      <p:cBhvr>
                                        <p:cTn dur="750" fill="hold" id="93"/>
                                        <p:tgtEl>
                                          <p:spTgt spid="26"/>
                                        </p:tgtEl>
                                        <p:attrNameLst>
                                          <p:attrName>ppt_x</p:attrName>
                                        </p:attrNameLst>
                                      </p:cBhvr>
                                      <p:tavLst>
                                        <p:tav tm="0">
                                          <p:val>
                                            <p:strVal val="#ppt_x"/>
                                          </p:val>
                                        </p:tav>
                                        <p:tav tm="100000">
                                          <p:val>
                                            <p:strVal val="#ppt_x"/>
                                          </p:val>
                                        </p:tav>
                                      </p:tavLst>
                                    </p:anim>
                                    <p:anim calcmode="lin" valueType="num">
                                      <p:cBhvr>
                                        <p:cTn dur="750" fill="hold" id="94"/>
                                        <p:tgtEl>
                                          <p:spTgt spid="26"/>
                                        </p:tgtEl>
                                        <p:attrNameLst>
                                          <p:attrName>ppt_y</p:attrName>
                                        </p:attrNameLst>
                                      </p:cBhvr>
                                      <p:tavLst>
                                        <p:tav tm="0">
                                          <p:val>
                                            <p:strVal val="#ppt_y+.1"/>
                                          </p:val>
                                        </p:tav>
                                        <p:tav tm="100000">
                                          <p:val>
                                            <p:strVal val="#ppt_y"/>
                                          </p:val>
                                        </p:tav>
                                      </p:tavLst>
                                    </p:anim>
                                  </p:childTnLst>
                                </p:cTn>
                              </p:par>
                            </p:childTnLst>
                          </p:cTn>
                        </p:par>
                        <p:par>
                          <p:cTn fill="hold" id="95" nodeType="afterGroup">
                            <p:stCondLst>
                              <p:cond delay="750"/>
                            </p:stCondLst>
                            <p:childTnLst>
                              <p:par>
                                <p:cTn fill="hold" grpId="0" id="96" nodeType="afterEffect" presetClass="entr" presetID="2" presetSubtype="1">
                                  <p:stCondLst>
                                    <p:cond delay="0"/>
                                  </p:stCondLst>
                                  <p:childTnLst>
                                    <p:set>
                                      <p:cBhvr>
                                        <p:cTn dur="1" fill="hold" id="97">
                                          <p:stCondLst>
                                            <p:cond delay="0"/>
                                          </p:stCondLst>
                                        </p:cTn>
                                        <p:tgtEl>
                                          <p:spTgt spid="46"/>
                                        </p:tgtEl>
                                        <p:attrNameLst>
                                          <p:attrName>style.visibility</p:attrName>
                                        </p:attrNameLst>
                                      </p:cBhvr>
                                      <p:to>
                                        <p:strVal val="visible"/>
                                      </p:to>
                                    </p:set>
                                    <p:anim calcmode="lin" valueType="num">
                                      <p:cBhvr>
                                        <p:cTn dur="500" fill="hold" id="98"/>
                                        <p:tgtEl>
                                          <p:spTgt spid="46"/>
                                        </p:tgtEl>
                                        <p:attrNameLst>
                                          <p:attrName>ppt_x</p:attrName>
                                        </p:attrNameLst>
                                      </p:cBhvr>
                                      <p:tavLst>
                                        <p:tav tm="0">
                                          <p:val>
                                            <p:strVal val="#ppt_x"/>
                                          </p:val>
                                        </p:tav>
                                        <p:tav tm="100000">
                                          <p:val>
                                            <p:strVal val="#ppt_x"/>
                                          </p:val>
                                        </p:tav>
                                      </p:tavLst>
                                    </p:anim>
                                    <p:anim calcmode="lin" valueType="num">
                                      <p:cBhvr>
                                        <p:cTn dur="500" fill="hold" id="99"/>
                                        <p:tgtEl>
                                          <p:spTgt spid="46"/>
                                        </p:tgtEl>
                                        <p:attrNameLst>
                                          <p:attrName>ppt_y</p:attrName>
                                        </p:attrNameLst>
                                      </p:cBhvr>
                                      <p:tavLst>
                                        <p:tav tm="0">
                                          <p:val>
                                            <p:strVal val="0-#ppt_h/2"/>
                                          </p:val>
                                        </p:tav>
                                        <p:tav tm="100000">
                                          <p:val>
                                            <p:strVal val="#ppt_y"/>
                                          </p:val>
                                        </p:tav>
                                      </p:tavLst>
                                    </p:anim>
                                  </p:childTnLst>
                                </p:cTn>
                              </p:par>
                              <p:par>
                                <p:cTn fill="hold" grpId="0" id="100" nodeType="withEffect" presetClass="entr" presetID="2" presetSubtype="1">
                                  <p:stCondLst>
                                    <p:cond delay="0"/>
                                  </p:stCondLst>
                                  <p:childTnLst>
                                    <p:set>
                                      <p:cBhvr>
                                        <p:cTn dur="1" fill="hold" id="101">
                                          <p:stCondLst>
                                            <p:cond delay="0"/>
                                          </p:stCondLst>
                                        </p:cTn>
                                        <p:tgtEl>
                                          <p:spTgt spid="47"/>
                                        </p:tgtEl>
                                        <p:attrNameLst>
                                          <p:attrName>style.visibility</p:attrName>
                                        </p:attrNameLst>
                                      </p:cBhvr>
                                      <p:to>
                                        <p:strVal val="visible"/>
                                      </p:to>
                                    </p:set>
                                    <p:anim calcmode="lin" valueType="num">
                                      <p:cBhvr>
                                        <p:cTn dur="500" fill="hold" id="102"/>
                                        <p:tgtEl>
                                          <p:spTgt spid="47"/>
                                        </p:tgtEl>
                                        <p:attrNameLst>
                                          <p:attrName>ppt_x</p:attrName>
                                        </p:attrNameLst>
                                      </p:cBhvr>
                                      <p:tavLst>
                                        <p:tav tm="0">
                                          <p:val>
                                            <p:strVal val="#ppt_x"/>
                                          </p:val>
                                        </p:tav>
                                        <p:tav tm="100000">
                                          <p:val>
                                            <p:strVal val="#ppt_x"/>
                                          </p:val>
                                        </p:tav>
                                      </p:tavLst>
                                    </p:anim>
                                    <p:anim calcmode="lin" valueType="num">
                                      <p:cBhvr>
                                        <p:cTn dur="500" fill="hold" id="103"/>
                                        <p:tgtEl>
                                          <p:spTgt spid="47"/>
                                        </p:tgtEl>
                                        <p:attrNameLst>
                                          <p:attrName>ppt_y</p:attrName>
                                        </p:attrNameLst>
                                      </p:cBhvr>
                                      <p:tavLst>
                                        <p:tav tm="0">
                                          <p:val>
                                            <p:strVal val="0-#ppt_h/2"/>
                                          </p:val>
                                        </p:tav>
                                        <p:tav tm="100000">
                                          <p:val>
                                            <p:strVal val="#ppt_y"/>
                                          </p:val>
                                        </p:tav>
                                      </p:tavLst>
                                    </p:anim>
                                  </p:childTnLst>
                                </p:cTn>
                              </p:par>
                            </p:childTnLst>
                          </p:cTn>
                        </p:par>
                      </p:childTnLst>
                    </p:cTn>
                  </p:par>
                  <p:par>
                    <p:cTn fill="hold" id="104" nodeType="clickPar">
                      <p:stCondLst>
                        <p:cond delay="indefinite"/>
                        <p:cond delay="0" evt="onBegin">
                          <p:tn val="103"/>
                        </p:cond>
                      </p:stCondLst>
                      <p:childTnLst>
                        <p:par>
                          <p:cTn fill="hold" id="105" nodeType="afterGroup">
                            <p:stCondLst>
                              <p:cond delay="0"/>
                            </p:stCondLst>
                            <p:childTnLst>
                              <p:par>
                                <p:cTn fill="hold" id="106" nodeType="clickEffect" presetClass="entr" presetID="42" presetSubtype="0">
                                  <p:stCondLst>
                                    <p:cond delay="0"/>
                                  </p:stCondLst>
                                  <p:childTnLst>
                                    <p:set>
                                      <p:cBhvr>
                                        <p:cTn dur="1" fill="hold" id="107">
                                          <p:stCondLst>
                                            <p:cond delay="0"/>
                                          </p:stCondLst>
                                        </p:cTn>
                                        <p:tgtEl>
                                          <p:spTgt spid="23"/>
                                        </p:tgtEl>
                                        <p:attrNameLst>
                                          <p:attrName>style.visibility</p:attrName>
                                        </p:attrNameLst>
                                      </p:cBhvr>
                                      <p:to>
                                        <p:strVal val="visible"/>
                                      </p:to>
                                    </p:set>
                                    <p:animEffect filter="fade" transition="in">
                                      <p:cBhvr>
                                        <p:cTn dur="750" id="108"/>
                                        <p:tgtEl>
                                          <p:spTgt spid="23"/>
                                        </p:tgtEl>
                                      </p:cBhvr>
                                    </p:animEffect>
                                    <p:anim calcmode="lin" valueType="num">
                                      <p:cBhvr>
                                        <p:cTn dur="750" fill="hold" id="109"/>
                                        <p:tgtEl>
                                          <p:spTgt spid="23"/>
                                        </p:tgtEl>
                                        <p:attrNameLst>
                                          <p:attrName>ppt_x</p:attrName>
                                        </p:attrNameLst>
                                      </p:cBhvr>
                                      <p:tavLst>
                                        <p:tav tm="0">
                                          <p:val>
                                            <p:strVal val="#ppt_x"/>
                                          </p:val>
                                        </p:tav>
                                        <p:tav tm="100000">
                                          <p:val>
                                            <p:strVal val="#ppt_x"/>
                                          </p:val>
                                        </p:tav>
                                      </p:tavLst>
                                    </p:anim>
                                    <p:anim calcmode="lin" valueType="num">
                                      <p:cBhvr>
                                        <p:cTn dur="750" fill="hold" id="110"/>
                                        <p:tgtEl>
                                          <p:spTgt spid="23"/>
                                        </p:tgtEl>
                                        <p:attrNameLst>
                                          <p:attrName>ppt_y</p:attrName>
                                        </p:attrNameLst>
                                      </p:cBhvr>
                                      <p:tavLst>
                                        <p:tav tm="0">
                                          <p:val>
                                            <p:strVal val="#ppt_y+.1"/>
                                          </p:val>
                                        </p:tav>
                                        <p:tav tm="100000">
                                          <p:val>
                                            <p:strVal val="#ppt_y"/>
                                          </p:val>
                                        </p:tav>
                                      </p:tavLst>
                                    </p:anim>
                                  </p:childTnLst>
                                </p:cTn>
                              </p:par>
                            </p:childTnLst>
                          </p:cTn>
                        </p:par>
                        <p:par>
                          <p:cTn fill="hold" id="111" nodeType="afterGroup">
                            <p:stCondLst>
                              <p:cond delay="750"/>
                            </p:stCondLst>
                            <p:childTnLst>
                              <p:par>
                                <p:cTn fill="hold" grpId="0" id="112" nodeType="afterEffect" presetClass="entr" presetID="2" presetSubtype="4">
                                  <p:stCondLst>
                                    <p:cond delay="0"/>
                                  </p:stCondLst>
                                  <p:childTnLst>
                                    <p:set>
                                      <p:cBhvr>
                                        <p:cTn dur="1" fill="hold" id="113">
                                          <p:stCondLst>
                                            <p:cond delay="0"/>
                                          </p:stCondLst>
                                        </p:cTn>
                                        <p:tgtEl>
                                          <p:spTgt spid="48"/>
                                        </p:tgtEl>
                                        <p:attrNameLst>
                                          <p:attrName>style.visibility</p:attrName>
                                        </p:attrNameLst>
                                      </p:cBhvr>
                                      <p:to>
                                        <p:strVal val="visible"/>
                                      </p:to>
                                    </p:set>
                                    <p:anim calcmode="lin" valueType="num">
                                      <p:cBhvr>
                                        <p:cTn dur="500" fill="hold" id="114"/>
                                        <p:tgtEl>
                                          <p:spTgt spid="48"/>
                                        </p:tgtEl>
                                        <p:attrNameLst>
                                          <p:attrName>ppt_x</p:attrName>
                                        </p:attrNameLst>
                                      </p:cBhvr>
                                      <p:tavLst>
                                        <p:tav tm="0">
                                          <p:val>
                                            <p:strVal val="#ppt_x"/>
                                          </p:val>
                                        </p:tav>
                                        <p:tav tm="100000">
                                          <p:val>
                                            <p:strVal val="#ppt_x"/>
                                          </p:val>
                                        </p:tav>
                                      </p:tavLst>
                                    </p:anim>
                                    <p:anim calcmode="lin" valueType="num">
                                      <p:cBhvr>
                                        <p:cTn dur="500" fill="hold" id="115"/>
                                        <p:tgtEl>
                                          <p:spTgt spid="48"/>
                                        </p:tgtEl>
                                        <p:attrNameLst>
                                          <p:attrName>ppt_y</p:attrName>
                                        </p:attrNameLst>
                                      </p:cBhvr>
                                      <p:tavLst>
                                        <p:tav tm="0">
                                          <p:val>
                                            <p:strVal val="1+#ppt_h/2"/>
                                          </p:val>
                                        </p:tav>
                                        <p:tav tm="100000">
                                          <p:val>
                                            <p:strVal val="#ppt_y"/>
                                          </p:val>
                                        </p:tav>
                                      </p:tavLst>
                                    </p:anim>
                                  </p:childTnLst>
                                </p:cTn>
                              </p:par>
                              <p:par>
                                <p:cTn fill="hold" grpId="0" id="116" nodeType="withEffect" presetClass="entr" presetID="2" presetSubtype="4">
                                  <p:stCondLst>
                                    <p:cond delay="0"/>
                                  </p:stCondLst>
                                  <p:childTnLst>
                                    <p:set>
                                      <p:cBhvr>
                                        <p:cTn dur="1" fill="hold" id="117">
                                          <p:stCondLst>
                                            <p:cond delay="0"/>
                                          </p:stCondLst>
                                        </p:cTn>
                                        <p:tgtEl>
                                          <p:spTgt spid="49"/>
                                        </p:tgtEl>
                                        <p:attrNameLst>
                                          <p:attrName>style.visibility</p:attrName>
                                        </p:attrNameLst>
                                      </p:cBhvr>
                                      <p:to>
                                        <p:strVal val="visible"/>
                                      </p:to>
                                    </p:set>
                                    <p:anim calcmode="lin" valueType="num">
                                      <p:cBhvr>
                                        <p:cTn dur="500" fill="hold" id="118"/>
                                        <p:tgtEl>
                                          <p:spTgt spid="49"/>
                                        </p:tgtEl>
                                        <p:attrNameLst>
                                          <p:attrName>ppt_x</p:attrName>
                                        </p:attrNameLst>
                                      </p:cBhvr>
                                      <p:tavLst>
                                        <p:tav tm="0">
                                          <p:val>
                                            <p:strVal val="#ppt_x"/>
                                          </p:val>
                                        </p:tav>
                                        <p:tav tm="100000">
                                          <p:val>
                                            <p:strVal val="#ppt_x"/>
                                          </p:val>
                                        </p:tav>
                                      </p:tavLst>
                                    </p:anim>
                                    <p:anim calcmode="lin" valueType="num">
                                      <p:cBhvr>
                                        <p:cTn dur="500" fill="hold" id="119"/>
                                        <p:tgtEl>
                                          <p:spTgt spid="49"/>
                                        </p:tgtEl>
                                        <p:attrNameLst>
                                          <p:attrName>ppt_y</p:attrName>
                                        </p:attrNameLst>
                                      </p:cBhvr>
                                      <p:tavLst>
                                        <p:tav tm="0">
                                          <p:val>
                                            <p:strVal val="1+#ppt_h/2"/>
                                          </p:val>
                                        </p:tav>
                                        <p:tav tm="100000">
                                          <p:val>
                                            <p:strVal val="#ppt_y"/>
                                          </p:val>
                                        </p:tav>
                                      </p:tavLst>
                                    </p:anim>
                                  </p:childTnLst>
                                </p:cTn>
                              </p:par>
                            </p:childTnLst>
                          </p:cTn>
                        </p:par>
                      </p:childTnLst>
                    </p:cTn>
                  </p:par>
                  <p:par>
                    <p:cTn fill="hold" id="120" nodeType="clickPar">
                      <p:stCondLst>
                        <p:cond delay="indefinite"/>
                        <p:cond delay="0" evt="onBegin">
                          <p:tn val="119"/>
                        </p:cond>
                      </p:stCondLst>
                      <p:childTnLst>
                        <p:par>
                          <p:cTn fill="hold" id="121" nodeType="afterGroup">
                            <p:stCondLst>
                              <p:cond delay="0"/>
                            </p:stCondLst>
                            <p:childTnLst>
                              <p:par>
                                <p:cTn fill="hold" grpId="0" id="122" nodeType="clickEffect" presetClass="entr" presetID="22" presetSubtype="8">
                                  <p:stCondLst>
                                    <p:cond delay="0"/>
                                  </p:stCondLst>
                                  <p:childTnLst>
                                    <p:set>
                                      <p:cBhvr>
                                        <p:cTn dur="1" fill="hold" id="123">
                                          <p:stCondLst>
                                            <p:cond delay="0"/>
                                          </p:stCondLst>
                                        </p:cTn>
                                        <p:tgtEl>
                                          <p:spTgt spid="22"/>
                                        </p:tgtEl>
                                        <p:attrNameLst>
                                          <p:attrName>style.visibility</p:attrName>
                                        </p:attrNameLst>
                                      </p:cBhvr>
                                      <p:to>
                                        <p:strVal val="visible"/>
                                      </p:to>
                                    </p:set>
                                    <p:animEffect filter="wipe(left)" transition="in">
                                      <p:cBhvr>
                                        <p:cTn dur="500" id="124"/>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audio>
              <p:cMediaNode numSld="999" showWhenStopped="0" vol="80000">
                <p:cTn display="0" fill="hold" id="51">
                  <p:stCondLst>
                    <p:cond delay="indefinite"/>
                  </p:stCondLst>
                  <p:endCondLst>
                    <p:cond delay="0" evt="onPrev">
                      <p:tgtEl>
                        <p:sldTgt/>
                      </p:tgtEl>
                    </p:cond>
                    <p:cond delay="0" evt="onStopAudio">
                      <p:tgtEl>
                        <p:sldTgt/>
                      </p:tgtEl>
                    </p:cond>
                  </p:endCondLst>
                </p:cTn>
                <p:tgtEl>
                  <p:spTgt spid="63"/>
                </p:tgtEl>
              </p:cMediaNode>
            </p:audio>
          </p:childTnLst>
        </p:cTn>
      </p:par>
    </p:tnLst>
    <p:bldLst>
      <p:bldP grpId="0" spid="22"/>
      <p:bldP grpId="0" spid="38"/>
      <p:bldP grpId="0" spid="39"/>
      <p:bldP grpId="0" spid="40"/>
      <p:bldP grpId="0" spid="41"/>
      <p:bldP grpId="0" spid="42"/>
      <p:bldP grpId="0" spid="43"/>
      <p:bldP grpId="0" spid="44"/>
      <p:bldP grpId="0" spid="45"/>
      <p:bldP grpId="0" spid="46"/>
      <p:bldP grpId="0" spid="47"/>
      <p:bldP grpId="0" spid="48"/>
      <p:bldP grpId="0" spid="49"/>
      <p:bldP grpId="0" spid="55"/>
      <p:bldP grpId="0" spid="58"/>
    </p:bldLst>
  </p:timing>
  <p:extLst mod="1">
    <p:ext uri="{E180D4A7-C9FB-4DFB-919C-405C955672EB}">
      <p14:showEvtLst>
        <p14:playEvt objId="63" time="1314"/>
        <p14:stopEvt objId="63" time="2061"/>
      </p14:showEvtLst>
    </p:ext>
  </p:extLst>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AutoShape 2"/>
          <p:cNvSpPr/>
          <p:nvPr/>
        </p:nvSpPr>
        <p:spPr bwMode="auto">
          <a:xfrm>
            <a:off x="5266214" y="3824487"/>
            <a:ext cx="405606" cy="46686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lnTo>
                  <a:pt x="21599" y="5400"/>
                </a:lnTo>
                <a:lnTo>
                  <a:pt x="21599" y="16200"/>
                </a:lnTo>
                <a:lnTo>
                  <a:pt x="10799" y="21599"/>
                </a:lnTo>
                <a:lnTo>
                  <a:pt x="0" y="16199"/>
                </a:lnTo>
                <a:lnTo>
                  <a:pt x="0" y="5400"/>
                </a:lnTo>
                <a:close/>
              </a:path>
            </a:pathLst>
          </a:custGeom>
          <a:solidFill>
            <a:srgbClr val="0070C0"/>
          </a:solidFill>
          <a:ln>
            <a:noFill/>
          </a:ln>
          <a:effectLst/>
        </p:spPr>
        <p:txBody>
          <a:bodyPr anchor="ctr" bIns="0" lIns="0" rIns="0" tIns="0"/>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hangingPunct="1">
              <a:defRPr/>
            </a:pPr>
            <a:r>
              <a:rPr altLang="zh-CN" b="0" lang="es-ES" noProof="1" sz="1200">
                <a:solidFill>
                  <a:schemeClr val="bg1">
                    <a:lumMod val="85000"/>
                  </a:schemeClr>
                </a:solidFill>
                <a:latin charset="0" typeface="Helvetica Light"/>
                <a:sym charset="0" typeface="Helvetica Light"/>
              </a:rPr>
              <a:t> </a:t>
            </a:r>
          </a:p>
        </p:txBody>
      </p:sp>
      <p:sp>
        <p:nvSpPr>
          <p:cNvPr id="31" name="AutoShape 4"/>
          <p:cNvSpPr/>
          <p:nvPr/>
        </p:nvSpPr>
        <p:spPr bwMode="auto">
          <a:xfrm>
            <a:off x="3334862" y="2344255"/>
            <a:ext cx="406718" cy="46686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lnTo>
                  <a:pt x="21599" y="5400"/>
                </a:lnTo>
                <a:lnTo>
                  <a:pt x="21599" y="16200"/>
                </a:lnTo>
                <a:lnTo>
                  <a:pt x="10799" y="21599"/>
                </a:lnTo>
                <a:lnTo>
                  <a:pt x="0" y="16199"/>
                </a:lnTo>
                <a:lnTo>
                  <a:pt x="0" y="5400"/>
                </a:lnTo>
                <a:close/>
              </a:path>
            </a:pathLst>
          </a:custGeom>
          <a:solidFill>
            <a:srgbClr val="0070C0"/>
          </a:solidFill>
          <a:ln>
            <a:noFill/>
          </a:ln>
          <a:effectLst/>
        </p:spPr>
        <p:txBody>
          <a:bodyPr anchor="ctr" bIns="0" lIns="0" rIns="0" tIns="0"/>
          <a:lstStyle/>
          <a:p>
            <a:pPr eaLnBrk="1" hangingPunct="1">
              <a:defRPr/>
            </a:pPr>
            <a:endParaRPr lang="es-ES" noProof="1" sz="1200">
              <a:solidFill>
                <a:schemeClr val="bg1">
                  <a:lumMod val="85000"/>
                </a:schemeClr>
              </a:solidFill>
              <a:latin charset="0" typeface="Helvetica Light"/>
              <a:ea charset="-128" panose="020b0600070205080204" pitchFamily="34" typeface="MS PGothic"/>
              <a:cs charset="0" typeface="Helvetica Light"/>
              <a:sym charset="0" typeface="Helvetica Light"/>
            </a:endParaRPr>
          </a:p>
        </p:txBody>
      </p:sp>
      <p:sp>
        <p:nvSpPr>
          <p:cNvPr id="32" name="AutoShape 6"/>
          <p:cNvSpPr/>
          <p:nvPr/>
        </p:nvSpPr>
        <p:spPr bwMode="auto">
          <a:xfrm>
            <a:off x="5256213" y="2730354"/>
            <a:ext cx="406718" cy="46575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lnTo>
                  <a:pt x="21599" y="5400"/>
                </a:lnTo>
                <a:lnTo>
                  <a:pt x="21599" y="16200"/>
                </a:lnTo>
                <a:lnTo>
                  <a:pt x="10799" y="21599"/>
                </a:lnTo>
                <a:lnTo>
                  <a:pt x="0" y="16199"/>
                </a:lnTo>
                <a:lnTo>
                  <a:pt x="0" y="5400"/>
                </a:lnTo>
                <a:close/>
              </a:path>
            </a:pathLst>
          </a:custGeom>
          <a:solidFill>
            <a:srgbClr val="00AEEF"/>
          </a:solidFill>
          <a:ln>
            <a:noFill/>
          </a:ln>
          <a:effectLst/>
        </p:spPr>
        <p:txBody>
          <a:bodyPr anchor="ctr" bIns="0" lIns="0" rIns="0" tIns="0"/>
          <a:lstStyle/>
          <a:p>
            <a:pPr eaLnBrk="1" hangingPunct="1">
              <a:defRPr/>
            </a:pPr>
            <a:endParaRPr lang="es-ES" noProof="1" sz="1200">
              <a:solidFill>
                <a:schemeClr val="bg1">
                  <a:lumMod val="85000"/>
                </a:schemeClr>
              </a:solidFill>
              <a:latin charset="0" typeface="Helvetica Light"/>
              <a:ea charset="-128" panose="020b0600070205080204" pitchFamily="34" typeface="MS PGothic"/>
              <a:cs charset="0" typeface="Helvetica Light"/>
              <a:sym charset="0" typeface="Helvetica Light"/>
            </a:endParaRPr>
          </a:p>
        </p:txBody>
      </p:sp>
      <p:sp>
        <p:nvSpPr>
          <p:cNvPr id="33" name="AutoShape 8"/>
          <p:cNvSpPr/>
          <p:nvPr/>
        </p:nvSpPr>
        <p:spPr bwMode="auto">
          <a:xfrm>
            <a:off x="3325972" y="1374027"/>
            <a:ext cx="405606" cy="465754"/>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10800" y="0"/>
                </a:moveTo>
                <a:lnTo>
                  <a:pt x="21599" y="5400"/>
                </a:lnTo>
                <a:lnTo>
                  <a:pt x="21599" y="16200"/>
                </a:lnTo>
                <a:lnTo>
                  <a:pt x="10799" y="21599"/>
                </a:lnTo>
                <a:lnTo>
                  <a:pt x="0" y="16199"/>
                </a:lnTo>
                <a:lnTo>
                  <a:pt x="0" y="5400"/>
                </a:lnTo>
                <a:lnTo>
                  <a:pt x="10800" y="0"/>
                </a:lnTo>
                <a:close/>
              </a:path>
            </a:pathLst>
          </a:custGeom>
          <a:solidFill>
            <a:srgbClr val="00AEEF"/>
          </a:solidFill>
          <a:ln>
            <a:noFill/>
          </a:ln>
        </p:spPr>
        <p:txBody>
          <a:bodyPr anchor="ctr" bIns="0" lIns="0" rIns="0" tIns="0"/>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hangingPunct="1">
              <a:defRPr/>
            </a:pPr>
            <a:r>
              <a:rPr altLang="zh-CN" b="0" lang="es-ES" noProof="1" sz="1200">
                <a:solidFill>
                  <a:schemeClr val="bg1">
                    <a:lumMod val="85000"/>
                  </a:schemeClr>
                </a:solidFill>
                <a:latin charset="0" typeface="Helvetica Light"/>
                <a:sym charset="0" typeface="Helvetica Light"/>
              </a:rPr>
              <a:t> </a:t>
            </a:r>
          </a:p>
        </p:txBody>
      </p:sp>
      <p:sp>
        <p:nvSpPr>
          <p:cNvPr id="34" name="AutoShape 10"/>
          <p:cNvSpPr/>
          <p:nvPr/>
        </p:nvSpPr>
        <p:spPr bwMode="auto">
          <a:xfrm>
            <a:off x="3350419" y="3431750"/>
            <a:ext cx="405606" cy="46686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lnTo>
                  <a:pt x="21599" y="5400"/>
                </a:lnTo>
                <a:lnTo>
                  <a:pt x="21599" y="16200"/>
                </a:lnTo>
                <a:lnTo>
                  <a:pt x="10799" y="21599"/>
                </a:lnTo>
                <a:lnTo>
                  <a:pt x="0" y="16199"/>
                </a:lnTo>
                <a:lnTo>
                  <a:pt x="0" y="5400"/>
                </a:lnTo>
                <a:close/>
              </a:path>
            </a:pathLst>
          </a:custGeom>
          <a:solidFill>
            <a:srgbClr val="00AEEF"/>
          </a:solidFill>
          <a:ln>
            <a:noFill/>
          </a:ln>
          <a:effectLst/>
        </p:spPr>
        <p:txBody>
          <a:bodyPr anchor="ctr" bIns="0" lIns="0" rIns="0" tIns="0"/>
          <a:lstStyle/>
          <a:p>
            <a:pPr eaLnBrk="1" hangingPunct="1">
              <a:defRPr/>
            </a:pPr>
            <a:endParaRPr lang="es-ES" noProof="1" sz="1200">
              <a:solidFill>
                <a:schemeClr val="bg1">
                  <a:lumMod val="85000"/>
                </a:schemeClr>
              </a:solidFill>
              <a:latin charset="0" typeface="Helvetica Light"/>
              <a:ea charset="-128" panose="020b0600070205080204" pitchFamily="34" typeface="MS PGothic"/>
              <a:cs charset="0" typeface="Helvetica Light"/>
              <a:sym charset="0" typeface="Helvetica Light"/>
            </a:endParaRPr>
          </a:p>
        </p:txBody>
      </p:sp>
      <p:sp>
        <p:nvSpPr>
          <p:cNvPr id="35" name="AutoShape 12"/>
          <p:cNvSpPr>
            <a:spLocks noChangeArrowheads="1"/>
          </p:cNvSpPr>
          <p:nvPr/>
        </p:nvSpPr>
        <p:spPr bwMode="auto">
          <a:xfrm>
            <a:off x="5252879" y="1759021"/>
            <a:ext cx="406718" cy="466860"/>
          </a:xfrm>
          <a:custGeom>
            <a:gdLst>
              <a:gd fmla="*/ 290513 w 21600" name="T0"/>
              <a:gd fmla="*/ 0 h 21600" name="T1"/>
              <a:gd fmla="*/ 580998 w 21600" name="T2"/>
              <a:gd fmla="*/ 167481 h 21600" name="T3"/>
              <a:gd fmla="*/ 580998 w 21600" name="T4"/>
              <a:gd fmla="*/ 502444 h 21600" name="T5"/>
              <a:gd fmla="*/ 290486 w 21600" name="T6"/>
              <a:gd fmla="*/ 669894 h 21600" name="T7"/>
              <a:gd fmla="*/ 0 w 21600" name="T8"/>
              <a:gd fmla="*/ 502413 h 21600" name="T9"/>
              <a:gd fmla="*/ 0 w 21600" name="T10"/>
              <a:gd fmla="*/ 167481 h 21600" name="T11"/>
              <a:gd fmla="*/ 290513 w 21600" name="T12"/>
              <a:gd fmla="*/ 0 h 21600"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00" w="21600">
                <a:moveTo>
                  <a:pt x="10800" y="0"/>
                </a:moveTo>
                <a:lnTo>
                  <a:pt x="21599" y="5400"/>
                </a:lnTo>
                <a:lnTo>
                  <a:pt x="21599" y="16200"/>
                </a:lnTo>
                <a:lnTo>
                  <a:pt x="10799" y="21599"/>
                </a:lnTo>
                <a:lnTo>
                  <a:pt x="0" y="16199"/>
                </a:lnTo>
                <a:lnTo>
                  <a:pt x="0" y="5400"/>
                </a:lnTo>
                <a:lnTo>
                  <a:pt x="10800" y="0"/>
                </a:lnTo>
                <a:close/>
              </a:path>
            </a:pathLst>
          </a:custGeom>
          <a:solidFill>
            <a:srgbClr val="0070C0"/>
          </a:solidFill>
          <a:ln>
            <a:noFill/>
          </a:ln>
          <a:extLst/>
        </p:spPr>
        <p:txBody>
          <a:bodyPr anchor="ctr" bIns="0" lIns="0" rIns="0" tIns="0"/>
          <a:lstStyle/>
          <a:p>
            <a:endParaRPr altLang="en-US" lang="zh-CN">
              <a:solidFill>
                <a:schemeClr val="bg1">
                  <a:lumMod val="85000"/>
                </a:schemeClr>
              </a:solidFill>
            </a:endParaRPr>
          </a:p>
        </p:txBody>
      </p:sp>
      <p:sp>
        <p:nvSpPr>
          <p:cNvPr id="36" name="Line 16"/>
          <p:cNvSpPr>
            <a:spLocks noChangeShapeType="1"/>
          </p:cNvSpPr>
          <p:nvPr/>
        </p:nvSpPr>
        <p:spPr bwMode="auto">
          <a:xfrm>
            <a:off x="3931603" y="3685093"/>
            <a:ext cx="1159034" cy="345166"/>
          </a:xfrm>
          <a:prstGeom prst="line">
            <a:avLst/>
          </a:prstGeom>
          <a:noFill/>
          <a:ln cap="flat" cmpd="sng" w="101600">
            <a:solidFill>
              <a:srgbClr val="B9B9B9"/>
            </a:solidFill>
            <a:prstDash val="solid"/>
            <a:round/>
          </a:ln>
          <a:effectLst/>
        </p:spPr>
        <p:txBody>
          <a:bodyPr anchor="ctr" bIns="0" lIns="0" rIns="0" tIns="0"/>
          <a:lstStyle/>
          <a:p>
            <a:pPr defTabSz="168177" eaLnBrk="1" hangingPunct="1">
              <a:defRPr/>
            </a:pPr>
            <a:endParaRPr lang="es-ES" noProof="1" sz="400">
              <a:solidFill>
                <a:schemeClr val="bg1">
                  <a:lumMod val="85000"/>
                </a:schemeClr>
              </a:solidFill>
              <a:latin charset="0" panose="020b0604020202030204" typeface="Helvetica"/>
              <a:ea charset="-128" panose="020b0600070205080204" pitchFamily="34" typeface="MS PGothic"/>
              <a:sym charset="0" panose="020b0604020202030204" typeface="Helvetica"/>
            </a:endParaRPr>
          </a:p>
        </p:txBody>
      </p:sp>
      <p:sp>
        <p:nvSpPr>
          <p:cNvPr id="37" name="Line 17"/>
          <p:cNvSpPr>
            <a:spLocks noChangeShapeType="1"/>
          </p:cNvSpPr>
          <p:nvPr/>
        </p:nvSpPr>
        <p:spPr bwMode="auto">
          <a:xfrm flipV="1">
            <a:off x="3932714" y="2967103"/>
            <a:ext cx="1136808" cy="708033"/>
          </a:xfrm>
          <a:prstGeom prst="line">
            <a:avLst/>
          </a:prstGeom>
          <a:noFill/>
          <a:ln cap="flat" cmpd="sng" w="101600">
            <a:solidFill>
              <a:srgbClr val="B9B9B9"/>
            </a:solidFill>
            <a:prstDash val="solid"/>
            <a:round/>
          </a:ln>
          <a:effectLst/>
        </p:spPr>
        <p:txBody>
          <a:bodyPr anchor="ctr" bIns="0" lIns="0" rIns="0" tIns="0"/>
          <a:lstStyle/>
          <a:p>
            <a:pPr defTabSz="168177" eaLnBrk="1" hangingPunct="1">
              <a:defRPr/>
            </a:pPr>
            <a:endParaRPr lang="es-ES" noProof="1" sz="400">
              <a:solidFill>
                <a:schemeClr val="bg1">
                  <a:lumMod val="85000"/>
                </a:schemeClr>
              </a:solidFill>
              <a:latin charset="0" panose="020b0604020202030204" typeface="Helvetica"/>
              <a:ea charset="-128" panose="020b0600070205080204" pitchFamily="34" typeface="MS PGothic"/>
              <a:sym charset="0" panose="020b0604020202030204" typeface="Helvetica"/>
            </a:endParaRPr>
          </a:p>
        </p:txBody>
      </p:sp>
      <p:sp>
        <p:nvSpPr>
          <p:cNvPr id="38" name="Line 18"/>
          <p:cNvSpPr>
            <a:spLocks noChangeShapeType="1"/>
          </p:cNvSpPr>
          <p:nvPr/>
        </p:nvSpPr>
        <p:spPr bwMode="auto">
          <a:xfrm>
            <a:off x="3930492" y="2583216"/>
            <a:ext cx="1137920" cy="381674"/>
          </a:xfrm>
          <a:prstGeom prst="line">
            <a:avLst/>
          </a:prstGeom>
          <a:noFill/>
          <a:ln cap="flat" cmpd="sng" w="101600">
            <a:solidFill>
              <a:srgbClr val="B9B9B9"/>
            </a:solidFill>
            <a:prstDash val="solid"/>
            <a:round/>
          </a:ln>
          <a:effectLst/>
        </p:spPr>
        <p:txBody>
          <a:bodyPr anchor="ctr" bIns="0" lIns="0" rIns="0" tIns="0"/>
          <a:lstStyle/>
          <a:p>
            <a:pPr defTabSz="168177" eaLnBrk="1" hangingPunct="1">
              <a:defRPr/>
            </a:pPr>
            <a:endParaRPr lang="es-ES" noProof="1" sz="400">
              <a:solidFill>
                <a:schemeClr val="bg1">
                  <a:lumMod val="85000"/>
                </a:schemeClr>
              </a:solidFill>
              <a:latin charset="0" panose="020b0604020202030204" typeface="Helvetica"/>
              <a:ea charset="-128" panose="020b0600070205080204" pitchFamily="34" typeface="MS PGothic"/>
              <a:sym charset="0" panose="020b0604020202030204" typeface="Helvetica"/>
            </a:endParaRPr>
          </a:p>
        </p:txBody>
      </p:sp>
      <p:sp>
        <p:nvSpPr>
          <p:cNvPr id="39" name="Line 19"/>
          <p:cNvSpPr>
            <a:spLocks noChangeShapeType="1"/>
          </p:cNvSpPr>
          <p:nvPr/>
        </p:nvSpPr>
        <p:spPr bwMode="auto">
          <a:xfrm flipV="1">
            <a:off x="3932714" y="2006833"/>
            <a:ext cx="1113473" cy="578596"/>
          </a:xfrm>
          <a:prstGeom prst="line">
            <a:avLst/>
          </a:prstGeom>
          <a:noFill/>
          <a:ln cap="flat" cmpd="sng" w="101600">
            <a:solidFill>
              <a:srgbClr val="B9B9B9"/>
            </a:solidFill>
            <a:prstDash val="solid"/>
            <a:round/>
          </a:ln>
          <a:effectLst/>
        </p:spPr>
        <p:txBody>
          <a:bodyPr anchor="ctr" bIns="0" lIns="0" rIns="0" tIns="0"/>
          <a:lstStyle/>
          <a:p>
            <a:pPr defTabSz="168177" eaLnBrk="1" hangingPunct="1">
              <a:defRPr/>
            </a:pPr>
            <a:endParaRPr lang="es-ES" noProof="1" sz="400">
              <a:solidFill>
                <a:schemeClr val="bg1">
                  <a:lumMod val="85000"/>
                </a:schemeClr>
              </a:solidFill>
              <a:latin charset="0" panose="020b0604020202030204" typeface="Helvetica"/>
              <a:ea charset="-128" panose="020b0600070205080204" pitchFamily="34" typeface="MS PGothic"/>
              <a:sym charset="0" panose="020b0604020202030204" typeface="Helvetica"/>
            </a:endParaRPr>
          </a:p>
        </p:txBody>
      </p:sp>
      <p:sp>
        <p:nvSpPr>
          <p:cNvPr id="40" name="Line 20"/>
          <p:cNvSpPr>
            <a:spLocks noChangeShapeType="1"/>
          </p:cNvSpPr>
          <p:nvPr/>
        </p:nvSpPr>
        <p:spPr bwMode="auto">
          <a:xfrm>
            <a:off x="3941604" y="1605245"/>
            <a:ext cx="1101248" cy="392737"/>
          </a:xfrm>
          <a:prstGeom prst="line">
            <a:avLst/>
          </a:prstGeom>
          <a:noFill/>
          <a:ln cap="flat" cmpd="sng" w="101600">
            <a:solidFill>
              <a:srgbClr val="B9B9B9"/>
            </a:solidFill>
            <a:prstDash val="solid"/>
            <a:round/>
          </a:ln>
          <a:effectLst/>
        </p:spPr>
        <p:txBody>
          <a:bodyPr anchor="ctr" bIns="0" lIns="0" rIns="0" tIns="0"/>
          <a:lstStyle/>
          <a:p>
            <a:pPr defTabSz="168177" eaLnBrk="1" hangingPunct="1">
              <a:defRPr/>
            </a:pPr>
            <a:endParaRPr lang="es-ES" noProof="1" sz="400">
              <a:solidFill>
                <a:schemeClr val="bg1">
                  <a:lumMod val="85000"/>
                </a:schemeClr>
              </a:solidFill>
              <a:latin charset="0" panose="020b0604020202030204" typeface="Helvetica"/>
              <a:ea charset="-128" panose="020b0600070205080204" pitchFamily="34" typeface="MS PGothic"/>
              <a:sym charset="0" panose="020b0604020202030204" typeface="Helvetica"/>
            </a:endParaRPr>
          </a:p>
        </p:txBody>
      </p:sp>
      <p:sp>
        <p:nvSpPr>
          <p:cNvPr id="41" name="AutoShape 21"/>
          <p:cNvSpPr/>
          <p:nvPr/>
        </p:nvSpPr>
        <p:spPr bwMode="auto">
          <a:xfrm>
            <a:off x="4962843" y="1915009"/>
            <a:ext cx="160020" cy="15930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cap="flat" cmpd="sng" w="25400">
            <a:solidFill>
              <a:srgbClr val="000000">
                <a:alpha val="0"/>
              </a:srgbClr>
            </a:solidFill>
            <a:prstDash val="solid"/>
            <a:miter lim="0"/>
          </a:ln>
          <a:effectLst/>
        </p:spPr>
        <p:txBody>
          <a:bodyPr anchor="ctr" bIns="0" lIns="0" rIns="0" tIns="0"/>
          <a:lstStyle/>
          <a:p>
            <a:pPr defTabSz="215213" eaLnBrk="1" hangingPunct="1">
              <a:defRPr/>
            </a:pPr>
            <a:endParaRPr lang="es-ES" noProof="1" sz="1500">
              <a:solidFill>
                <a:schemeClr val="bg1">
                  <a:lumMod val="85000"/>
                </a:schemeClr>
              </a:solidFill>
              <a:effectLst>
                <a:outerShdw algn="tl" blurRad="38100" dir="2700000" dist="38100">
                  <a:srgbClr val="000000"/>
                </a:outerShdw>
              </a:effectLst>
              <a:latin charset="0" typeface="Gill Sans"/>
              <a:ea charset="-128" panose="020b0600070205080204" pitchFamily="34" typeface="MS PGothic"/>
              <a:cs charset="0" typeface="Gill Sans"/>
              <a:sym charset="0" typeface="Gill Sans"/>
            </a:endParaRPr>
          </a:p>
        </p:txBody>
      </p:sp>
      <p:sp>
        <p:nvSpPr>
          <p:cNvPr id="42" name="AutoShape 22"/>
          <p:cNvSpPr/>
          <p:nvPr/>
        </p:nvSpPr>
        <p:spPr bwMode="auto">
          <a:xfrm>
            <a:off x="4987290" y="2879705"/>
            <a:ext cx="160020" cy="158201"/>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cap="flat" cmpd="sng" w="25400">
            <a:solidFill>
              <a:srgbClr val="000000">
                <a:alpha val="0"/>
              </a:srgbClr>
            </a:solidFill>
            <a:prstDash val="solid"/>
            <a:miter lim="0"/>
          </a:ln>
          <a:effectLst/>
        </p:spPr>
        <p:txBody>
          <a:bodyPr anchor="ctr" bIns="0" lIns="0" rIns="0" tIns="0"/>
          <a:lstStyle/>
          <a:p>
            <a:pPr defTabSz="215213" eaLnBrk="1" hangingPunct="1">
              <a:defRPr/>
            </a:pPr>
            <a:endParaRPr lang="es-ES" noProof="1" sz="1500">
              <a:solidFill>
                <a:schemeClr val="bg1">
                  <a:lumMod val="85000"/>
                </a:schemeClr>
              </a:solidFill>
              <a:effectLst>
                <a:outerShdw algn="tl" blurRad="38100" dir="2700000" dist="38100">
                  <a:srgbClr val="000000"/>
                </a:outerShdw>
              </a:effectLst>
              <a:latin charset="0" typeface="Gill Sans"/>
              <a:ea charset="-128" panose="020b0600070205080204" pitchFamily="34" typeface="MS PGothic"/>
              <a:cs charset="0" typeface="Gill Sans"/>
              <a:sym charset="0" typeface="Gill Sans"/>
            </a:endParaRPr>
          </a:p>
        </p:txBody>
      </p:sp>
      <p:sp>
        <p:nvSpPr>
          <p:cNvPr id="43" name="AutoShape 23"/>
          <p:cNvSpPr/>
          <p:nvPr/>
        </p:nvSpPr>
        <p:spPr bwMode="auto">
          <a:xfrm>
            <a:off x="5019517" y="3962775"/>
            <a:ext cx="158908" cy="15820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cap="flat" cmpd="sng" w="25400">
            <a:solidFill>
              <a:srgbClr val="000000">
                <a:alpha val="0"/>
              </a:srgbClr>
            </a:solidFill>
            <a:prstDash val="solid"/>
            <a:miter lim="0"/>
          </a:ln>
          <a:effectLst/>
        </p:spPr>
        <p:txBody>
          <a:bodyPr anchor="ctr" bIns="0" lIns="0" rIns="0" tIns="0"/>
          <a:lstStyle/>
          <a:p>
            <a:pPr defTabSz="215213" eaLnBrk="1" hangingPunct="1">
              <a:defRPr/>
            </a:pPr>
            <a:endParaRPr lang="es-ES" noProof="1" sz="1500">
              <a:solidFill>
                <a:schemeClr val="bg1">
                  <a:lumMod val="85000"/>
                </a:schemeClr>
              </a:solidFill>
              <a:effectLst>
                <a:outerShdw algn="tl" blurRad="38100" dir="2700000" dist="38100">
                  <a:srgbClr val="000000"/>
                </a:outerShdw>
              </a:effectLst>
              <a:latin charset="0" typeface="Gill Sans"/>
              <a:ea charset="-128" panose="020b0600070205080204" pitchFamily="34" typeface="MS PGothic"/>
              <a:cs charset="0" typeface="Gill Sans"/>
              <a:sym charset="0" typeface="Gill Sans"/>
            </a:endParaRPr>
          </a:p>
        </p:txBody>
      </p:sp>
      <p:sp>
        <p:nvSpPr>
          <p:cNvPr id="44" name="AutoShape 24"/>
          <p:cNvSpPr/>
          <p:nvPr/>
        </p:nvSpPr>
        <p:spPr bwMode="auto">
          <a:xfrm>
            <a:off x="3872707" y="1523378"/>
            <a:ext cx="160020" cy="158201"/>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cap="flat" cmpd="sng" w="25400">
            <a:solidFill>
              <a:srgbClr val="000000">
                <a:alpha val="0"/>
              </a:srgbClr>
            </a:solidFill>
            <a:prstDash val="solid"/>
            <a:miter lim="0"/>
          </a:ln>
          <a:effectLst/>
        </p:spPr>
        <p:txBody>
          <a:bodyPr anchor="ctr" bIns="0" lIns="0" rIns="0" tIns="0"/>
          <a:lstStyle/>
          <a:p>
            <a:pPr algn="r" defTabSz="215213" eaLnBrk="1" hangingPunct="1">
              <a:defRPr/>
            </a:pPr>
            <a:endParaRPr lang="es-ES" noProof="1" sz="1500">
              <a:solidFill>
                <a:schemeClr val="bg1">
                  <a:lumMod val="85000"/>
                </a:schemeClr>
              </a:solidFill>
              <a:effectLst>
                <a:outerShdw algn="tl" blurRad="38100" dir="2700000" dist="38100">
                  <a:srgbClr val="000000"/>
                </a:outerShdw>
              </a:effectLst>
              <a:latin charset="0" typeface="Gill Sans"/>
              <a:ea charset="-128" panose="020b0600070205080204" pitchFamily="34" typeface="MS PGothic"/>
              <a:cs charset="0" typeface="Gill Sans"/>
              <a:sym charset="0" typeface="Gill Sans"/>
            </a:endParaRPr>
          </a:p>
        </p:txBody>
      </p:sp>
      <p:sp>
        <p:nvSpPr>
          <p:cNvPr id="45" name="AutoShape 25"/>
          <p:cNvSpPr/>
          <p:nvPr/>
        </p:nvSpPr>
        <p:spPr bwMode="auto">
          <a:xfrm>
            <a:off x="3860483" y="2493605"/>
            <a:ext cx="158909" cy="15930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cap="flat" cmpd="sng" w="25400">
            <a:solidFill>
              <a:srgbClr val="000000">
                <a:alpha val="0"/>
              </a:srgbClr>
            </a:solidFill>
            <a:prstDash val="solid"/>
            <a:miter lim="0"/>
          </a:ln>
          <a:effectLst/>
        </p:spPr>
        <p:txBody>
          <a:bodyPr anchor="ctr" bIns="0" lIns="0" rIns="0" tIns="0"/>
          <a:lstStyle/>
          <a:p>
            <a:pPr algn="r" defTabSz="215213" eaLnBrk="1" hangingPunct="1">
              <a:defRPr/>
            </a:pPr>
            <a:endParaRPr lang="es-ES" noProof="1" sz="1500">
              <a:solidFill>
                <a:schemeClr val="bg1">
                  <a:lumMod val="85000"/>
                </a:schemeClr>
              </a:solidFill>
              <a:effectLst>
                <a:outerShdw algn="tl" blurRad="38100" dir="2700000" dist="38100">
                  <a:srgbClr val="000000"/>
                </a:outerShdw>
              </a:effectLst>
              <a:latin charset="0" typeface="Gill Sans"/>
              <a:ea charset="-128" panose="020b0600070205080204" pitchFamily="34" typeface="MS PGothic"/>
              <a:cs charset="0" typeface="Gill Sans"/>
              <a:sym charset="0" typeface="Gill Sans"/>
            </a:endParaRPr>
          </a:p>
        </p:txBody>
      </p:sp>
      <p:sp>
        <p:nvSpPr>
          <p:cNvPr id="46" name="AutoShape 26"/>
          <p:cNvSpPr/>
          <p:nvPr/>
        </p:nvSpPr>
        <p:spPr bwMode="auto">
          <a:xfrm>
            <a:off x="3854927" y="3588844"/>
            <a:ext cx="158908" cy="15930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cap="flat" cmpd="sng" w="25400">
            <a:solidFill>
              <a:srgbClr val="000000">
                <a:alpha val="0"/>
              </a:srgbClr>
            </a:solidFill>
            <a:prstDash val="solid"/>
            <a:miter lim="0"/>
          </a:ln>
          <a:effectLst/>
        </p:spPr>
        <p:txBody>
          <a:bodyPr anchor="ctr" bIns="0" lIns="0" rIns="0" tIns="0"/>
          <a:lstStyle/>
          <a:p>
            <a:pPr algn="r" defTabSz="215213" eaLnBrk="1" hangingPunct="1">
              <a:defRPr/>
            </a:pPr>
            <a:endParaRPr lang="es-ES" noProof="1" sz="1500">
              <a:solidFill>
                <a:schemeClr val="bg1">
                  <a:lumMod val="85000"/>
                </a:schemeClr>
              </a:solidFill>
              <a:effectLst>
                <a:outerShdw algn="tl" blurRad="38100" dir="2700000" dist="38100">
                  <a:srgbClr val="000000"/>
                </a:outerShdw>
              </a:effectLst>
              <a:latin charset="0" typeface="Gill Sans"/>
              <a:ea charset="-128" panose="020b0600070205080204" pitchFamily="34" typeface="MS PGothic"/>
              <a:cs charset="0" pitchFamily="34" typeface="Arial"/>
              <a:sym charset="0" typeface="Gill Sans"/>
            </a:endParaRPr>
          </a:p>
        </p:txBody>
      </p:sp>
      <p:sp>
        <p:nvSpPr>
          <p:cNvPr id="47" name="TextBox 23"/>
          <p:cNvSpPr txBox="1">
            <a:spLocks noChangeArrowheads="1"/>
          </p:cNvSpPr>
          <p:nvPr/>
        </p:nvSpPr>
        <p:spPr bwMode="auto">
          <a:xfrm>
            <a:off x="1044575" y="1574268"/>
            <a:ext cx="1806893"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algn="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点击添加相关标题文字，点击添加相关标题文字，点击添加相关标题文字，点击添加相关标题文字，点击添加相关标题文字。</a:t>
            </a:r>
          </a:p>
        </p:txBody>
      </p:sp>
      <p:sp>
        <p:nvSpPr>
          <p:cNvPr id="48" name="TextBox 24"/>
          <p:cNvSpPr txBox="1">
            <a:spLocks noChangeArrowheads="1"/>
          </p:cNvSpPr>
          <p:nvPr/>
        </p:nvSpPr>
        <p:spPr bwMode="auto">
          <a:xfrm>
            <a:off x="1745772" y="1374027"/>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algn="r" eaLnBrk="1" hangingPunct="1"/>
            <a:r>
              <a:rPr altLang="en-US" lang="zh-CN" sz="1100">
                <a:solidFill>
                  <a:schemeClr val="bg1">
                    <a:lumMod val="85000"/>
                  </a:schemeClr>
                </a:solidFill>
                <a:ea charset="-122" panose="020b0503020204020204" pitchFamily="34" typeface="微软雅黑"/>
              </a:rPr>
              <a:t>请替换文字内容</a:t>
            </a:r>
          </a:p>
        </p:txBody>
      </p:sp>
      <p:sp>
        <p:nvSpPr>
          <p:cNvPr id="49" name="TextBox 23"/>
          <p:cNvSpPr txBox="1">
            <a:spLocks noChangeArrowheads="1"/>
          </p:cNvSpPr>
          <p:nvPr/>
        </p:nvSpPr>
        <p:spPr bwMode="auto">
          <a:xfrm>
            <a:off x="1044575" y="2527901"/>
            <a:ext cx="1806893"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algn="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点击添加相关标题文字，点击添加相关标题文字，点击添加相关标题文字，点击添加相关标题文字，点击添加相关标题文字。</a:t>
            </a:r>
          </a:p>
        </p:txBody>
      </p:sp>
      <p:sp>
        <p:nvSpPr>
          <p:cNvPr id="50" name="TextBox 24"/>
          <p:cNvSpPr txBox="1">
            <a:spLocks noChangeArrowheads="1"/>
          </p:cNvSpPr>
          <p:nvPr/>
        </p:nvSpPr>
        <p:spPr bwMode="auto">
          <a:xfrm>
            <a:off x="1745772" y="2326554"/>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algn="r" eaLnBrk="1" hangingPunct="1"/>
            <a:r>
              <a:rPr altLang="en-US" lang="zh-CN" sz="1100">
                <a:solidFill>
                  <a:schemeClr val="bg1">
                    <a:lumMod val="85000"/>
                  </a:schemeClr>
                </a:solidFill>
                <a:ea charset="-122" panose="020b0503020204020204" pitchFamily="34" typeface="微软雅黑"/>
              </a:rPr>
              <a:t>请替换文字内容</a:t>
            </a:r>
          </a:p>
        </p:txBody>
      </p:sp>
      <p:sp>
        <p:nvSpPr>
          <p:cNvPr id="51" name="TextBox 23"/>
          <p:cNvSpPr txBox="1">
            <a:spLocks noChangeArrowheads="1"/>
          </p:cNvSpPr>
          <p:nvPr/>
        </p:nvSpPr>
        <p:spPr bwMode="auto">
          <a:xfrm>
            <a:off x="1044575" y="3524679"/>
            <a:ext cx="1806893"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algn="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点击添加相关标题文字，点击添加相关标题文字，点击添加相关标题文字，点击添加相关标题文字，点击添加相关标题文字。</a:t>
            </a:r>
          </a:p>
        </p:txBody>
      </p:sp>
      <p:sp>
        <p:nvSpPr>
          <p:cNvPr id="52" name="TextBox 24"/>
          <p:cNvSpPr txBox="1">
            <a:spLocks noChangeArrowheads="1"/>
          </p:cNvSpPr>
          <p:nvPr/>
        </p:nvSpPr>
        <p:spPr bwMode="auto">
          <a:xfrm>
            <a:off x="1745772" y="3324439"/>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algn="r" eaLnBrk="1" hangingPunct="1"/>
            <a:r>
              <a:rPr altLang="en-US" lang="zh-CN" sz="1100">
                <a:solidFill>
                  <a:schemeClr val="bg1">
                    <a:lumMod val="85000"/>
                  </a:schemeClr>
                </a:solidFill>
                <a:ea charset="-122" panose="020b0503020204020204" pitchFamily="34" typeface="微软雅黑"/>
              </a:rPr>
              <a:t>请替换文字内容</a:t>
            </a:r>
          </a:p>
        </p:txBody>
      </p:sp>
      <p:sp>
        <p:nvSpPr>
          <p:cNvPr id="53" name="TextBox 23"/>
          <p:cNvSpPr txBox="1">
            <a:spLocks noChangeArrowheads="1"/>
          </p:cNvSpPr>
          <p:nvPr/>
        </p:nvSpPr>
        <p:spPr bwMode="auto">
          <a:xfrm>
            <a:off x="6191886" y="1715875"/>
            <a:ext cx="1806893"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点击添加相关标题文字，点击添加相关标题文字，点击添加相关标题文字，点击添加相关标题文字，点击添加相关标题文字。</a:t>
            </a:r>
          </a:p>
        </p:txBody>
      </p:sp>
      <p:sp>
        <p:nvSpPr>
          <p:cNvPr id="54" name="TextBox 24"/>
          <p:cNvSpPr txBox="1">
            <a:spLocks noChangeArrowheads="1"/>
          </p:cNvSpPr>
          <p:nvPr/>
        </p:nvSpPr>
        <p:spPr bwMode="auto">
          <a:xfrm>
            <a:off x="6191884" y="1525591"/>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55" name="TextBox 23"/>
          <p:cNvSpPr txBox="1">
            <a:spLocks noChangeArrowheads="1"/>
          </p:cNvSpPr>
          <p:nvPr/>
        </p:nvSpPr>
        <p:spPr bwMode="auto">
          <a:xfrm>
            <a:off x="6191886" y="2669508"/>
            <a:ext cx="1806893"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点击添加相关标题文字，点击添加相关标题文字，点击添加相关标题文字，点击添加相关标题文字，点击添加相关标题文字。</a:t>
            </a:r>
          </a:p>
        </p:txBody>
      </p:sp>
      <p:sp>
        <p:nvSpPr>
          <p:cNvPr id="56" name="TextBox 24"/>
          <p:cNvSpPr txBox="1">
            <a:spLocks noChangeArrowheads="1"/>
          </p:cNvSpPr>
          <p:nvPr/>
        </p:nvSpPr>
        <p:spPr bwMode="auto">
          <a:xfrm>
            <a:off x="6191884" y="2478117"/>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57" name="TextBox 23"/>
          <p:cNvSpPr txBox="1">
            <a:spLocks noChangeArrowheads="1"/>
          </p:cNvSpPr>
          <p:nvPr/>
        </p:nvSpPr>
        <p:spPr bwMode="auto">
          <a:xfrm>
            <a:off x="6191886" y="3666286"/>
            <a:ext cx="1806893"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点击添加相关标题文字，点击添加相关标题文字，点击添加相关标题文字，点击添加相关标题文字，点击添加相关标题文字。</a:t>
            </a:r>
          </a:p>
        </p:txBody>
      </p:sp>
      <p:sp>
        <p:nvSpPr>
          <p:cNvPr id="58" name="TextBox 24"/>
          <p:cNvSpPr txBox="1">
            <a:spLocks noChangeArrowheads="1"/>
          </p:cNvSpPr>
          <p:nvPr/>
        </p:nvSpPr>
        <p:spPr bwMode="auto">
          <a:xfrm>
            <a:off x="6191884" y="3476003"/>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59" name="平行四边形 58"/>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平行四边形 59"/>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平行四边形 60"/>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平行四边形 61"/>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3" name="直接连接符 62"/>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64"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65" name="Group 7"/>
          <p:cNvGrpSpPr/>
          <p:nvPr/>
        </p:nvGrpSpPr>
        <p:grpSpPr>
          <a:xfrm>
            <a:off x="180202" y="181952"/>
            <a:ext cx="216018" cy="113981"/>
            <a:chExt cx="1041399" cy="549275"/>
          </a:xfrm>
          <a:solidFill>
            <a:srgbClr val="133E73"/>
          </a:solidFill>
        </p:grpSpPr>
        <p:sp>
          <p:nvSpPr>
            <p:cNvPr id="66"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7"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8"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69" name="6112">
            <a:hlinkClick action="ppaction://media"/>
          </p:cNvPr>
          <p:cNvPicPr>
            <a:picLocks noChangeAspect="1"/>
          </p:cNvPicPr>
          <p:nvPr>
            <a:audioFile r:link="rId4"/>
            <p:extLst>
              <p:ext uri="{DAA4B4D4-6D71-4841-9C94-3DE7FCFB9230}">
                <p14:media r:embed="rId5"/>
              </p:ext>
            </p:extLst>
          </p:nvPr>
        </p:nvPicPr>
        <p:blipFill>
          <a:blip r:embed="rId3"/>
          <a:stretch>
            <a:fillRect/>
          </a:stretch>
        </p:blipFill>
        <p:spPr>
          <a:xfrm>
            <a:off x="2268377" y="-1568065"/>
            <a:ext cx="1008084" cy="1008084"/>
          </a:xfrm>
          <a:prstGeom prst="rect">
            <a:avLst/>
          </a:prstGeom>
        </p:spPr>
      </p:pic>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65"/>
                                        </p:tgtEl>
                                        <p:attrNameLst>
                                          <p:attrName>style.visibility</p:attrName>
                                        </p:attrNameLst>
                                      </p:cBhvr>
                                      <p:to>
                                        <p:strVal val="visible"/>
                                      </p:to>
                                    </p:set>
                                    <p:anim calcmode="lin" valueType="num">
                                      <p:cBhvr additive="base">
                                        <p:cTn dur="500" fill="hold" id="7"/>
                                        <p:tgtEl>
                                          <p:spTgt spid="65"/>
                                        </p:tgtEl>
                                        <p:attrNameLst>
                                          <p:attrName>ppt_x</p:attrName>
                                        </p:attrNameLst>
                                      </p:cBhvr>
                                      <p:tavLst>
                                        <p:tav tm="0">
                                          <p:val>
                                            <p:strVal val="0-#ppt_w/2"/>
                                          </p:val>
                                        </p:tav>
                                        <p:tav tm="100000">
                                          <p:val>
                                            <p:strVal val="#ppt_x"/>
                                          </p:val>
                                        </p:tav>
                                      </p:tavLst>
                                    </p:anim>
                                    <p:anim calcmode="lin" valueType="num">
                                      <p:cBhvr additive="base">
                                        <p:cTn dur="500" fill="hold" id="8"/>
                                        <p:tgtEl>
                                          <p:spTgt spid="6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64"/>
                                        </p:tgtEl>
                                        <p:attrNameLst>
                                          <p:attrName>style.visibility</p:attrName>
                                        </p:attrNameLst>
                                      </p:cBhvr>
                                      <p:to>
                                        <p:strVal val="visible"/>
                                      </p:to>
                                    </p:set>
                                    <p:anim calcmode="lin" valueType="num">
                                      <p:cBhvr>
                                        <p:cTn dur="500" fill="hold" id="12"/>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64"/>
                                        </p:tgtEl>
                                        <p:attrNameLst>
                                          <p:attrName>ppt_y</p:attrName>
                                        </p:attrNameLst>
                                      </p:cBhvr>
                                      <p:tavLst>
                                        <p:tav tm="0">
                                          <p:val>
                                            <p:strVal val="#ppt_y"/>
                                          </p:val>
                                        </p:tav>
                                        <p:tav tm="100000">
                                          <p:val>
                                            <p:strVal val="#ppt_y"/>
                                          </p:val>
                                        </p:tav>
                                      </p:tavLst>
                                    </p:anim>
                                    <p:anim calcmode="lin" valueType="num">
                                      <p:cBhvr>
                                        <p:cTn dur="500" fill="hold" id="14"/>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6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64"/>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61"/>
                                        </p:tgtEl>
                                        <p:attrNameLst>
                                          <p:attrName>fillcolor</p:attrName>
                                        </p:attrNameLst>
                                      </p:cBhvr>
                                      <p:to>
                                        <a:srgbClr val="00AEEF"/>
                                      </p:to>
                                    </p:animClr>
                                    <p:set>
                                      <p:cBhvr>
                                        <p:cTn dur="300" fill="hold" id="20"/>
                                        <p:tgtEl>
                                          <p:spTgt spid="61"/>
                                        </p:tgtEl>
                                        <p:attrNameLst>
                                          <p:attrName>fill.type</p:attrName>
                                        </p:attrNameLst>
                                      </p:cBhvr>
                                      <p:to>
                                        <p:strVal val="solid"/>
                                      </p:to>
                                    </p:set>
                                    <p:set>
                                      <p:cBhvr>
                                        <p:cTn dur="300" fill="hold" id="21"/>
                                        <p:tgtEl>
                                          <p:spTgt spid="61"/>
                                        </p:tgtEl>
                                        <p:attrNameLst>
                                          <p:attrName>fill.on</p:attrName>
                                        </p:attrNameLst>
                                      </p:cBhvr>
                                      <p:to>
                                        <p:strVal val="true"/>
                                      </p:to>
                                    </p:set>
                                  </p:childTnLst>
                                </p:cTn>
                              </p:par>
                            </p:childTnLst>
                          </p:cTn>
                        </p:par>
                        <p:par>
                          <p:cTn fill="hold" id="22" nodeType="afterGroup">
                            <p:stCondLst>
                              <p:cond delay="1300"/>
                            </p:stCondLst>
                            <p:childTnLst>
                              <p:par>
                                <p:cTn fill="hold" grpId="0" id="23" nodeType="afterEffect" presetClass="entr" presetID="9" presetSubtype="0">
                                  <p:stCondLst>
                                    <p:cond delay="100"/>
                                  </p:stCondLst>
                                  <p:childTnLst>
                                    <p:set>
                                      <p:cBhvr>
                                        <p:cTn dur="1" fill="hold" id="24">
                                          <p:stCondLst>
                                            <p:cond delay="0"/>
                                          </p:stCondLst>
                                        </p:cTn>
                                        <p:tgtEl>
                                          <p:spTgt spid="33"/>
                                        </p:tgtEl>
                                        <p:attrNameLst>
                                          <p:attrName>style.visibility</p:attrName>
                                        </p:attrNameLst>
                                      </p:cBhvr>
                                      <p:to>
                                        <p:strVal val="visible"/>
                                      </p:to>
                                    </p:set>
                                    <p:animEffect filter="dissolve" transition="in">
                                      <p:cBhvr>
                                        <p:cTn dur="500" id="25"/>
                                        <p:tgtEl>
                                          <p:spTgt spid="33"/>
                                        </p:tgtEl>
                                      </p:cBhvr>
                                    </p:animEffect>
                                  </p:childTnLst>
                                </p:cTn>
                              </p:par>
                            </p:childTnLst>
                          </p:cTn>
                        </p:par>
                        <p:par>
                          <p:cTn fill="hold" id="26" nodeType="afterGroup">
                            <p:stCondLst>
                              <p:cond delay="1900"/>
                            </p:stCondLst>
                            <p:childTnLst>
                              <p:par>
                                <p:cTn fill="hold" grpId="0" id="27" nodeType="afterEffect" presetClass="entr" presetID="9" presetSubtype="0">
                                  <p:stCondLst>
                                    <p:cond delay="100"/>
                                  </p:stCondLst>
                                  <p:childTnLst>
                                    <p:set>
                                      <p:cBhvr>
                                        <p:cTn dur="1" fill="hold" id="28">
                                          <p:stCondLst>
                                            <p:cond delay="0"/>
                                          </p:stCondLst>
                                        </p:cTn>
                                        <p:tgtEl>
                                          <p:spTgt spid="35"/>
                                        </p:tgtEl>
                                        <p:attrNameLst>
                                          <p:attrName>style.visibility</p:attrName>
                                        </p:attrNameLst>
                                      </p:cBhvr>
                                      <p:to>
                                        <p:strVal val="visible"/>
                                      </p:to>
                                    </p:set>
                                    <p:animEffect filter="dissolve" transition="in">
                                      <p:cBhvr>
                                        <p:cTn dur="500" id="29"/>
                                        <p:tgtEl>
                                          <p:spTgt spid="35"/>
                                        </p:tgtEl>
                                      </p:cBhvr>
                                    </p:animEffect>
                                  </p:childTnLst>
                                </p:cTn>
                              </p:par>
                            </p:childTnLst>
                          </p:cTn>
                        </p:par>
                        <p:par>
                          <p:cTn fill="hold" id="30" nodeType="afterGroup">
                            <p:stCondLst>
                              <p:cond delay="2500"/>
                            </p:stCondLst>
                            <p:childTnLst>
                              <p:par>
                                <p:cTn fill="hold" id="31" nodeType="afterEffect" presetClass="entr" presetID="9" presetSubtype="0">
                                  <p:stCondLst>
                                    <p:cond delay="100"/>
                                  </p:stCondLst>
                                  <p:childTnLst>
                                    <p:set>
                                      <p:cBhvr>
                                        <p:cTn dur="1" fill="hold" id="32">
                                          <p:stCondLst>
                                            <p:cond delay="0"/>
                                          </p:stCondLst>
                                        </p:cTn>
                                        <p:tgtEl>
                                          <p:spTgt spid="31"/>
                                        </p:tgtEl>
                                        <p:attrNameLst>
                                          <p:attrName>style.visibility</p:attrName>
                                        </p:attrNameLst>
                                      </p:cBhvr>
                                      <p:to>
                                        <p:strVal val="visible"/>
                                      </p:to>
                                    </p:set>
                                    <p:animEffect filter="dissolve" transition="in">
                                      <p:cBhvr>
                                        <p:cTn dur="500" id="33"/>
                                        <p:tgtEl>
                                          <p:spTgt spid="31"/>
                                        </p:tgtEl>
                                      </p:cBhvr>
                                    </p:animEffect>
                                  </p:childTnLst>
                                </p:cTn>
                              </p:par>
                            </p:childTnLst>
                          </p:cTn>
                        </p:par>
                        <p:par>
                          <p:cTn fill="hold" id="34" nodeType="afterGroup">
                            <p:stCondLst>
                              <p:cond delay="3100"/>
                            </p:stCondLst>
                            <p:childTnLst>
                              <p:par>
                                <p:cTn fill="hold" id="35" nodeType="afterEffect" presetClass="entr" presetID="9" presetSubtype="0">
                                  <p:stCondLst>
                                    <p:cond delay="100"/>
                                  </p:stCondLst>
                                  <p:childTnLst>
                                    <p:set>
                                      <p:cBhvr>
                                        <p:cTn dur="1" fill="hold" id="36">
                                          <p:stCondLst>
                                            <p:cond delay="0"/>
                                          </p:stCondLst>
                                        </p:cTn>
                                        <p:tgtEl>
                                          <p:spTgt spid="32"/>
                                        </p:tgtEl>
                                        <p:attrNameLst>
                                          <p:attrName>style.visibility</p:attrName>
                                        </p:attrNameLst>
                                      </p:cBhvr>
                                      <p:to>
                                        <p:strVal val="visible"/>
                                      </p:to>
                                    </p:set>
                                    <p:animEffect filter="dissolve" transition="in">
                                      <p:cBhvr>
                                        <p:cTn dur="500" id="37"/>
                                        <p:tgtEl>
                                          <p:spTgt spid="32"/>
                                        </p:tgtEl>
                                      </p:cBhvr>
                                    </p:animEffect>
                                  </p:childTnLst>
                                </p:cTn>
                              </p:par>
                            </p:childTnLst>
                          </p:cTn>
                        </p:par>
                        <p:par>
                          <p:cTn fill="hold" id="38" nodeType="afterGroup">
                            <p:stCondLst>
                              <p:cond delay="3700"/>
                            </p:stCondLst>
                            <p:childTnLst>
                              <p:par>
                                <p:cTn fill="hold" id="39" nodeType="afterEffect" presetClass="entr" presetID="9" presetSubtype="0">
                                  <p:stCondLst>
                                    <p:cond delay="100"/>
                                  </p:stCondLst>
                                  <p:childTnLst>
                                    <p:set>
                                      <p:cBhvr>
                                        <p:cTn dur="1" fill="hold" id="40">
                                          <p:stCondLst>
                                            <p:cond delay="0"/>
                                          </p:stCondLst>
                                        </p:cTn>
                                        <p:tgtEl>
                                          <p:spTgt spid="34"/>
                                        </p:tgtEl>
                                        <p:attrNameLst>
                                          <p:attrName>style.visibility</p:attrName>
                                        </p:attrNameLst>
                                      </p:cBhvr>
                                      <p:to>
                                        <p:strVal val="visible"/>
                                      </p:to>
                                    </p:set>
                                    <p:animEffect filter="dissolve" transition="in">
                                      <p:cBhvr>
                                        <p:cTn dur="500" id="41"/>
                                        <p:tgtEl>
                                          <p:spTgt spid="34"/>
                                        </p:tgtEl>
                                      </p:cBhvr>
                                    </p:animEffect>
                                  </p:childTnLst>
                                </p:cTn>
                              </p:par>
                            </p:childTnLst>
                          </p:cTn>
                        </p:par>
                        <p:par>
                          <p:cTn fill="hold" id="42" nodeType="afterGroup">
                            <p:stCondLst>
                              <p:cond delay="4300"/>
                            </p:stCondLst>
                            <p:childTnLst>
                              <p:par>
                                <p:cTn fill="hold" grpId="0" id="43" nodeType="afterEffect" presetClass="entr" presetID="9" presetSubtype="0">
                                  <p:stCondLst>
                                    <p:cond delay="100"/>
                                  </p:stCondLst>
                                  <p:childTnLst>
                                    <p:set>
                                      <p:cBhvr>
                                        <p:cTn dur="1" fill="hold" id="44">
                                          <p:stCondLst>
                                            <p:cond delay="0"/>
                                          </p:stCondLst>
                                        </p:cTn>
                                        <p:tgtEl>
                                          <p:spTgt spid="30"/>
                                        </p:tgtEl>
                                        <p:attrNameLst>
                                          <p:attrName>style.visibility</p:attrName>
                                        </p:attrNameLst>
                                      </p:cBhvr>
                                      <p:to>
                                        <p:strVal val="visible"/>
                                      </p:to>
                                    </p:set>
                                    <p:animEffect filter="dissolve" transition="in">
                                      <p:cBhvr>
                                        <p:cTn dur="500" id="45"/>
                                        <p:tgtEl>
                                          <p:spTgt spid="30"/>
                                        </p:tgtEl>
                                      </p:cBhvr>
                                    </p:animEffect>
                                  </p:childTnLst>
                                </p:cTn>
                              </p:par>
                            </p:childTnLst>
                          </p:cTn>
                        </p:par>
                        <p:par>
                          <p:cTn fill="hold" id="46" nodeType="afterGroup">
                            <p:stCondLst>
                              <p:cond delay="4900"/>
                            </p:stCondLst>
                            <p:childTnLst>
                              <p:par>
                                <p:cTn fill="hold" id="47" nodeType="afterEffect" presetClass="entr" presetID="9" presetSubtype="0">
                                  <p:stCondLst>
                                    <p:cond delay="100"/>
                                  </p:stCondLst>
                                  <p:childTnLst>
                                    <p:set>
                                      <p:cBhvr>
                                        <p:cTn dur="1" fill="hold" id="48">
                                          <p:stCondLst>
                                            <p:cond delay="0"/>
                                          </p:stCondLst>
                                        </p:cTn>
                                        <p:tgtEl>
                                          <p:spTgt spid="41"/>
                                        </p:tgtEl>
                                        <p:attrNameLst>
                                          <p:attrName>style.visibility</p:attrName>
                                        </p:attrNameLst>
                                      </p:cBhvr>
                                      <p:to>
                                        <p:strVal val="visible"/>
                                      </p:to>
                                    </p:set>
                                    <p:animEffect filter="dissolve" transition="in">
                                      <p:cBhvr>
                                        <p:cTn dur="500" id="49"/>
                                        <p:tgtEl>
                                          <p:spTgt spid="41"/>
                                        </p:tgtEl>
                                      </p:cBhvr>
                                    </p:animEffect>
                                  </p:childTnLst>
                                </p:cTn>
                              </p:par>
                            </p:childTnLst>
                          </p:cTn>
                        </p:par>
                        <p:par>
                          <p:cTn fill="hold" id="50" nodeType="afterGroup">
                            <p:stCondLst>
                              <p:cond delay="5500"/>
                            </p:stCondLst>
                            <p:childTnLst>
                              <p:par>
                                <p:cTn fill="hold" id="51" nodeType="afterEffect" presetClass="entr" presetID="9" presetSubtype="0">
                                  <p:stCondLst>
                                    <p:cond delay="100"/>
                                  </p:stCondLst>
                                  <p:childTnLst>
                                    <p:set>
                                      <p:cBhvr>
                                        <p:cTn dur="1" fill="hold" id="52">
                                          <p:stCondLst>
                                            <p:cond delay="0"/>
                                          </p:stCondLst>
                                        </p:cTn>
                                        <p:tgtEl>
                                          <p:spTgt spid="42"/>
                                        </p:tgtEl>
                                        <p:attrNameLst>
                                          <p:attrName>style.visibility</p:attrName>
                                        </p:attrNameLst>
                                      </p:cBhvr>
                                      <p:to>
                                        <p:strVal val="visible"/>
                                      </p:to>
                                    </p:set>
                                    <p:animEffect filter="dissolve" transition="in">
                                      <p:cBhvr>
                                        <p:cTn dur="500" id="53"/>
                                        <p:tgtEl>
                                          <p:spTgt spid="42"/>
                                        </p:tgtEl>
                                      </p:cBhvr>
                                    </p:animEffect>
                                  </p:childTnLst>
                                </p:cTn>
                              </p:par>
                            </p:childTnLst>
                          </p:cTn>
                        </p:par>
                        <p:par>
                          <p:cTn fill="hold" id="54" nodeType="afterGroup">
                            <p:stCondLst>
                              <p:cond delay="6100"/>
                            </p:stCondLst>
                            <p:childTnLst>
                              <p:par>
                                <p:cTn fill="hold" id="55" nodeType="afterEffect" presetClass="entr" presetID="9" presetSubtype="0">
                                  <p:stCondLst>
                                    <p:cond delay="100"/>
                                  </p:stCondLst>
                                  <p:childTnLst>
                                    <p:set>
                                      <p:cBhvr>
                                        <p:cTn dur="1" fill="hold" id="56">
                                          <p:stCondLst>
                                            <p:cond delay="0"/>
                                          </p:stCondLst>
                                        </p:cTn>
                                        <p:tgtEl>
                                          <p:spTgt spid="43"/>
                                        </p:tgtEl>
                                        <p:attrNameLst>
                                          <p:attrName>style.visibility</p:attrName>
                                        </p:attrNameLst>
                                      </p:cBhvr>
                                      <p:to>
                                        <p:strVal val="visible"/>
                                      </p:to>
                                    </p:set>
                                    <p:animEffect filter="dissolve" transition="in">
                                      <p:cBhvr>
                                        <p:cTn dur="500" id="57"/>
                                        <p:tgtEl>
                                          <p:spTgt spid="43"/>
                                        </p:tgtEl>
                                      </p:cBhvr>
                                    </p:animEffect>
                                  </p:childTnLst>
                                </p:cTn>
                              </p:par>
                            </p:childTnLst>
                          </p:cTn>
                        </p:par>
                        <p:par>
                          <p:cTn fill="hold" id="58" nodeType="afterGroup">
                            <p:stCondLst>
                              <p:cond delay="6700"/>
                            </p:stCondLst>
                            <p:childTnLst>
                              <p:par>
                                <p:cTn fill="hold" id="59" nodeType="afterEffect" presetClass="entr" presetID="9" presetSubtype="0">
                                  <p:stCondLst>
                                    <p:cond delay="100"/>
                                  </p:stCondLst>
                                  <p:childTnLst>
                                    <p:set>
                                      <p:cBhvr>
                                        <p:cTn dur="1" fill="hold" id="60">
                                          <p:stCondLst>
                                            <p:cond delay="0"/>
                                          </p:stCondLst>
                                        </p:cTn>
                                        <p:tgtEl>
                                          <p:spTgt spid="44"/>
                                        </p:tgtEl>
                                        <p:attrNameLst>
                                          <p:attrName>style.visibility</p:attrName>
                                        </p:attrNameLst>
                                      </p:cBhvr>
                                      <p:to>
                                        <p:strVal val="visible"/>
                                      </p:to>
                                    </p:set>
                                    <p:animEffect filter="dissolve" transition="in">
                                      <p:cBhvr>
                                        <p:cTn dur="500" id="61"/>
                                        <p:tgtEl>
                                          <p:spTgt spid="44"/>
                                        </p:tgtEl>
                                      </p:cBhvr>
                                    </p:animEffect>
                                  </p:childTnLst>
                                </p:cTn>
                              </p:par>
                            </p:childTnLst>
                          </p:cTn>
                        </p:par>
                        <p:par>
                          <p:cTn fill="hold" id="62" nodeType="afterGroup">
                            <p:stCondLst>
                              <p:cond delay="7300"/>
                            </p:stCondLst>
                            <p:childTnLst>
                              <p:par>
                                <p:cTn fill="hold" id="63" nodeType="afterEffect" presetClass="entr" presetID="9" presetSubtype="0">
                                  <p:stCondLst>
                                    <p:cond delay="100"/>
                                  </p:stCondLst>
                                  <p:childTnLst>
                                    <p:set>
                                      <p:cBhvr>
                                        <p:cTn dur="1" fill="hold" id="64">
                                          <p:stCondLst>
                                            <p:cond delay="0"/>
                                          </p:stCondLst>
                                        </p:cTn>
                                        <p:tgtEl>
                                          <p:spTgt spid="45"/>
                                        </p:tgtEl>
                                        <p:attrNameLst>
                                          <p:attrName>style.visibility</p:attrName>
                                        </p:attrNameLst>
                                      </p:cBhvr>
                                      <p:to>
                                        <p:strVal val="visible"/>
                                      </p:to>
                                    </p:set>
                                    <p:animEffect filter="dissolve" transition="in">
                                      <p:cBhvr>
                                        <p:cTn dur="500" id="65"/>
                                        <p:tgtEl>
                                          <p:spTgt spid="45"/>
                                        </p:tgtEl>
                                      </p:cBhvr>
                                    </p:animEffect>
                                  </p:childTnLst>
                                </p:cTn>
                              </p:par>
                            </p:childTnLst>
                          </p:cTn>
                        </p:par>
                        <p:par>
                          <p:cTn fill="hold" id="66" nodeType="afterGroup">
                            <p:stCondLst>
                              <p:cond delay="7900"/>
                            </p:stCondLst>
                            <p:childTnLst>
                              <p:par>
                                <p:cTn fill="hold" id="67" nodeType="afterEffect" presetClass="entr" presetID="9" presetSubtype="0">
                                  <p:stCondLst>
                                    <p:cond delay="100"/>
                                  </p:stCondLst>
                                  <p:childTnLst>
                                    <p:set>
                                      <p:cBhvr>
                                        <p:cTn dur="1" fill="hold" id="68">
                                          <p:stCondLst>
                                            <p:cond delay="0"/>
                                          </p:stCondLst>
                                        </p:cTn>
                                        <p:tgtEl>
                                          <p:spTgt spid="46"/>
                                        </p:tgtEl>
                                        <p:attrNameLst>
                                          <p:attrName>style.visibility</p:attrName>
                                        </p:attrNameLst>
                                      </p:cBhvr>
                                      <p:to>
                                        <p:strVal val="visible"/>
                                      </p:to>
                                    </p:set>
                                    <p:animEffect filter="dissolve" transition="in">
                                      <p:cBhvr>
                                        <p:cTn dur="500" id="69"/>
                                        <p:tgtEl>
                                          <p:spTgt spid="46"/>
                                        </p:tgtEl>
                                      </p:cBhvr>
                                    </p:animEffect>
                                  </p:childTnLst>
                                </p:cTn>
                              </p:par>
                            </p:childTnLst>
                          </p:cTn>
                        </p:par>
                        <p:par>
                          <p:cTn fill="hold" id="70" nodeType="afterGroup">
                            <p:stCondLst>
                              <p:cond delay="8500"/>
                            </p:stCondLst>
                            <p:childTnLst>
                              <p:par>
                                <p:cTn fill="hold" id="71" nodeType="afterEffect" presetClass="mediacall" presetID="1" presetSubtype="0">
                                  <p:stCondLst>
                                    <p:cond delay="0"/>
                                  </p:stCondLst>
                                  <p:childTnLst>
                                    <p:cmd cmd="playFrom(0.0)" type="call">
                                      <p:cBhvr>
                                        <p:cTn dur="1" fill="hold" id="72"/>
                                        <p:tgtEl>
                                          <p:spTgt spid="69"/>
                                        </p:tgtEl>
                                      </p:cBhvr>
                                    </p:cmd>
                                  </p:childTnLst>
                                </p:cTn>
                              </p:par>
                            </p:childTnLst>
                          </p:cTn>
                        </p:par>
                        <p:par>
                          <p:cTn fill="hold" id="74" nodeType="afterGroup">
                            <p:stCondLst>
                              <p:cond delay="8501"/>
                            </p:stCondLst>
                            <p:childTnLst>
                              <p:par>
                                <p:cTn fill="hold" id="75" nodeType="afterEffect" presetClass="entr" presetID="9" presetSubtype="0">
                                  <p:stCondLst>
                                    <p:cond delay="100"/>
                                  </p:stCondLst>
                                  <p:childTnLst>
                                    <p:set>
                                      <p:cBhvr>
                                        <p:cTn dur="1" fill="hold" id="76">
                                          <p:stCondLst>
                                            <p:cond delay="0"/>
                                          </p:stCondLst>
                                        </p:cTn>
                                        <p:tgtEl>
                                          <p:spTgt spid="40"/>
                                        </p:tgtEl>
                                        <p:attrNameLst>
                                          <p:attrName>style.visibility</p:attrName>
                                        </p:attrNameLst>
                                      </p:cBhvr>
                                      <p:to>
                                        <p:strVal val="visible"/>
                                      </p:to>
                                    </p:set>
                                    <p:animEffect filter="dissolve" transition="in">
                                      <p:cBhvr>
                                        <p:cTn dur="500" id="77"/>
                                        <p:tgtEl>
                                          <p:spTgt spid="40"/>
                                        </p:tgtEl>
                                      </p:cBhvr>
                                    </p:animEffect>
                                  </p:childTnLst>
                                </p:cTn>
                              </p:par>
                            </p:childTnLst>
                          </p:cTn>
                        </p:par>
                        <p:par>
                          <p:cTn fill="hold" id="78" nodeType="afterGroup">
                            <p:stCondLst>
                              <p:cond delay="9101"/>
                            </p:stCondLst>
                            <p:childTnLst>
                              <p:par>
                                <p:cTn fill="hold" id="79" nodeType="afterEffect" presetClass="entr" presetID="9" presetSubtype="0">
                                  <p:stCondLst>
                                    <p:cond delay="100"/>
                                  </p:stCondLst>
                                  <p:childTnLst>
                                    <p:set>
                                      <p:cBhvr>
                                        <p:cTn dur="1" fill="hold" id="80">
                                          <p:stCondLst>
                                            <p:cond delay="0"/>
                                          </p:stCondLst>
                                        </p:cTn>
                                        <p:tgtEl>
                                          <p:spTgt spid="39"/>
                                        </p:tgtEl>
                                        <p:attrNameLst>
                                          <p:attrName>style.visibility</p:attrName>
                                        </p:attrNameLst>
                                      </p:cBhvr>
                                      <p:to>
                                        <p:strVal val="visible"/>
                                      </p:to>
                                    </p:set>
                                    <p:animEffect filter="dissolve" transition="in">
                                      <p:cBhvr>
                                        <p:cTn dur="500" id="81"/>
                                        <p:tgtEl>
                                          <p:spTgt spid="39"/>
                                        </p:tgtEl>
                                      </p:cBhvr>
                                    </p:animEffect>
                                  </p:childTnLst>
                                </p:cTn>
                              </p:par>
                            </p:childTnLst>
                          </p:cTn>
                        </p:par>
                        <p:par>
                          <p:cTn fill="hold" id="82" nodeType="afterGroup">
                            <p:stCondLst>
                              <p:cond delay="9701"/>
                            </p:stCondLst>
                            <p:childTnLst>
                              <p:par>
                                <p:cTn fill="hold" id="83" nodeType="afterEffect" presetClass="entr" presetID="9" presetSubtype="0">
                                  <p:stCondLst>
                                    <p:cond delay="100"/>
                                  </p:stCondLst>
                                  <p:childTnLst>
                                    <p:set>
                                      <p:cBhvr>
                                        <p:cTn dur="1" fill="hold" id="84">
                                          <p:stCondLst>
                                            <p:cond delay="0"/>
                                          </p:stCondLst>
                                        </p:cTn>
                                        <p:tgtEl>
                                          <p:spTgt spid="38"/>
                                        </p:tgtEl>
                                        <p:attrNameLst>
                                          <p:attrName>style.visibility</p:attrName>
                                        </p:attrNameLst>
                                      </p:cBhvr>
                                      <p:to>
                                        <p:strVal val="visible"/>
                                      </p:to>
                                    </p:set>
                                    <p:animEffect filter="dissolve" transition="in">
                                      <p:cBhvr>
                                        <p:cTn dur="500" id="85"/>
                                        <p:tgtEl>
                                          <p:spTgt spid="38"/>
                                        </p:tgtEl>
                                      </p:cBhvr>
                                    </p:animEffect>
                                  </p:childTnLst>
                                </p:cTn>
                              </p:par>
                            </p:childTnLst>
                          </p:cTn>
                        </p:par>
                        <p:par>
                          <p:cTn fill="hold" id="86" nodeType="afterGroup">
                            <p:stCondLst>
                              <p:cond delay="10301"/>
                            </p:stCondLst>
                            <p:childTnLst>
                              <p:par>
                                <p:cTn fill="hold" id="87" nodeType="afterEffect" presetClass="entr" presetID="9" presetSubtype="0">
                                  <p:stCondLst>
                                    <p:cond delay="100"/>
                                  </p:stCondLst>
                                  <p:childTnLst>
                                    <p:set>
                                      <p:cBhvr>
                                        <p:cTn dur="1" fill="hold" id="88">
                                          <p:stCondLst>
                                            <p:cond delay="0"/>
                                          </p:stCondLst>
                                        </p:cTn>
                                        <p:tgtEl>
                                          <p:spTgt spid="37"/>
                                        </p:tgtEl>
                                        <p:attrNameLst>
                                          <p:attrName>style.visibility</p:attrName>
                                        </p:attrNameLst>
                                      </p:cBhvr>
                                      <p:to>
                                        <p:strVal val="visible"/>
                                      </p:to>
                                    </p:set>
                                    <p:animEffect filter="dissolve" transition="in">
                                      <p:cBhvr>
                                        <p:cTn dur="500" id="89"/>
                                        <p:tgtEl>
                                          <p:spTgt spid="37"/>
                                        </p:tgtEl>
                                      </p:cBhvr>
                                    </p:animEffect>
                                  </p:childTnLst>
                                </p:cTn>
                              </p:par>
                            </p:childTnLst>
                          </p:cTn>
                        </p:par>
                        <p:par>
                          <p:cTn fill="hold" id="90" nodeType="afterGroup">
                            <p:stCondLst>
                              <p:cond delay="10901"/>
                            </p:stCondLst>
                            <p:childTnLst>
                              <p:par>
                                <p:cTn fill="hold" id="91" nodeType="afterEffect" presetClass="entr" presetID="9" presetSubtype="0">
                                  <p:stCondLst>
                                    <p:cond delay="100"/>
                                  </p:stCondLst>
                                  <p:childTnLst>
                                    <p:set>
                                      <p:cBhvr>
                                        <p:cTn dur="1" fill="hold" id="92">
                                          <p:stCondLst>
                                            <p:cond delay="0"/>
                                          </p:stCondLst>
                                        </p:cTn>
                                        <p:tgtEl>
                                          <p:spTgt spid="36"/>
                                        </p:tgtEl>
                                        <p:attrNameLst>
                                          <p:attrName>style.visibility</p:attrName>
                                        </p:attrNameLst>
                                      </p:cBhvr>
                                      <p:to>
                                        <p:strVal val="visible"/>
                                      </p:to>
                                    </p:set>
                                    <p:animEffect filter="dissolve" transition="in">
                                      <p:cBhvr>
                                        <p:cTn dur="500" id="93"/>
                                        <p:tgtEl>
                                          <p:spTgt spid="36"/>
                                        </p:tgtEl>
                                      </p:cBhvr>
                                    </p:animEffect>
                                  </p:childTnLst>
                                </p:cTn>
                              </p:par>
                            </p:childTnLst>
                          </p:cTn>
                        </p:par>
                        <p:par>
                          <p:cTn fill="hold" id="94" nodeType="afterGroup">
                            <p:stCondLst>
                              <p:cond delay="11501"/>
                            </p:stCondLst>
                            <p:childTnLst>
                              <p:par>
                                <p:cTn fill="hold" grpId="0" id="95" nodeType="afterEffect" presetClass="entr" presetID="12" presetSubtype="4">
                                  <p:stCondLst>
                                    <p:cond delay="0"/>
                                  </p:stCondLst>
                                  <p:childTnLst>
                                    <p:set>
                                      <p:cBhvr>
                                        <p:cTn dur="1" fill="hold" id="96">
                                          <p:stCondLst>
                                            <p:cond delay="0"/>
                                          </p:stCondLst>
                                        </p:cTn>
                                        <p:tgtEl>
                                          <p:spTgt spid="47"/>
                                        </p:tgtEl>
                                        <p:attrNameLst>
                                          <p:attrName>style.visibility</p:attrName>
                                        </p:attrNameLst>
                                      </p:cBhvr>
                                      <p:to>
                                        <p:strVal val="visible"/>
                                      </p:to>
                                    </p:set>
                                    <p:anim calcmode="lin" valueType="num">
                                      <p:cBhvr>
                                        <p:cTn dur="500" id="97"/>
                                        <p:tgtEl>
                                          <p:spTgt spid="47"/>
                                        </p:tgtEl>
                                        <p:attrNameLst>
                                          <p:attrName>ppt_y</p:attrName>
                                        </p:attrNameLst>
                                      </p:cBhvr>
                                      <p:tavLst>
                                        <p:tav tm="0">
                                          <p:val>
                                            <p:strVal val="#ppt_y+#ppt_h*1.125000"/>
                                          </p:val>
                                        </p:tav>
                                        <p:tav tm="100000">
                                          <p:val>
                                            <p:strVal val="#ppt_y"/>
                                          </p:val>
                                        </p:tav>
                                      </p:tavLst>
                                    </p:anim>
                                    <p:animEffect filter="wipe(up)" transition="in">
                                      <p:cBhvr>
                                        <p:cTn dur="500" id="98"/>
                                        <p:tgtEl>
                                          <p:spTgt spid="47"/>
                                        </p:tgtEl>
                                      </p:cBhvr>
                                    </p:animEffect>
                                  </p:childTnLst>
                                </p:cTn>
                              </p:par>
                              <p:par>
                                <p:cTn fill="hold" grpId="0" id="99" nodeType="withEffect" presetClass="entr" presetID="12" presetSubtype="1">
                                  <p:stCondLst>
                                    <p:cond delay="0"/>
                                  </p:stCondLst>
                                  <p:childTnLst>
                                    <p:set>
                                      <p:cBhvr>
                                        <p:cTn dur="1" fill="hold" id="100">
                                          <p:stCondLst>
                                            <p:cond delay="0"/>
                                          </p:stCondLst>
                                        </p:cTn>
                                        <p:tgtEl>
                                          <p:spTgt spid="48"/>
                                        </p:tgtEl>
                                        <p:attrNameLst>
                                          <p:attrName>style.visibility</p:attrName>
                                        </p:attrNameLst>
                                      </p:cBhvr>
                                      <p:to>
                                        <p:strVal val="visible"/>
                                      </p:to>
                                    </p:set>
                                    <p:anim calcmode="lin" valueType="num">
                                      <p:cBhvr>
                                        <p:cTn dur="500" id="101"/>
                                        <p:tgtEl>
                                          <p:spTgt spid="48"/>
                                        </p:tgtEl>
                                        <p:attrNameLst>
                                          <p:attrName>ppt_y</p:attrName>
                                        </p:attrNameLst>
                                      </p:cBhvr>
                                      <p:tavLst>
                                        <p:tav tm="0">
                                          <p:val>
                                            <p:strVal val="#ppt_y-#ppt_h*1.125000"/>
                                          </p:val>
                                        </p:tav>
                                        <p:tav tm="100000">
                                          <p:val>
                                            <p:strVal val="#ppt_y"/>
                                          </p:val>
                                        </p:tav>
                                      </p:tavLst>
                                    </p:anim>
                                    <p:animEffect filter="wipe(down)" transition="in">
                                      <p:cBhvr>
                                        <p:cTn dur="500" id="102"/>
                                        <p:tgtEl>
                                          <p:spTgt spid="48"/>
                                        </p:tgtEl>
                                      </p:cBhvr>
                                    </p:animEffect>
                                  </p:childTnLst>
                                </p:cTn>
                              </p:par>
                            </p:childTnLst>
                          </p:cTn>
                        </p:par>
                        <p:par>
                          <p:cTn fill="hold" id="103" nodeType="afterGroup">
                            <p:stCondLst>
                              <p:cond delay="12001"/>
                            </p:stCondLst>
                            <p:childTnLst>
                              <p:par>
                                <p:cTn fill="hold" grpId="0" id="104" nodeType="afterEffect" presetClass="entr" presetID="12" presetSubtype="4">
                                  <p:stCondLst>
                                    <p:cond delay="0"/>
                                  </p:stCondLst>
                                  <p:childTnLst>
                                    <p:set>
                                      <p:cBhvr>
                                        <p:cTn dur="1" fill="hold" id="105">
                                          <p:stCondLst>
                                            <p:cond delay="0"/>
                                          </p:stCondLst>
                                        </p:cTn>
                                        <p:tgtEl>
                                          <p:spTgt spid="49"/>
                                        </p:tgtEl>
                                        <p:attrNameLst>
                                          <p:attrName>style.visibility</p:attrName>
                                        </p:attrNameLst>
                                      </p:cBhvr>
                                      <p:to>
                                        <p:strVal val="visible"/>
                                      </p:to>
                                    </p:set>
                                    <p:anim calcmode="lin" valueType="num">
                                      <p:cBhvr>
                                        <p:cTn dur="500" id="106"/>
                                        <p:tgtEl>
                                          <p:spTgt spid="49"/>
                                        </p:tgtEl>
                                        <p:attrNameLst>
                                          <p:attrName>ppt_y</p:attrName>
                                        </p:attrNameLst>
                                      </p:cBhvr>
                                      <p:tavLst>
                                        <p:tav tm="0">
                                          <p:val>
                                            <p:strVal val="#ppt_y+#ppt_h*1.125000"/>
                                          </p:val>
                                        </p:tav>
                                        <p:tav tm="100000">
                                          <p:val>
                                            <p:strVal val="#ppt_y"/>
                                          </p:val>
                                        </p:tav>
                                      </p:tavLst>
                                    </p:anim>
                                    <p:animEffect filter="wipe(up)" transition="in">
                                      <p:cBhvr>
                                        <p:cTn dur="500" id="107"/>
                                        <p:tgtEl>
                                          <p:spTgt spid="49"/>
                                        </p:tgtEl>
                                      </p:cBhvr>
                                    </p:animEffect>
                                  </p:childTnLst>
                                </p:cTn>
                              </p:par>
                              <p:par>
                                <p:cTn fill="hold" grpId="0" id="108" nodeType="withEffect" presetClass="entr" presetID="12" presetSubtype="1">
                                  <p:stCondLst>
                                    <p:cond delay="0"/>
                                  </p:stCondLst>
                                  <p:childTnLst>
                                    <p:set>
                                      <p:cBhvr>
                                        <p:cTn dur="1" fill="hold" id="109">
                                          <p:stCondLst>
                                            <p:cond delay="0"/>
                                          </p:stCondLst>
                                        </p:cTn>
                                        <p:tgtEl>
                                          <p:spTgt spid="50"/>
                                        </p:tgtEl>
                                        <p:attrNameLst>
                                          <p:attrName>style.visibility</p:attrName>
                                        </p:attrNameLst>
                                      </p:cBhvr>
                                      <p:to>
                                        <p:strVal val="visible"/>
                                      </p:to>
                                    </p:set>
                                    <p:anim calcmode="lin" valueType="num">
                                      <p:cBhvr>
                                        <p:cTn dur="500" id="110"/>
                                        <p:tgtEl>
                                          <p:spTgt spid="50"/>
                                        </p:tgtEl>
                                        <p:attrNameLst>
                                          <p:attrName>ppt_y</p:attrName>
                                        </p:attrNameLst>
                                      </p:cBhvr>
                                      <p:tavLst>
                                        <p:tav tm="0">
                                          <p:val>
                                            <p:strVal val="#ppt_y-#ppt_h*1.125000"/>
                                          </p:val>
                                        </p:tav>
                                        <p:tav tm="100000">
                                          <p:val>
                                            <p:strVal val="#ppt_y"/>
                                          </p:val>
                                        </p:tav>
                                      </p:tavLst>
                                    </p:anim>
                                    <p:animEffect filter="wipe(down)" transition="in">
                                      <p:cBhvr>
                                        <p:cTn dur="500" id="111"/>
                                        <p:tgtEl>
                                          <p:spTgt spid="50"/>
                                        </p:tgtEl>
                                      </p:cBhvr>
                                    </p:animEffect>
                                  </p:childTnLst>
                                </p:cTn>
                              </p:par>
                            </p:childTnLst>
                          </p:cTn>
                        </p:par>
                        <p:par>
                          <p:cTn fill="hold" id="112" nodeType="afterGroup">
                            <p:stCondLst>
                              <p:cond delay="12501"/>
                            </p:stCondLst>
                            <p:childTnLst>
                              <p:par>
                                <p:cTn fill="hold" grpId="0" id="113" nodeType="afterEffect" presetClass="entr" presetID="12" presetSubtype="4">
                                  <p:stCondLst>
                                    <p:cond delay="0"/>
                                  </p:stCondLst>
                                  <p:childTnLst>
                                    <p:set>
                                      <p:cBhvr>
                                        <p:cTn dur="1" fill="hold" id="114">
                                          <p:stCondLst>
                                            <p:cond delay="0"/>
                                          </p:stCondLst>
                                        </p:cTn>
                                        <p:tgtEl>
                                          <p:spTgt spid="51"/>
                                        </p:tgtEl>
                                        <p:attrNameLst>
                                          <p:attrName>style.visibility</p:attrName>
                                        </p:attrNameLst>
                                      </p:cBhvr>
                                      <p:to>
                                        <p:strVal val="visible"/>
                                      </p:to>
                                    </p:set>
                                    <p:anim calcmode="lin" valueType="num">
                                      <p:cBhvr>
                                        <p:cTn dur="500" id="115"/>
                                        <p:tgtEl>
                                          <p:spTgt spid="51"/>
                                        </p:tgtEl>
                                        <p:attrNameLst>
                                          <p:attrName>ppt_y</p:attrName>
                                        </p:attrNameLst>
                                      </p:cBhvr>
                                      <p:tavLst>
                                        <p:tav tm="0">
                                          <p:val>
                                            <p:strVal val="#ppt_y+#ppt_h*1.125000"/>
                                          </p:val>
                                        </p:tav>
                                        <p:tav tm="100000">
                                          <p:val>
                                            <p:strVal val="#ppt_y"/>
                                          </p:val>
                                        </p:tav>
                                      </p:tavLst>
                                    </p:anim>
                                    <p:animEffect filter="wipe(up)" transition="in">
                                      <p:cBhvr>
                                        <p:cTn dur="500" id="116"/>
                                        <p:tgtEl>
                                          <p:spTgt spid="51"/>
                                        </p:tgtEl>
                                      </p:cBhvr>
                                    </p:animEffect>
                                  </p:childTnLst>
                                </p:cTn>
                              </p:par>
                              <p:par>
                                <p:cTn fill="hold" grpId="0" id="117" nodeType="withEffect" presetClass="entr" presetID="12" presetSubtype="1">
                                  <p:stCondLst>
                                    <p:cond delay="0"/>
                                  </p:stCondLst>
                                  <p:childTnLst>
                                    <p:set>
                                      <p:cBhvr>
                                        <p:cTn dur="1" fill="hold" id="118">
                                          <p:stCondLst>
                                            <p:cond delay="0"/>
                                          </p:stCondLst>
                                        </p:cTn>
                                        <p:tgtEl>
                                          <p:spTgt spid="52"/>
                                        </p:tgtEl>
                                        <p:attrNameLst>
                                          <p:attrName>style.visibility</p:attrName>
                                        </p:attrNameLst>
                                      </p:cBhvr>
                                      <p:to>
                                        <p:strVal val="visible"/>
                                      </p:to>
                                    </p:set>
                                    <p:anim calcmode="lin" valueType="num">
                                      <p:cBhvr>
                                        <p:cTn dur="500" id="119"/>
                                        <p:tgtEl>
                                          <p:spTgt spid="52"/>
                                        </p:tgtEl>
                                        <p:attrNameLst>
                                          <p:attrName>ppt_y</p:attrName>
                                        </p:attrNameLst>
                                      </p:cBhvr>
                                      <p:tavLst>
                                        <p:tav tm="0">
                                          <p:val>
                                            <p:strVal val="#ppt_y-#ppt_h*1.125000"/>
                                          </p:val>
                                        </p:tav>
                                        <p:tav tm="100000">
                                          <p:val>
                                            <p:strVal val="#ppt_y"/>
                                          </p:val>
                                        </p:tav>
                                      </p:tavLst>
                                    </p:anim>
                                    <p:animEffect filter="wipe(down)" transition="in">
                                      <p:cBhvr>
                                        <p:cTn dur="500" id="120"/>
                                        <p:tgtEl>
                                          <p:spTgt spid="52"/>
                                        </p:tgtEl>
                                      </p:cBhvr>
                                    </p:animEffect>
                                  </p:childTnLst>
                                </p:cTn>
                              </p:par>
                            </p:childTnLst>
                          </p:cTn>
                        </p:par>
                        <p:par>
                          <p:cTn fill="hold" id="121" nodeType="afterGroup">
                            <p:stCondLst>
                              <p:cond delay="13001"/>
                            </p:stCondLst>
                            <p:childTnLst>
                              <p:par>
                                <p:cTn fill="hold" grpId="0" id="122" nodeType="afterEffect" presetClass="entr" presetID="12" presetSubtype="4">
                                  <p:stCondLst>
                                    <p:cond delay="0"/>
                                  </p:stCondLst>
                                  <p:childTnLst>
                                    <p:set>
                                      <p:cBhvr>
                                        <p:cTn dur="1" fill="hold" id="123">
                                          <p:stCondLst>
                                            <p:cond delay="0"/>
                                          </p:stCondLst>
                                        </p:cTn>
                                        <p:tgtEl>
                                          <p:spTgt spid="53"/>
                                        </p:tgtEl>
                                        <p:attrNameLst>
                                          <p:attrName>style.visibility</p:attrName>
                                        </p:attrNameLst>
                                      </p:cBhvr>
                                      <p:to>
                                        <p:strVal val="visible"/>
                                      </p:to>
                                    </p:set>
                                    <p:anim calcmode="lin" valueType="num">
                                      <p:cBhvr>
                                        <p:cTn dur="500" id="124"/>
                                        <p:tgtEl>
                                          <p:spTgt spid="53"/>
                                        </p:tgtEl>
                                        <p:attrNameLst>
                                          <p:attrName>ppt_y</p:attrName>
                                        </p:attrNameLst>
                                      </p:cBhvr>
                                      <p:tavLst>
                                        <p:tav tm="0">
                                          <p:val>
                                            <p:strVal val="#ppt_y+#ppt_h*1.125000"/>
                                          </p:val>
                                        </p:tav>
                                        <p:tav tm="100000">
                                          <p:val>
                                            <p:strVal val="#ppt_y"/>
                                          </p:val>
                                        </p:tav>
                                      </p:tavLst>
                                    </p:anim>
                                    <p:animEffect filter="wipe(up)" transition="in">
                                      <p:cBhvr>
                                        <p:cTn dur="500" id="125"/>
                                        <p:tgtEl>
                                          <p:spTgt spid="53"/>
                                        </p:tgtEl>
                                      </p:cBhvr>
                                    </p:animEffect>
                                  </p:childTnLst>
                                </p:cTn>
                              </p:par>
                              <p:par>
                                <p:cTn fill="hold" grpId="0" id="126" nodeType="withEffect" presetClass="entr" presetID="12" presetSubtype="1">
                                  <p:stCondLst>
                                    <p:cond delay="0"/>
                                  </p:stCondLst>
                                  <p:childTnLst>
                                    <p:set>
                                      <p:cBhvr>
                                        <p:cTn dur="1" fill="hold" id="127">
                                          <p:stCondLst>
                                            <p:cond delay="0"/>
                                          </p:stCondLst>
                                        </p:cTn>
                                        <p:tgtEl>
                                          <p:spTgt spid="54"/>
                                        </p:tgtEl>
                                        <p:attrNameLst>
                                          <p:attrName>style.visibility</p:attrName>
                                        </p:attrNameLst>
                                      </p:cBhvr>
                                      <p:to>
                                        <p:strVal val="visible"/>
                                      </p:to>
                                    </p:set>
                                    <p:anim calcmode="lin" valueType="num">
                                      <p:cBhvr>
                                        <p:cTn dur="500" id="128"/>
                                        <p:tgtEl>
                                          <p:spTgt spid="54"/>
                                        </p:tgtEl>
                                        <p:attrNameLst>
                                          <p:attrName>ppt_y</p:attrName>
                                        </p:attrNameLst>
                                      </p:cBhvr>
                                      <p:tavLst>
                                        <p:tav tm="0">
                                          <p:val>
                                            <p:strVal val="#ppt_y-#ppt_h*1.125000"/>
                                          </p:val>
                                        </p:tav>
                                        <p:tav tm="100000">
                                          <p:val>
                                            <p:strVal val="#ppt_y"/>
                                          </p:val>
                                        </p:tav>
                                      </p:tavLst>
                                    </p:anim>
                                    <p:animEffect filter="wipe(down)" transition="in">
                                      <p:cBhvr>
                                        <p:cTn dur="500" id="129"/>
                                        <p:tgtEl>
                                          <p:spTgt spid="54"/>
                                        </p:tgtEl>
                                      </p:cBhvr>
                                    </p:animEffect>
                                  </p:childTnLst>
                                </p:cTn>
                              </p:par>
                            </p:childTnLst>
                          </p:cTn>
                        </p:par>
                        <p:par>
                          <p:cTn fill="hold" id="130" nodeType="afterGroup">
                            <p:stCondLst>
                              <p:cond delay="13501"/>
                            </p:stCondLst>
                            <p:childTnLst>
                              <p:par>
                                <p:cTn fill="hold" grpId="0" id="131" nodeType="afterEffect" presetClass="entr" presetID="12" presetSubtype="4">
                                  <p:stCondLst>
                                    <p:cond delay="0"/>
                                  </p:stCondLst>
                                  <p:childTnLst>
                                    <p:set>
                                      <p:cBhvr>
                                        <p:cTn dur="1" fill="hold" id="132">
                                          <p:stCondLst>
                                            <p:cond delay="0"/>
                                          </p:stCondLst>
                                        </p:cTn>
                                        <p:tgtEl>
                                          <p:spTgt spid="55"/>
                                        </p:tgtEl>
                                        <p:attrNameLst>
                                          <p:attrName>style.visibility</p:attrName>
                                        </p:attrNameLst>
                                      </p:cBhvr>
                                      <p:to>
                                        <p:strVal val="visible"/>
                                      </p:to>
                                    </p:set>
                                    <p:anim calcmode="lin" valueType="num">
                                      <p:cBhvr>
                                        <p:cTn dur="500" id="133"/>
                                        <p:tgtEl>
                                          <p:spTgt spid="55"/>
                                        </p:tgtEl>
                                        <p:attrNameLst>
                                          <p:attrName>ppt_y</p:attrName>
                                        </p:attrNameLst>
                                      </p:cBhvr>
                                      <p:tavLst>
                                        <p:tav tm="0">
                                          <p:val>
                                            <p:strVal val="#ppt_y+#ppt_h*1.125000"/>
                                          </p:val>
                                        </p:tav>
                                        <p:tav tm="100000">
                                          <p:val>
                                            <p:strVal val="#ppt_y"/>
                                          </p:val>
                                        </p:tav>
                                      </p:tavLst>
                                    </p:anim>
                                    <p:animEffect filter="wipe(up)" transition="in">
                                      <p:cBhvr>
                                        <p:cTn dur="500" id="134"/>
                                        <p:tgtEl>
                                          <p:spTgt spid="55"/>
                                        </p:tgtEl>
                                      </p:cBhvr>
                                    </p:animEffect>
                                  </p:childTnLst>
                                </p:cTn>
                              </p:par>
                              <p:par>
                                <p:cTn fill="hold" grpId="0" id="135" nodeType="withEffect" presetClass="entr" presetID="12" presetSubtype="1">
                                  <p:stCondLst>
                                    <p:cond delay="0"/>
                                  </p:stCondLst>
                                  <p:childTnLst>
                                    <p:set>
                                      <p:cBhvr>
                                        <p:cTn dur="1" fill="hold" id="136">
                                          <p:stCondLst>
                                            <p:cond delay="0"/>
                                          </p:stCondLst>
                                        </p:cTn>
                                        <p:tgtEl>
                                          <p:spTgt spid="56"/>
                                        </p:tgtEl>
                                        <p:attrNameLst>
                                          <p:attrName>style.visibility</p:attrName>
                                        </p:attrNameLst>
                                      </p:cBhvr>
                                      <p:to>
                                        <p:strVal val="visible"/>
                                      </p:to>
                                    </p:set>
                                    <p:anim calcmode="lin" valueType="num">
                                      <p:cBhvr>
                                        <p:cTn dur="500" id="137"/>
                                        <p:tgtEl>
                                          <p:spTgt spid="56"/>
                                        </p:tgtEl>
                                        <p:attrNameLst>
                                          <p:attrName>ppt_y</p:attrName>
                                        </p:attrNameLst>
                                      </p:cBhvr>
                                      <p:tavLst>
                                        <p:tav tm="0">
                                          <p:val>
                                            <p:strVal val="#ppt_y-#ppt_h*1.125000"/>
                                          </p:val>
                                        </p:tav>
                                        <p:tav tm="100000">
                                          <p:val>
                                            <p:strVal val="#ppt_y"/>
                                          </p:val>
                                        </p:tav>
                                      </p:tavLst>
                                    </p:anim>
                                    <p:animEffect filter="wipe(down)" transition="in">
                                      <p:cBhvr>
                                        <p:cTn dur="500" id="138"/>
                                        <p:tgtEl>
                                          <p:spTgt spid="56"/>
                                        </p:tgtEl>
                                      </p:cBhvr>
                                    </p:animEffect>
                                  </p:childTnLst>
                                </p:cTn>
                              </p:par>
                            </p:childTnLst>
                          </p:cTn>
                        </p:par>
                        <p:par>
                          <p:cTn fill="hold" id="139" nodeType="afterGroup">
                            <p:stCondLst>
                              <p:cond delay="14001"/>
                            </p:stCondLst>
                            <p:childTnLst>
                              <p:par>
                                <p:cTn fill="hold" grpId="0" id="140" nodeType="afterEffect" presetClass="entr" presetID="12" presetSubtype="4">
                                  <p:stCondLst>
                                    <p:cond delay="0"/>
                                  </p:stCondLst>
                                  <p:childTnLst>
                                    <p:set>
                                      <p:cBhvr>
                                        <p:cTn dur="1" fill="hold" id="141">
                                          <p:stCondLst>
                                            <p:cond delay="0"/>
                                          </p:stCondLst>
                                        </p:cTn>
                                        <p:tgtEl>
                                          <p:spTgt spid="57"/>
                                        </p:tgtEl>
                                        <p:attrNameLst>
                                          <p:attrName>style.visibility</p:attrName>
                                        </p:attrNameLst>
                                      </p:cBhvr>
                                      <p:to>
                                        <p:strVal val="visible"/>
                                      </p:to>
                                    </p:set>
                                    <p:anim calcmode="lin" valueType="num">
                                      <p:cBhvr>
                                        <p:cTn dur="500" id="142"/>
                                        <p:tgtEl>
                                          <p:spTgt spid="57"/>
                                        </p:tgtEl>
                                        <p:attrNameLst>
                                          <p:attrName>ppt_y</p:attrName>
                                        </p:attrNameLst>
                                      </p:cBhvr>
                                      <p:tavLst>
                                        <p:tav tm="0">
                                          <p:val>
                                            <p:strVal val="#ppt_y+#ppt_h*1.125000"/>
                                          </p:val>
                                        </p:tav>
                                        <p:tav tm="100000">
                                          <p:val>
                                            <p:strVal val="#ppt_y"/>
                                          </p:val>
                                        </p:tav>
                                      </p:tavLst>
                                    </p:anim>
                                    <p:animEffect filter="wipe(up)" transition="in">
                                      <p:cBhvr>
                                        <p:cTn dur="500" id="143"/>
                                        <p:tgtEl>
                                          <p:spTgt spid="57"/>
                                        </p:tgtEl>
                                      </p:cBhvr>
                                    </p:animEffect>
                                  </p:childTnLst>
                                </p:cTn>
                              </p:par>
                              <p:par>
                                <p:cTn fill="hold" grpId="0" id="144" nodeType="withEffect" presetClass="entr" presetID="12" presetSubtype="1">
                                  <p:stCondLst>
                                    <p:cond delay="0"/>
                                  </p:stCondLst>
                                  <p:childTnLst>
                                    <p:set>
                                      <p:cBhvr>
                                        <p:cTn dur="1" fill="hold" id="145">
                                          <p:stCondLst>
                                            <p:cond delay="0"/>
                                          </p:stCondLst>
                                        </p:cTn>
                                        <p:tgtEl>
                                          <p:spTgt spid="58"/>
                                        </p:tgtEl>
                                        <p:attrNameLst>
                                          <p:attrName>style.visibility</p:attrName>
                                        </p:attrNameLst>
                                      </p:cBhvr>
                                      <p:to>
                                        <p:strVal val="visible"/>
                                      </p:to>
                                    </p:set>
                                    <p:anim calcmode="lin" valueType="num">
                                      <p:cBhvr>
                                        <p:cTn dur="500" id="146"/>
                                        <p:tgtEl>
                                          <p:spTgt spid="58"/>
                                        </p:tgtEl>
                                        <p:attrNameLst>
                                          <p:attrName>ppt_y</p:attrName>
                                        </p:attrNameLst>
                                      </p:cBhvr>
                                      <p:tavLst>
                                        <p:tav tm="0">
                                          <p:val>
                                            <p:strVal val="#ppt_y-#ppt_h*1.125000"/>
                                          </p:val>
                                        </p:tav>
                                        <p:tav tm="100000">
                                          <p:val>
                                            <p:strVal val="#ppt_y"/>
                                          </p:val>
                                        </p:tav>
                                      </p:tavLst>
                                    </p:anim>
                                    <p:animEffect filter="wipe(down)" transition="in">
                                      <p:cBhvr>
                                        <p:cTn dur="500" id="147"/>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audio>
              <p:cMediaNode numSld="999" showWhenStopped="0" vol="80000">
                <p:cTn display="0" fill="hold" id="73">
                  <p:stCondLst>
                    <p:cond delay="indefinite"/>
                  </p:stCondLst>
                  <p:endCondLst>
                    <p:cond delay="0" evt="onPrev">
                      <p:tgtEl>
                        <p:sldTgt/>
                      </p:tgtEl>
                    </p:cond>
                    <p:cond delay="0" evt="onStopAudio">
                      <p:tgtEl>
                        <p:sldTgt/>
                      </p:tgtEl>
                    </p:cond>
                  </p:endCondLst>
                </p:cTn>
                <p:tgtEl>
                  <p:spTgt spid="69"/>
                </p:tgtEl>
              </p:cMediaNode>
            </p:audio>
          </p:childTnLst>
        </p:cTn>
      </p:par>
    </p:tnLst>
    <p:bldLst>
      <p:bldP grpId="0" spid="30"/>
      <p:bldP grpId="0" spid="33"/>
      <p:bldP grpId="0" spid="35"/>
      <p:bldP grpId="0" spid="47"/>
      <p:bldP grpId="0" spid="48"/>
      <p:bldP grpId="0" spid="49"/>
      <p:bldP grpId="0" spid="50"/>
      <p:bldP grpId="0" spid="51"/>
      <p:bldP grpId="0" spid="52"/>
      <p:bldP grpId="0" spid="53"/>
      <p:bldP grpId="0" spid="54"/>
      <p:bldP grpId="0" spid="55"/>
      <p:bldP grpId="0" spid="56"/>
      <p:bldP grpId="0" spid="57"/>
      <p:bldP grpId="0" spid="58"/>
      <p:bldP grpId="0" spid="61"/>
      <p:bldP grpId="0" spid="64"/>
    </p:bldLst>
  </p:timing>
  <p:extLst mod="1">
    <p:ext uri="{E180D4A7-C9FB-4DFB-919C-405C955672EB}">
      <p14:showEvtLst>
        <p14:playEvt objId="69" time="1316"/>
        <p14:stopEvt objId="69" time="2082"/>
      </p14:showEvtLst>
    </p:ext>
  </p:extLst>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0" name="组合 13"/>
          <p:cNvGrpSpPr/>
          <p:nvPr/>
        </p:nvGrpSpPr>
        <p:grpSpPr>
          <a:xfrm>
            <a:off x="4744036" y="1277584"/>
            <a:ext cx="2474665" cy="253257"/>
            <a:chOff x="6425869" y="1500376"/>
            <a:chExt cx="3352800" cy="344678"/>
          </a:xfrm>
        </p:grpSpPr>
        <p:cxnSp>
          <p:nvCxnSpPr>
            <p:cNvPr id="31" name="直接连接符 18"/>
            <p:cNvCxnSpPr/>
            <p:nvPr/>
          </p:nvCxnSpPr>
          <p:spPr>
            <a:xfrm flipV="1">
              <a:off x="6425869" y="1500376"/>
              <a:ext cx="523875" cy="34467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接连接符 20"/>
            <p:cNvCxnSpPr/>
            <p:nvPr/>
          </p:nvCxnSpPr>
          <p:spPr>
            <a:xfrm>
              <a:off x="6949744" y="1500376"/>
              <a:ext cx="282892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3" name="组合 14"/>
          <p:cNvGrpSpPr/>
          <p:nvPr/>
        </p:nvGrpSpPr>
        <p:grpSpPr>
          <a:xfrm>
            <a:off x="6022071" y="2527759"/>
            <a:ext cx="2474665" cy="253257"/>
            <a:chOff x="8157414" y="3201844"/>
            <a:chExt cx="3352800" cy="344678"/>
          </a:xfrm>
        </p:grpSpPr>
        <p:cxnSp>
          <p:nvCxnSpPr>
            <p:cNvPr id="34" name="直接连接符 21"/>
            <p:cNvCxnSpPr/>
            <p:nvPr/>
          </p:nvCxnSpPr>
          <p:spPr>
            <a:xfrm flipV="1">
              <a:off x="8157414" y="3201844"/>
              <a:ext cx="523875" cy="34467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接连接符 22"/>
            <p:cNvCxnSpPr/>
            <p:nvPr/>
          </p:nvCxnSpPr>
          <p:spPr>
            <a:xfrm>
              <a:off x="8681289" y="3201844"/>
              <a:ext cx="282892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6" name="组合 16"/>
          <p:cNvGrpSpPr/>
          <p:nvPr/>
        </p:nvGrpSpPr>
        <p:grpSpPr>
          <a:xfrm>
            <a:off x="798815" y="2093134"/>
            <a:ext cx="2427867" cy="464462"/>
            <a:chOff x="859010" y="4001456"/>
            <a:chExt cx="3289396" cy="632124"/>
          </a:xfrm>
        </p:grpSpPr>
        <p:cxnSp>
          <p:nvCxnSpPr>
            <p:cNvPr id="37" name="直接连接符 19"/>
            <p:cNvCxnSpPr/>
            <p:nvPr/>
          </p:nvCxnSpPr>
          <p:spPr>
            <a:xfrm>
              <a:off x="3687935" y="4001456"/>
              <a:ext cx="460471" cy="63212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接连接符 23"/>
            <p:cNvCxnSpPr/>
            <p:nvPr/>
          </p:nvCxnSpPr>
          <p:spPr>
            <a:xfrm>
              <a:off x="859010" y="4001457"/>
              <a:ext cx="282892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9" name="组合 15"/>
          <p:cNvGrpSpPr/>
          <p:nvPr/>
        </p:nvGrpSpPr>
        <p:grpSpPr>
          <a:xfrm>
            <a:off x="1390556" y="3880711"/>
            <a:ext cx="2474665" cy="253257"/>
            <a:chOff x="2417853" y="5824691"/>
            <a:chExt cx="3352800" cy="344678"/>
          </a:xfrm>
        </p:grpSpPr>
        <p:cxnSp>
          <p:nvCxnSpPr>
            <p:cNvPr id="40" name="直接连接符 24"/>
            <p:cNvCxnSpPr/>
            <p:nvPr/>
          </p:nvCxnSpPr>
          <p:spPr>
            <a:xfrm flipV="1">
              <a:off x="5246778" y="5824691"/>
              <a:ext cx="523875" cy="34467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接连接符 25"/>
            <p:cNvCxnSpPr/>
            <p:nvPr/>
          </p:nvCxnSpPr>
          <p:spPr>
            <a:xfrm>
              <a:off x="2417853" y="6169369"/>
              <a:ext cx="2828925"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2" name="Group 86"/>
          <p:cNvGrpSpPr/>
          <p:nvPr/>
        </p:nvGrpSpPr>
        <p:grpSpPr>
          <a:xfrm>
            <a:off x="2859503" y="2267127"/>
            <a:ext cx="1342787" cy="1336735"/>
            <a:chOff x="2904457" y="2313472"/>
            <a:chExt cx="1364456" cy="1364456"/>
          </a:xfrm>
        </p:grpSpPr>
        <p:sp>
          <p:nvSpPr>
            <p:cNvPr id="43" name="矩形 2"/>
            <p:cNvSpPr/>
            <p:nvPr/>
          </p:nvSpPr>
          <p:spPr>
            <a:xfrm rot="2703315">
              <a:off x="2904457" y="2313472"/>
              <a:ext cx="1364456" cy="1364456"/>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solidFill>
                  <a:schemeClr val="bg1">
                    <a:lumMod val="85000"/>
                  </a:schemeClr>
                </a:solidFill>
              </a:endParaRPr>
            </a:p>
          </p:txBody>
        </p:sp>
        <p:sp>
          <p:nvSpPr>
            <p:cNvPr id="44" name="直角三角形 3"/>
            <p:cNvSpPr/>
            <p:nvPr/>
          </p:nvSpPr>
          <p:spPr>
            <a:xfrm rot="2703315">
              <a:off x="2904457" y="2313472"/>
              <a:ext cx="1364456" cy="1364456"/>
            </a:xfrm>
            <a:prstGeom prst="rtTriangl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solidFill>
                  <a:schemeClr val="bg1">
                    <a:lumMod val="85000"/>
                  </a:schemeClr>
                </a:solidFill>
              </a:endParaRPr>
            </a:p>
          </p:txBody>
        </p:sp>
        <p:pic>
          <p:nvPicPr>
            <p:cNvPr id="45" name="Picture 5"/>
            <p:cNvPicPr>
              <a:picLocks noChangeArrowheads="1" noChangeAspect="1"/>
            </p:cNvPicPr>
            <p:nvPr/>
          </p:nvPicPr>
          <p:blipFill>
            <a:blip r:embed="rId3">
              <a:extLst>
                <a:ext uri="{28A0092B-C50C-407E-A947-70E740481C1C}">
                  <a14:useLocalDpi val="0"/>
                </a:ext>
              </a:extLst>
            </a:blip>
            <a:stretch>
              <a:fillRect/>
            </a:stretch>
          </p:blipFill>
          <p:spPr bwMode="auto">
            <a:xfrm>
              <a:off x="3111305" y="2609965"/>
              <a:ext cx="950758" cy="783893"/>
            </a:xfrm>
            <a:prstGeom prst="rect">
              <a:avLst/>
            </a:prstGeom>
            <a:noFill/>
            <a:ln>
              <a:noFill/>
            </a:ln>
            <a:effectLst/>
          </p:spPr>
        </p:pic>
      </p:grpSp>
      <p:grpSp>
        <p:nvGrpSpPr>
          <p:cNvPr id="46" name="Group 89"/>
          <p:cNvGrpSpPr/>
          <p:nvPr/>
        </p:nvGrpSpPr>
        <p:grpSpPr>
          <a:xfrm>
            <a:off x="4848051" y="2267128"/>
            <a:ext cx="1342787" cy="1336735"/>
            <a:chOff x="4925095" y="2313472"/>
            <a:chExt cx="1364456" cy="1364457"/>
          </a:xfrm>
        </p:grpSpPr>
        <p:sp>
          <p:nvSpPr>
            <p:cNvPr id="47" name="矩形 7"/>
            <p:cNvSpPr/>
            <p:nvPr/>
          </p:nvSpPr>
          <p:spPr>
            <a:xfrm rot="2703315">
              <a:off x="4925095" y="2313473"/>
              <a:ext cx="1364456" cy="1364456"/>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solidFill>
                  <a:schemeClr val="bg1">
                    <a:lumMod val="85000"/>
                  </a:schemeClr>
                </a:solidFill>
              </a:endParaRPr>
            </a:p>
          </p:txBody>
        </p:sp>
        <p:sp>
          <p:nvSpPr>
            <p:cNvPr id="48" name="直角三角形 8"/>
            <p:cNvSpPr/>
            <p:nvPr/>
          </p:nvSpPr>
          <p:spPr>
            <a:xfrm rot="2703315">
              <a:off x="4925095" y="2313472"/>
              <a:ext cx="1364456" cy="1364456"/>
            </a:xfrm>
            <a:prstGeom prst="rtTriangl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solidFill>
                  <a:schemeClr val="bg1">
                    <a:lumMod val="85000"/>
                  </a:schemeClr>
                </a:solidFill>
              </a:endParaRPr>
            </a:p>
          </p:txBody>
        </p:sp>
        <p:sp>
          <p:nvSpPr>
            <p:cNvPr id="49" name="Freeform 15"/>
            <p:cNvSpPr>
              <a:spLocks noEditPoints="1"/>
            </p:cNvSpPr>
            <p:nvPr/>
          </p:nvSpPr>
          <p:spPr bwMode="black">
            <a:xfrm>
              <a:off x="5220354" y="2609965"/>
              <a:ext cx="722861" cy="713313"/>
            </a:xfrm>
            <a:custGeom>
              <a:gdLst>
                <a:gd fmla="*/ 455 w 708" name="T0"/>
                <a:gd fmla="*/ 121 h 709" name="T1"/>
                <a:gd fmla="*/ 392 w 708" name="T2"/>
                <a:gd fmla="*/ 121 h 709" name="T3"/>
                <a:gd fmla="*/ 392 w 708" name="T4"/>
                <a:gd fmla="*/ 206 h 709" name="T5"/>
                <a:gd fmla="*/ 316 w 708" name="T6"/>
                <a:gd fmla="*/ 206 h 709" name="T7"/>
                <a:gd fmla="*/ 316 w 708" name="T8"/>
                <a:gd fmla="*/ 121 h 709" name="T9"/>
                <a:gd fmla="*/ 250 w 708" name="T10"/>
                <a:gd fmla="*/ 121 h 709" name="T11"/>
                <a:gd fmla="*/ 354 w 708" name="T12"/>
                <a:gd fmla="*/ 0 h 709" name="T13"/>
                <a:gd fmla="*/ 455 w 708" name="T14"/>
                <a:gd fmla="*/ 121 h 709" name="T15"/>
                <a:gd fmla="*/ 205 w 708" name="T16"/>
                <a:gd fmla="*/ 371 h 709" name="T17"/>
                <a:gd fmla="*/ 139 w 708" name="T18"/>
                <a:gd fmla="*/ 371 h 709" name="T19"/>
                <a:gd fmla="*/ 139 w 708" name="T20"/>
                <a:gd fmla="*/ 456 h 709" name="T21"/>
                <a:gd fmla="*/ 63 w 708" name="T22"/>
                <a:gd fmla="*/ 456 h 709" name="T23"/>
                <a:gd fmla="*/ 63 w 708" name="T24"/>
                <a:gd fmla="*/ 371 h 709" name="T25"/>
                <a:gd fmla="*/ 0 w 708" name="T26"/>
                <a:gd fmla="*/ 371 h 709" name="T27"/>
                <a:gd fmla="*/ 101 w 708" name="T28"/>
                <a:gd fmla="*/ 251 h 709" name="T29"/>
                <a:gd fmla="*/ 205 w 708" name="T30"/>
                <a:gd fmla="*/ 371 h 709" name="T31"/>
                <a:gd fmla="*/ 205 w 708" name="T32"/>
                <a:gd fmla="*/ 503 h 709" name="T33"/>
                <a:gd fmla="*/ 0 w 708" name="T34"/>
                <a:gd fmla="*/ 503 h 709" name="T35"/>
                <a:gd fmla="*/ 0 w 708" name="T36"/>
                <a:gd fmla="*/ 709 h 709" name="T37"/>
                <a:gd fmla="*/ 205 w 708" name="T38"/>
                <a:gd fmla="*/ 709 h 709" name="T39"/>
                <a:gd fmla="*/ 205 w 708" name="T40"/>
                <a:gd fmla="*/ 503 h 709" name="T41"/>
                <a:gd fmla="*/ 708 w 708" name="T42"/>
                <a:gd fmla="*/ 503 h 709" name="T43"/>
                <a:gd fmla="*/ 503 w 708" name="T44"/>
                <a:gd fmla="*/ 503 h 709" name="T45"/>
                <a:gd fmla="*/ 503 w 708" name="T46"/>
                <a:gd fmla="*/ 709 h 709" name="T47"/>
                <a:gd fmla="*/ 708 w 708" name="T48"/>
                <a:gd fmla="*/ 709 h 709" name="T49"/>
                <a:gd fmla="*/ 708 w 708" name="T50"/>
                <a:gd fmla="*/ 503 h 709" name="T51"/>
                <a:gd fmla="*/ 708 w 708" name="T52"/>
                <a:gd fmla="*/ 0 h 709" name="T53"/>
                <a:gd fmla="*/ 503 w 708" name="T54"/>
                <a:gd fmla="*/ 0 h 709" name="T55"/>
                <a:gd fmla="*/ 503 w 708" name="T56"/>
                <a:gd fmla="*/ 206 h 709" name="T57"/>
                <a:gd fmla="*/ 708 w 708" name="T58"/>
                <a:gd fmla="*/ 206 h 709" name="T59"/>
                <a:gd fmla="*/ 708 w 708" name="T60"/>
                <a:gd fmla="*/ 0 h 709" name="T61"/>
                <a:gd fmla="*/ 708 w 708" name="T62"/>
                <a:gd fmla="*/ 251 h 709" name="T63"/>
                <a:gd fmla="*/ 503 w 708" name="T64"/>
                <a:gd fmla="*/ 251 h 709" name="T65"/>
                <a:gd fmla="*/ 503 w 708" name="T66"/>
                <a:gd fmla="*/ 456 h 709" name="T67"/>
                <a:gd fmla="*/ 708 w 708" name="T68"/>
                <a:gd fmla="*/ 456 h 709" name="T69"/>
                <a:gd fmla="*/ 708 w 708" name="T70"/>
                <a:gd fmla="*/ 251 h 709" name="T71"/>
                <a:gd fmla="*/ 455 w 708" name="T72"/>
                <a:gd fmla="*/ 251 h 709" name="T73"/>
                <a:gd fmla="*/ 250 w 708" name="T74"/>
                <a:gd fmla="*/ 251 h 709" name="T75"/>
                <a:gd fmla="*/ 250 w 708" name="T76"/>
                <a:gd fmla="*/ 456 h 709" name="T77"/>
                <a:gd fmla="*/ 455 w 708" name="T78"/>
                <a:gd fmla="*/ 456 h 709" name="T79"/>
                <a:gd fmla="*/ 455 w 708" name="T80"/>
                <a:gd fmla="*/ 251 h 709" name="T81"/>
                <a:gd fmla="*/ 455 w 708" name="T82"/>
                <a:gd fmla="*/ 503 h 709" name="T83"/>
                <a:gd fmla="*/ 250 w 708" name="T84"/>
                <a:gd fmla="*/ 503 h 709" name="T85"/>
                <a:gd fmla="*/ 250 w 708" name="T86"/>
                <a:gd fmla="*/ 709 h 709" name="T87"/>
                <a:gd fmla="*/ 455 w 708" name="T88"/>
                <a:gd fmla="*/ 709 h 709" name="T89"/>
                <a:gd fmla="*/ 455 w 708" name="T90"/>
                <a:gd fmla="*/ 503 h 70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709" w="708">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anchor="t" anchorCtr="0" bIns="54847" compatLnSpc="1" lIns="0" numCol="1" rIns="109693" tIns="54847" vert="horz" wrap="square"/>
            <a:lstStyle/>
            <a:p>
              <a:pPr algn="ctr"/>
              <a:endParaRPr lang="en-US" sz="1200">
                <a:solidFill>
                  <a:schemeClr val="bg1">
                    <a:lumMod val="85000"/>
                  </a:schemeClr>
                </a:solidFill>
              </a:endParaRPr>
            </a:p>
          </p:txBody>
        </p:sp>
      </p:grpSp>
      <p:grpSp>
        <p:nvGrpSpPr>
          <p:cNvPr id="50" name="Group 88"/>
          <p:cNvGrpSpPr/>
          <p:nvPr/>
        </p:nvGrpSpPr>
        <p:grpSpPr>
          <a:xfrm>
            <a:off x="3853777" y="1281849"/>
            <a:ext cx="1342787" cy="1336735"/>
            <a:chOff x="3914776" y="1307760"/>
            <a:chExt cx="1364456" cy="1364456"/>
          </a:xfrm>
        </p:grpSpPr>
        <p:sp>
          <p:nvSpPr>
            <p:cNvPr id="51" name="矩形 1"/>
            <p:cNvSpPr/>
            <p:nvPr/>
          </p:nvSpPr>
          <p:spPr>
            <a:xfrm rot="2703315">
              <a:off x="3914776" y="1307760"/>
              <a:ext cx="1364456" cy="1364456"/>
            </a:xfrm>
            <a:prstGeom prst="rect">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solidFill>
                  <a:schemeClr val="bg1">
                    <a:lumMod val="85000"/>
                  </a:schemeClr>
                </a:solidFill>
              </a:endParaRPr>
            </a:p>
          </p:txBody>
        </p:sp>
        <p:sp>
          <p:nvSpPr>
            <p:cNvPr id="52" name="直角三角形 4"/>
            <p:cNvSpPr/>
            <p:nvPr/>
          </p:nvSpPr>
          <p:spPr>
            <a:xfrm rot="2703315">
              <a:off x="3914776" y="1307760"/>
              <a:ext cx="1364456" cy="1364456"/>
            </a:xfrm>
            <a:prstGeom prst="rtTriangl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solidFill>
                  <a:schemeClr val="bg1">
                    <a:lumMod val="85000"/>
                  </a:schemeClr>
                </a:solidFill>
              </a:endParaRPr>
            </a:p>
          </p:txBody>
        </p:sp>
        <p:pic>
          <p:nvPicPr>
            <p:cNvPr descr="service-based.png" id="53" name="Picture 30"/>
            <p:cNvPicPr>
              <a:picLocks noChangeAspect="1"/>
            </p:cNvPicPr>
            <p:nvPr/>
          </p:nvPicPr>
          <p:blipFill>
            <a:blip r:embed="rId4"/>
            <a:stretch>
              <a:fillRect/>
            </a:stretch>
          </p:blipFill>
          <p:spPr bwMode="auto">
            <a:xfrm>
              <a:off x="4058503" y="1522900"/>
              <a:ext cx="1048883" cy="1087065"/>
            </a:xfrm>
            <a:prstGeom prst="rect">
              <a:avLst/>
            </a:prstGeom>
            <a:noFill/>
            <a:ln>
              <a:noFill/>
            </a:ln>
          </p:spPr>
        </p:pic>
      </p:grpSp>
      <p:grpSp>
        <p:nvGrpSpPr>
          <p:cNvPr id="54" name="Group 91"/>
          <p:cNvGrpSpPr/>
          <p:nvPr/>
        </p:nvGrpSpPr>
        <p:grpSpPr>
          <a:xfrm>
            <a:off x="3875186" y="3251276"/>
            <a:ext cx="1342787" cy="1336735"/>
            <a:chOff x="3936529" y="3318030"/>
            <a:chExt cx="1364457" cy="1364456"/>
          </a:xfrm>
        </p:grpSpPr>
        <p:sp>
          <p:nvSpPr>
            <p:cNvPr id="55" name="直角三角形 4"/>
            <p:cNvSpPr/>
            <p:nvPr/>
          </p:nvSpPr>
          <p:spPr>
            <a:xfrm rot="2703315">
              <a:off x="3936529" y="3318030"/>
              <a:ext cx="1364456" cy="1364456"/>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solidFill>
                  <a:schemeClr val="bg1">
                    <a:lumMod val="85000"/>
                  </a:schemeClr>
                </a:solidFill>
              </a:endParaRPr>
            </a:p>
          </p:txBody>
        </p:sp>
        <p:grpSp>
          <p:nvGrpSpPr>
            <p:cNvPr id="56" name="Group 90"/>
            <p:cNvGrpSpPr/>
            <p:nvPr/>
          </p:nvGrpSpPr>
          <p:grpSpPr>
            <a:xfrm>
              <a:off x="3936530" y="3318030"/>
              <a:ext cx="1364456" cy="1364456"/>
              <a:chOff x="3653942" y="3445038"/>
              <a:chExt cx="1364456" cy="1364456"/>
            </a:xfrm>
          </p:grpSpPr>
          <p:sp>
            <p:nvSpPr>
              <p:cNvPr id="57" name="矩形 1"/>
              <p:cNvSpPr/>
              <p:nvPr/>
            </p:nvSpPr>
            <p:spPr>
              <a:xfrm rot="2703315">
                <a:off x="3653942" y="3445038"/>
                <a:ext cx="1364456" cy="1364456"/>
              </a:xfrm>
              <a:prstGeom prst="rect">
                <a:avLst/>
              </a:prstGeom>
              <a:solidFill>
                <a:srgbClr val="00AEE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solidFill>
                    <a:schemeClr val="bg1">
                      <a:lumMod val="85000"/>
                    </a:schemeClr>
                  </a:solidFill>
                </a:endParaRPr>
              </a:p>
            </p:txBody>
          </p:sp>
          <p:pic>
            <p:nvPicPr>
              <p:cNvPr id="58" name="Picture 186"/>
              <p:cNvPicPr/>
              <p:nvPr>
                <p:custDataLst>
                  <p:tags r:id="rId6"/>
                </p:custDataLst>
              </p:nvPr>
            </p:nvPicPr>
            <p:blipFill>
              <a:blip r:embed="rId5">
                <a:extLst>
                  <a:ext uri="{28A0092B-C50C-407E-A947-70E740481C1C}">
                    <a14:useLocalDpi val="0"/>
                  </a:ext>
                </a:extLst>
              </a:blip>
              <a:stretch>
                <a:fillRect/>
              </a:stretch>
            </p:blipFill>
            <p:spPr>
              <a:xfrm rot="1200739">
                <a:off x="3958409" y="3717998"/>
                <a:ext cx="787452" cy="739052"/>
              </a:xfrm>
              <a:prstGeom prst="rect">
                <a:avLst/>
              </a:prstGeom>
              <a:effectLst/>
            </p:spPr>
          </p:pic>
        </p:grpSp>
      </p:grpSp>
      <p:grpSp>
        <p:nvGrpSpPr>
          <p:cNvPr id="59" name="组合 25"/>
          <p:cNvGrpSpPr/>
          <p:nvPr/>
        </p:nvGrpSpPr>
        <p:grpSpPr>
          <a:xfrm>
            <a:off x="5215785" y="981734"/>
            <a:ext cx="3036219" cy="827568"/>
            <a:chOff x="503238" y="2746886"/>
            <a:chExt cx="2174935" cy="844731"/>
          </a:xfrm>
        </p:grpSpPr>
        <p:sp>
          <p:nvSpPr>
            <p:cNvPr id="60" name="矩形 26"/>
            <p:cNvSpPr/>
            <p:nvPr/>
          </p:nvSpPr>
          <p:spPr>
            <a:xfrm>
              <a:off x="503238" y="3053880"/>
              <a:ext cx="2174935" cy="560018"/>
            </a:xfrm>
            <a:prstGeom prst="rect">
              <a:avLst/>
            </a:prstGeom>
          </p:spPr>
          <p:txBody>
            <a:bodyPr wrap="square">
              <a:spAutoFit/>
            </a:bodyPr>
            <a:lstStyle/>
            <a:p>
              <a:pPr algn="just">
                <a:lnSpc>
                  <a:spcPct val="150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sp>
          <p:nvSpPr>
            <p:cNvPr id="61" name="矩形 27"/>
            <p:cNvSpPr/>
            <p:nvPr/>
          </p:nvSpPr>
          <p:spPr>
            <a:xfrm>
              <a:off x="550382" y="2746886"/>
              <a:ext cx="895183" cy="311121"/>
            </a:xfrm>
            <a:prstGeom prst="rect">
              <a:avLst/>
            </a:prstGeom>
          </p:spPr>
          <p:txBody>
            <a:bodyPr wrap="none">
              <a:spAutoFit/>
            </a:bodyPr>
            <a:lstStyle/>
            <a:p>
              <a:pPr algn="l">
                <a:defRPr/>
              </a:pPr>
              <a:r>
                <a:rPr altLang="en-US" lang="zh-CN" sz="1400">
                  <a:solidFill>
                    <a:schemeClr val="bg1">
                      <a:lumMod val="85000"/>
                    </a:schemeClr>
                  </a:solidFill>
                  <a:latin charset="-122" panose="020b0503020204020204" pitchFamily="34" typeface="微软雅黑"/>
                  <a:ea charset="-122" panose="020b0503020204020204" pitchFamily="34" typeface="微软雅黑"/>
                </a:rPr>
                <a:t>点击添加标题</a:t>
              </a:r>
            </a:p>
          </p:txBody>
        </p:sp>
      </p:grpSp>
      <p:grpSp>
        <p:nvGrpSpPr>
          <p:cNvPr id="62" name="组合 25"/>
          <p:cNvGrpSpPr/>
          <p:nvPr/>
        </p:nvGrpSpPr>
        <p:grpSpPr>
          <a:xfrm>
            <a:off x="6468939" y="2227367"/>
            <a:ext cx="2367401" cy="1085586"/>
            <a:chOff x="503239" y="2746886"/>
            <a:chExt cx="1695841" cy="1108100"/>
          </a:xfrm>
        </p:grpSpPr>
        <p:sp>
          <p:nvSpPr>
            <p:cNvPr id="63" name="矩形 26"/>
            <p:cNvSpPr/>
            <p:nvPr/>
          </p:nvSpPr>
          <p:spPr>
            <a:xfrm>
              <a:off x="503239" y="3053880"/>
              <a:ext cx="1695841" cy="793359"/>
            </a:xfrm>
            <a:prstGeom prst="rect">
              <a:avLst/>
            </a:prstGeom>
          </p:spPr>
          <p:txBody>
            <a:bodyPr wrap="square">
              <a:spAutoFit/>
            </a:bodyPr>
            <a:lstStyle/>
            <a:p>
              <a:pPr algn="just">
                <a:lnSpc>
                  <a:spcPct val="150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sp>
          <p:nvSpPr>
            <p:cNvPr id="64" name="矩形 27"/>
            <p:cNvSpPr/>
            <p:nvPr/>
          </p:nvSpPr>
          <p:spPr>
            <a:xfrm>
              <a:off x="550383" y="2746886"/>
              <a:ext cx="895184" cy="311121"/>
            </a:xfrm>
            <a:prstGeom prst="rect">
              <a:avLst/>
            </a:prstGeom>
          </p:spPr>
          <p:txBody>
            <a:bodyPr wrap="none">
              <a:spAutoFit/>
            </a:bodyPr>
            <a:lstStyle/>
            <a:p>
              <a:pPr algn="l">
                <a:defRPr/>
              </a:pPr>
              <a:r>
                <a:rPr altLang="en-US" lang="zh-CN" sz="1400">
                  <a:solidFill>
                    <a:schemeClr val="bg1">
                      <a:lumMod val="85000"/>
                    </a:schemeClr>
                  </a:solidFill>
                  <a:latin charset="-122" panose="020b0503020204020204" pitchFamily="34" typeface="微软雅黑"/>
                  <a:ea charset="-122" panose="020b0503020204020204" pitchFamily="34" typeface="微软雅黑"/>
                </a:rPr>
                <a:t>点击添加标题</a:t>
              </a:r>
            </a:p>
          </p:txBody>
        </p:sp>
      </p:grpSp>
      <p:grpSp>
        <p:nvGrpSpPr>
          <p:cNvPr id="65" name="组合 25"/>
          <p:cNvGrpSpPr/>
          <p:nvPr/>
        </p:nvGrpSpPr>
        <p:grpSpPr>
          <a:xfrm>
            <a:off x="340087" y="1787266"/>
            <a:ext cx="2546724" cy="1085586"/>
            <a:chOff x="174639" y="2746886"/>
            <a:chExt cx="1423165" cy="1108100"/>
          </a:xfrm>
        </p:grpSpPr>
        <p:sp>
          <p:nvSpPr>
            <p:cNvPr id="66" name="矩形 26"/>
            <p:cNvSpPr/>
            <p:nvPr/>
          </p:nvSpPr>
          <p:spPr>
            <a:xfrm>
              <a:off x="174639" y="3053880"/>
              <a:ext cx="1423165" cy="793359"/>
            </a:xfrm>
            <a:prstGeom prst="rect">
              <a:avLst/>
            </a:prstGeom>
          </p:spPr>
          <p:txBody>
            <a:bodyPr wrap="square">
              <a:spAutoFit/>
            </a:bodyPr>
            <a:lstStyle/>
            <a:p>
              <a:pPr algn="just">
                <a:lnSpc>
                  <a:spcPct val="150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sp>
          <p:nvSpPr>
            <p:cNvPr id="67" name="矩形 27"/>
            <p:cNvSpPr/>
            <p:nvPr/>
          </p:nvSpPr>
          <p:spPr>
            <a:xfrm>
              <a:off x="840984" y="2746886"/>
              <a:ext cx="698348" cy="311121"/>
            </a:xfrm>
            <a:prstGeom prst="rect">
              <a:avLst/>
            </a:prstGeom>
          </p:spPr>
          <p:txBody>
            <a:bodyPr wrap="none">
              <a:spAutoFit/>
            </a:bodyPr>
            <a:lstStyle/>
            <a:p>
              <a:pPr algn="r">
                <a:defRPr/>
              </a:pPr>
              <a:r>
                <a:rPr altLang="en-US" lang="zh-CN" sz="1400">
                  <a:solidFill>
                    <a:schemeClr val="bg1">
                      <a:lumMod val="85000"/>
                    </a:schemeClr>
                  </a:solidFill>
                  <a:latin charset="-122" panose="020b0503020204020204" pitchFamily="34" typeface="微软雅黑"/>
                  <a:ea charset="-122" panose="020b0503020204020204" pitchFamily="34" typeface="微软雅黑"/>
                </a:rPr>
                <a:t>点击添加标题</a:t>
              </a:r>
            </a:p>
          </p:txBody>
        </p:sp>
      </p:grpSp>
      <p:grpSp>
        <p:nvGrpSpPr>
          <p:cNvPr id="68" name="组合 25"/>
          <p:cNvGrpSpPr/>
          <p:nvPr/>
        </p:nvGrpSpPr>
        <p:grpSpPr>
          <a:xfrm>
            <a:off x="655630" y="3795217"/>
            <a:ext cx="2853516" cy="827568"/>
            <a:chOff x="3197" y="2746886"/>
            <a:chExt cx="1594607" cy="844731"/>
          </a:xfrm>
        </p:grpSpPr>
        <p:sp>
          <p:nvSpPr>
            <p:cNvPr id="69" name="矩形 26"/>
            <p:cNvSpPr/>
            <p:nvPr/>
          </p:nvSpPr>
          <p:spPr>
            <a:xfrm>
              <a:off x="3197" y="3053880"/>
              <a:ext cx="1594607" cy="560018"/>
            </a:xfrm>
            <a:prstGeom prst="rect">
              <a:avLst/>
            </a:prstGeom>
          </p:spPr>
          <p:txBody>
            <a:bodyPr wrap="square">
              <a:spAutoFit/>
            </a:bodyPr>
            <a:lstStyle/>
            <a:p>
              <a:pPr algn="just">
                <a:lnSpc>
                  <a:spcPct val="150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sp>
          <p:nvSpPr>
            <p:cNvPr id="70" name="矩形 27"/>
            <p:cNvSpPr/>
            <p:nvPr/>
          </p:nvSpPr>
          <p:spPr>
            <a:xfrm>
              <a:off x="840984" y="2746886"/>
              <a:ext cx="698348" cy="311121"/>
            </a:xfrm>
            <a:prstGeom prst="rect">
              <a:avLst/>
            </a:prstGeom>
          </p:spPr>
          <p:txBody>
            <a:bodyPr wrap="none">
              <a:spAutoFit/>
            </a:bodyPr>
            <a:lstStyle/>
            <a:p>
              <a:pPr algn="r">
                <a:defRPr/>
              </a:pPr>
              <a:r>
                <a:rPr altLang="en-US" lang="zh-CN" sz="1400">
                  <a:solidFill>
                    <a:schemeClr val="bg1">
                      <a:lumMod val="85000"/>
                    </a:schemeClr>
                  </a:solidFill>
                  <a:latin charset="-122" panose="020b0503020204020204" pitchFamily="34" typeface="微软雅黑"/>
                  <a:ea charset="-122" panose="020b0503020204020204" pitchFamily="34" typeface="微软雅黑"/>
                </a:rPr>
                <a:t>点击添加标题</a:t>
              </a:r>
            </a:p>
          </p:txBody>
        </p:sp>
      </p:grpSp>
      <p:sp>
        <p:nvSpPr>
          <p:cNvPr id="71" name="平行四边形 70"/>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平行四边形 71"/>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平行四边形 72"/>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平行四边形 73"/>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5" name="直接连接符 74"/>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76"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77" name="Group 7"/>
          <p:cNvGrpSpPr/>
          <p:nvPr/>
        </p:nvGrpSpPr>
        <p:grpSpPr>
          <a:xfrm>
            <a:off x="180202" y="181952"/>
            <a:ext cx="216018" cy="113981"/>
            <a:chExt cx="1041399" cy="549275"/>
          </a:xfrm>
          <a:solidFill>
            <a:srgbClr val="133E73"/>
          </a:solidFill>
        </p:grpSpPr>
        <p:sp>
          <p:nvSpPr>
            <p:cNvPr id="78"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9"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0"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81" name="6112">
            <a:hlinkClick action="ppaction://media"/>
          </p:cNvPr>
          <p:cNvPicPr>
            <a:picLocks noChangeAspect="1"/>
          </p:cNvPicPr>
          <p:nvPr>
            <a:audioFile r:link="rId8"/>
            <p:extLst>
              <p:ext uri="{DAA4B4D4-6D71-4841-9C94-3DE7FCFB9230}">
                <p14:media r:embed="rId9"/>
              </p:ext>
            </p:extLst>
          </p:nvPr>
        </p:nvPicPr>
        <p:blipFill>
          <a:blip r:embed="rId7"/>
          <a:stretch>
            <a:fillRect/>
          </a:stretch>
        </p:blipFill>
        <p:spPr>
          <a:xfrm>
            <a:off x="2268377" y="-1568065"/>
            <a:ext cx="1008084" cy="1008084"/>
          </a:xfrm>
          <a:prstGeom prst="rect">
            <a:avLst/>
          </a:prstGeom>
        </p:spPr>
      </p:pic>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77"/>
                                        </p:tgtEl>
                                        <p:attrNameLst>
                                          <p:attrName>style.visibility</p:attrName>
                                        </p:attrNameLst>
                                      </p:cBhvr>
                                      <p:to>
                                        <p:strVal val="visible"/>
                                      </p:to>
                                    </p:set>
                                    <p:anim calcmode="lin" valueType="num">
                                      <p:cBhvr additive="base">
                                        <p:cTn dur="500" fill="hold" id="7"/>
                                        <p:tgtEl>
                                          <p:spTgt spid="77"/>
                                        </p:tgtEl>
                                        <p:attrNameLst>
                                          <p:attrName>ppt_x</p:attrName>
                                        </p:attrNameLst>
                                      </p:cBhvr>
                                      <p:tavLst>
                                        <p:tav tm="0">
                                          <p:val>
                                            <p:strVal val="0-#ppt_w/2"/>
                                          </p:val>
                                        </p:tav>
                                        <p:tav tm="100000">
                                          <p:val>
                                            <p:strVal val="#ppt_x"/>
                                          </p:val>
                                        </p:tav>
                                      </p:tavLst>
                                    </p:anim>
                                    <p:anim calcmode="lin" valueType="num">
                                      <p:cBhvr additive="base">
                                        <p:cTn dur="500" fill="hold" id="8"/>
                                        <p:tgtEl>
                                          <p:spTgt spid="7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76"/>
                                        </p:tgtEl>
                                        <p:attrNameLst>
                                          <p:attrName>style.visibility</p:attrName>
                                        </p:attrNameLst>
                                      </p:cBhvr>
                                      <p:to>
                                        <p:strVal val="visible"/>
                                      </p:to>
                                    </p:set>
                                    <p:anim calcmode="lin" valueType="num">
                                      <p:cBhvr>
                                        <p:cTn dur="500" fill="hold" id="12"/>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76"/>
                                        </p:tgtEl>
                                        <p:attrNameLst>
                                          <p:attrName>ppt_y</p:attrName>
                                        </p:attrNameLst>
                                      </p:cBhvr>
                                      <p:tavLst>
                                        <p:tav tm="0">
                                          <p:val>
                                            <p:strVal val="#ppt_y"/>
                                          </p:val>
                                        </p:tav>
                                        <p:tav tm="100000">
                                          <p:val>
                                            <p:strVal val="#ppt_y"/>
                                          </p:val>
                                        </p:tav>
                                      </p:tavLst>
                                    </p:anim>
                                    <p:anim calcmode="lin" valueType="num">
                                      <p:cBhvr>
                                        <p:cTn dur="500" fill="hold" id="14"/>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7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76"/>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73"/>
                                        </p:tgtEl>
                                        <p:attrNameLst>
                                          <p:attrName>fillcolor</p:attrName>
                                        </p:attrNameLst>
                                      </p:cBhvr>
                                      <p:to>
                                        <a:srgbClr val="00AEEF"/>
                                      </p:to>
                                    </p:animClr>
                                    <p:set>
                                      <p:cBhvr>
                                        <p:cTn dur="300" fill="hold" id="20"/>
                                        <p:tgtEl>
                                          <p:spTgt spid="73"/>
                                        </p:tgtEl>
                                        <p:attrNameLst>
                                          <p:attrName>fill.type</p:attrName>
                                        </p:attrNameLst>
                                      </p:cBhvr>
                                      <p:to>
                                        <p:strVal val="solid"/>
                                      </p:to>
                                    </p:set>
                                    <p:set>
                                      <p:cBhvr>
                                        <p:cTn dur="300" fill="hold" id="21"/>
                                        <p:tgtEl>
                                          <p:spTgt spid="73"/>
                                        </p:tgtEl>
                                        <p:attrNameLst>
                                          <p:attrName>fill.on</p:attrName>
                                        </p:attrNameLst>
                                      </p:cBhvr>
                                      <p:to>
                                        <p:strVal val="true"/>
                                      </p:to>
                                    </p:set>
                                  </p:childTnLst>
                                </p:cTn>
                              </p:par>
                            </p:childTnLst>
                          </p:cTn>
                        </p:par>
                        <p:par>
                          <p:cTn fill="hold" id="22" nodeType="afterGroup">
                            <p:stCondLst>
                              <p:cond delay="1300"/>
                            </p:stCondLst>
                            <p:childTnLst>
                              <p:par>
                                <p:cTn fill="hold" id="23" nodeType="afterEffect" presetClass="entr" presetID="30" presetSubtype="0">
                                  <p:stCondLst>
                                    <p:cond delay="0"/>
                                  </p:stCondLst>
                                  <p:childTnLst>
                                    <p:set>
                                      <p:cBhvr>
                                        <p:cTn dur="1" fill="hold" id="24">
                                          <p:stCondLst>
                                            <p:cond delay="0"/>
                                          </p:stCondLst>
                                        </p:cTn>
                                        <p:tgtEl>
                                          <p:spTgt spid="42"/>
                                        </p:tgtEl>
                                        <p:attrNameLst>
                                          <p:attrName>style.visibility</p:attrName>
                                        </p:attrNameLst>
                                      </p:cBhvr>
                                      <p:to>
                                        <p:strVal val="visible"/>
                                      </p:to>
                                    </p:set>
                                    <p:animEffect filter="fade" transition="in">
                                      <p:cBhvr>
                                        <p:cTn decel="100000" dur="800" id="25"/>
                                        <p:tgtEl>
                                          <p:spTgt spid="42"/>
                                        </p:tgtEl>
                                      </p:cBhvr>
                                    </p:animEffect>
                                    <p:anim calcmode="lin" valueType="num">
                                      <p:cBhvr>
                                        <p:cTn decel="100000" dur="800" fill="hold" id="26"/>
                                        <p:tgtEl>
                                          <p:spTgt spid="42"/>
                                        </p:tgtEl>
                                        <p:attrNameLst>
                                          <p:attrName>style.rotation</p:attrName>
                                        </p:attrNameLst>
                                      </p:cBhvr>
                                      <p:tavLst>
                                        <p:tav tm="0">
                                          <p:val>
                                            <p:fltVal val="-90"/>
                                          </p:val>
                                        </p:tav>
                                        <p:tav tm="100000">
                                          <p:val>
                                            <p:fltVal val="0"/>
                                          </p:val>
                                        </p:tav>
                                      </p:tavLst>
                                    </p:anim>
                                    <p:anim calcmode="lin" valueType="num">
                                      <p:cBhvr>
                                        <p:cTn decel="100000" dur="800" fill="hold" id="27"/>
                                        <p:tgtEl>
                                          <p:spTgt spid="42"/>
                                        </p:tgtEl>
                                        <p:attrNameLst>
                                          <p:attrName>ppt_x</p:attrName>
                                        </p:attrNameLst>
                                      </p:cBhvr>
                                      <p:tavLst>
                                        <p:tav tm="0">
                                          <p:val>
                                            <p:strVal val="#ppt_x+0.4"/>
                                          </p:val>
                                        </p:tav>
                                        <p:tav tm="100000">
                                          <p:val>
                                            <p:strVal val="#ppt_x-0.05"/>
                                          </p:val>
                                        </p:tav>
                                      </p:tavLst>
                                    </p:anim>
                                    <p:anim calcmode="lin" valueType="num">
                                      <p:cBhvr>
                                        <p:cTn decel="100000" dur="800" fill="hold" id="28"/>
                                        <p:tgtEl>
                                          <p:spTgt spid="42"/>
                                        </p:tgtEl>
                                        <p:attrNameLst>
                                          <p:attrName>ppt_y</p:attrName>
                                        </p:attrNameLst>
                                      </p:cBhvr>
                                      <p:tavLst>
                                        <p:tav tm="0">
                                          <p:val>
                                            <p:strVal val="#ppt_y-0.4"/>
                                          </p:val>
                                        </p:tav>
                                        <p:tav tm="100000">
                                          <p:val>
                                            <p:strVal val="#ppt_y+0.1"/>
                                          </p:val>
                                        </p:tav>
                                      </p:tavLst>
                                    </p:anim>
                                    <p:anim calcmode="lin" valueType="num">
                                      <p:cBhvr>
                                        <p:cTn accel="100000" dur="200" fill="hold" id="29">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accel="100000" dur="200" fill="hold" id="30">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par>
                          <p:cTn fill="hold" id="31" nodeType="afterGroup">
                            <p:stCondLst>
                              <p:cond delay="2300"/>
                            </p:stCondLst>
                            <p:childTnLst>
                              <p:par>
                                <p:cTn fill="hold" id="32" nodeType="afterEffect" presetClass="entr" presetID="30" presetSubtype="0">
                                  <p:stCondLst>
                                    <p:cond delay="0"/>
                                  </p:stCondLst>
                                  <p:childTnLst>
                                    <p:set>
                                      <p:cBhvr>
                                        <p:cTn dur="1" fill="hold" id="33">
                                          <p:stCondLst>
                                            <p:cond delay="0"/>
                                          </p:stCondLst>
                                        </p:cTn>
                                        <p:tgtEl>
                                          <p:spTgt spid="50"/>
                                        </p:tgtEl>
                                        <p:attrNameLst>
                                          <p:attrName>style.visibility</p:attrName>
                                        </p:attrNameLst>
                                      </p:cBhvr>
                                      <p:to>
                                        <p:strVal val="visible"/>
                                      </p:to>
                                    </p:set>
                                    <p:animEffect filter="fade" transition="in">
                                      <p:cBhvr>
                                        <p:cTn decel="100000" dur="800" id="34"/>
                                        <p:tgtEl>
                                          <p:spTgt spid="50"/>
                                        </p:tgtEl>
                                      </p:cBhvr>
                                    </p:animEffect>
                                    <p:anim calcmode="lin" valueType="num">
                                      <p:cBhvr>
                                        <p:cTn decel="100000" dur="800" fill="hold" id="35"/>
                                        <p:tgtEl>
                                          <p:spTgt spid="50"/>
                                        </p:tgtEl>
                                        <p:attrNameLst>
                                          <p:attrName>style.rotation</p:attrName>
                                        </p:attrNameLst>
                                      </p:cBhvr>
                                      <p:tavLst>
                                        <p:tav tm="0">
                                          <p:val>
                                            <p:fltVal val="-90"/>
                                          </p:val>
                                        </p:tav>
                                        <p:tav tm="100000">
                                          <p:val>
                                            <p:fltVal val="0"/>
                                          </p:val>
                                        </p:tav>
                                      </p:tavLst>
                                    </p:anim>
                                    <p:anim calcmode="lin" valueType="num">
                                      <p:cBhvr>
                                        <p:cTn decel="100000" dur="800" fill="hold" id="36"/>
                                        <p:tgtEl>
                                          <p:spTgt spid="50"/>
                                        </p:tgtEl>
                                        <p:attrNameLst>
                                          <p:attrName>ppt_x</p:attrName>
                                        </p:attrNameLst>
                                      </p:cBhvr>
                                      <p:tavLst>
                                        <p:tav tm="0">
                                          <p:val>
                                            <p:strVal val="#ppt_x+0.4"/>
                                          </p:val>
                                        </p:tav>
                                        <p:tav tm="100000">
                                          <p:val>
                                            <p:strVal val="#ppt_x-0.05"/>
                                          </p:val>
                                        </p:tav>
                                      </p:tavLst>
                                    </p:anim>
                                    <p:anim calcmode="lin" valueType="num">
                                      <p:cBhvr>
                                        <p:cTn decel="100000" dur="800" fill="hold" id="37"/>
                                        <p:tgtEl>
                                          <p:spTgt spid="50"/>
                                        </p:tgtEl>
                                        <p:attrNameLst>
                                          <p:attrName>ppt_y</p:attrName>
                                        </p:attrNameLst>
                                      </p:cBhvr>
                                      <p:tavLst>
                                        <p:tav tm="0">
                                          <p:val>
                                            <p:strVal val="#ppt_y-0.4"/>
                                          </p:val>
                                        </p:tav>
                                        <p:tav tm="100000">
                                          <p:val>
                                            <p:strVal val="#ppt_y+0.1"/>
                                          </p:val>
                                        </p:tav>
                                      </p:tavLst>
                                    </p:anim>
                                    <p:anim calcmode="lin" valueType="num">
                                      <p:cBhvr>
                                        <p:cTn accel="100000" dur="200" fill="hold" id="38">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accel="100000" dur="200" fill="hold" id="39">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par>
                          <p:cTn fill="hold" id="40" nodeType="afterGroup">
                            <p:stCondLst>
                              <p:cond delay="3300"/>
                            </p:stCondLst>
                            <p:childTnLst>
                              <p:par>
                                <p:cTn fill="hold" id="41" nodeType="afterEffect" presetClass="entr" presetID="30" presetSubtype="0">
                                  <p:stCondLst>
                                    <p:cond delay="0"/>
                                  </p:stCondLst>
                                  <p:childTnLst>
                                    <p:set>
                                      <p:cBhvr>
                                        <p:cTn dur="1" fill="hold" id="42">
                                          <p:stCondLst>
                                            <p:cond delay="0"/>
                                          </p:stCondLst>
                                        </p:cTn>
                                        <p:tgtEl>
                                          <p:spTgt spid="46"/>
                                        </p:tgtEl>
                                        <p:attrNameLst>
                                          <p:attrName>style.visibility</p:attrName>
                                        </p:attrNameLst>
                                      </p:cBhvr>
                                      <p:to>
                                        <p:strVal val="visible"/>
                                      </p:to>
                                    </p:set>
                                    <p:animEffect filter="fade" transition="in">
                                      <p:cBhvr>
                                        <p:cTn decel="100000" dur="800" id="43"/>
                                        <p:tgtEl>
                                          <p:spTgt spid="46"/>
                                        </p:tgtEl>
                                      </p:cBhvr>
                                    </p:animEffect>
                                    <p:anim calcmode="lin" valueType="num">
                                      <p:cBhvr>
                                        <p:cTn decel="100000" dur="800" fill="hold" id="44"/>
                                        <p:tgtEl>
                                          <p:spTgt spid="46"/>
                                        </p:tgtEl>
                                        <p:attrNameLst>
                                          <p:attrName>style.rotation</p:attrName>
                                        </p:attrNameLst>
                                      </p:cBhvr>
                                      <p:tavLst>
                                        <p:tav tm="0">
                                          <p:val>
                                            <p:fltVal val="-90"/>
                                          </p:val>
                                        </p:tav>
                                        <p:tav tm="100000">
                                          <p:val>
                                            <p:fltVal val="0"/>
                                          </p:val>
                                        </p:tav>
                                      </p:tavLst>
                                    </p:anim>
                                    <p:anim calcmode="lin" valueType="num">
                                      <p:cBhvr>
                                        <p:cTn decel="100000" dur="800" fill="hold" id="45"/>
                                        <p:tgtEl>
                                          <p:spTgt spid="46"/>
                                        </p:tgtEl>
                                        <p:attrNameLst>
                                          <p:attrName>ppt_x</p:attrName>
                                        </p:attrNameLst>
                                      </p:cBhvr>
                                      <p:tavLst>
                                        <p:tav tm="0">
                                          <p:val>
                                            <p:strVal val="#ppt_x+0.4"/>
                                          </p:val>
                                        </p:tav>
                                        <p:tav tm="100000">
                                          <p:val>
                                            <p:strVal val="#ppt_x-0.05"/>
                                          </p:val>
                                        </p:tav>
                                      </p:tavLst>
                                    </p:anim>
                                    <p:anim calcmode="lin" valueType="num">
                                      <p:cBhvr>
                                        <p:cTn decel="100000" dur="800" fill="hold" id="46"/>
                                        <p:tgtEl>
                                          <p:spTgt spid="46"/>
                                        </p:tgtEl>
                                        <p:attrNameLst>
                                          <p:attrName>ppt_y</p:attrName>
                                        </p:attrNameLst>
                                      </p:cBhvr>
                                      <p:tavLst>
                                        <p:tav tm="0">
                                          <p:val>
                                            <p:strVal val="#ppt_y-0.4"/>
                                          </p:val>
                                        </p:tav>
                                        <p:tav tm="100000">
                                          <p:val>
                                            <p:strVal val="#ppt_y+0.1"/>
                                          </p:val>
                                        </p:tav>
                                      </p:tavLst>
                                    </p:anim>
                                    <p:anim calcmode="lin" valueType="num">
                                      <p:cBhvr>
                                        <p:cTn accel="100000" dur="200" fill="hold" id="47">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accel="100000" dur="200" fill="hold" id="48">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fill="hold" id="49" nodeType="afterGroup">
                            <p:stCondLst>
                              <p:cond delay="4300"/>
                            </p:stCondLst>
                            <p:childTnLst>
                              <p:par>
                                <p:cTn fill="hold" id="50" nodeType="afterEffect" presetClass="entr" presetID="30" presetSubtype="0">
                                  <p:stCondLst>
                                    <p:cond delay="0"/>
                                  </p:stCondLst>
                                  <p:childTnLst>
                                    <p:set>
                                      <p:cBhvr>
                                        <p:cTn dur="1" fill="hold" id="51">
                                          <p:stCondLst>
                                            <p:cond delay="0"/>
                                          </p:stCondLst>
                                        </p:cTn>
                                        <p:tgtEl>
                                          <p:spTgt spid="54"/>
                                        </p:tgtEl>
                                        <p:attrNameLst>
                                          <p:attrName>style.visibility</p:attrName>
                                        </p:attrNameLst>
                                      </p:cBhvr>
                                      <p:to>
                                        <p:strVal val="visible"/>
                                      </p:to>
                                    </p:set>
                                    <p:animEffect filter="fade" transition="in">
                                      <p:cBhvr>
                                        <p:cTn decel="100000" dur="800" id="52"/>
                                        <p:tgtEl>
                                          <p:spTgt spid="54"/>
                                        </p:tgtEl>
                                      </p:cBhvr>
                                    </p:animEffect>
                                    <p:anim calcmode="lin" valueType="num">
                                      <p:cBhvr>
                                        <p:cTn decel="100000" dur="800" fill="hold" id="53"/>
                                        <p:tgtEl>
                                          <p:spTgt spid="54"/>
                                        </p:tgtEl>
                                        <p:attrNameLst>
                                          <p:attrName>style.rotation</p:attrName>
                                        </p:attrNameLst>
                                      </p:cBhvr>
                                      <p:tavLst>
                                        <p:tav tm="0">
                                          <p:val>
                                            <p:fltVal val="-90"/>
                                          </p:val>
                                        </p:tav>
                                        <p:tav tm="100000">
                                          <p:val>
                                            <p:fltVal val="0"/>
                                          </p:val>
                                        </p:tav>
                                      </p:tavLst>
                                    </p:anim>
                                    <p:anim calcmode="lin" valueType="num">
                                      <p:cBhvr>
                                        <p:cTn decel="100000" dur="800" fill="hold" id="54"/>
                                        <p:tgtEl>
                                          <p:spTgt spid="54"/>
                                        </p:tgtEl>
                                        <p:attrNameLst>
                                          <p:attrName>ppt_x</p:attrName>
                                        </p:attrNameLst>
                                      </p:cBhvr>
                                      <p:tavLst>
                                        <p:tav tm="0">
                                          <p:val>
                                            <p:strVal val="#ppt_x+0.4"/>
                                          </p:val>
                                        </p:tav>
                                        <p:tav tm="100000">
                                          <p:val>
                                            <p:strVal val="#ppt_x-0.05"/>
                                          </p:val>
                                        </p:tav>
                                      </p:tavLst>
                                    </p:anim>
                                    <p:anim calcmode="lin" valueType="num">
                                      <p:cBhvr>
                                        <p:cTn decel="100000" dur="800" fill="hold" id="55"/>
                                        <p:tgtEl>
                                          <p:spTgt spid="54"/>
                                        </p:tgtEl>
                                        <p:attrNameLst>
                                          <p:attrName>ppt_y</p:attrName>
                                        </p:attrNameLst>
                                      </p:cBhvr>
                                      <p:tavLst>
                                        <p:tav tm="0">
                                          <p:val>
                                            <p:strVal val="#ppt_y-0.4"/>
                                          </p:val>
                                        </p:tav>
                                        <p:tav tm="100000">
                                          <p:val>
                                            <p:strVal val="#ppt_y+0.1"/>
                                          </p:val>
                                        </p:tav>
                                      </p:tavLst>
                                    </p:anim>
                                    <p:anim calcmode="lin" valueType="num">
                                      <p:cBhvr>
                                        <p:cTn accel="100000" dur="200" fill="hold" id="56">
                                          <p:stCondLst>
                                            <p:cond delay="800"/>
                                          </p:stCondLst>
                                        </p:cTn>
                                        <p:tgtEl>
                                          <p:spTgt spid="54"/>
                                        </p:tgtEl>
                                        <p:attrNameLst>
                                          <p:attrName>ppt_x</p:attrName>
                                        </p:attrNameLst>
                                      </p:cBhvr>
                                      <p:tavLst>
                                        <p:tav tm="0">
                                          <p:val>
                                            <p:strVal val="#ppt_x-0.05"/>
                                          </p:val>
                                        </p:tav>
                                        <p:tav tm="100000">
                                          <p:val>
                                            <p:strVal val="#ppt_x"/>
                                          </p:val>
                                        </p:tav>
                                      </p:tavLst>
                                    </p:anim>
                                    <p:anim calcmode="lin" valueType="num">
                                      <p:cBhvr>
                                        <p:cTn accel="100000" dur="200" fill="hold" id="57">
                                          <p:stCondLst>
                                            <p:cond delay="800"/>
                                          </p:stCondLst>
                                        </p:cTn>
                                        <p:tgtEl>
                                          <p:spTgt spid="54"/>
                                        </p:tgtEl>
                                        <p:attrNameLst>
                                          <p:attrName>ppt_y</p:attrName>
                                        </p:attrNameLst>
                                      </p:cBhvr>
                                      <p:tavLst>
                                        <p:tav tm="0">
                                          <p:val>
                                            <p:strVal val="#ppt_y+0.1"/>
                                          </p:val>
                                        </p:tav>
                                        <p:tav tm="100000">
                                          <p:val>
                                            <p:strVal val="#ppt_y"/>
                                          </p:val>
                                        </p:tav>
                                      </p:tavLst>
                                    </p:anim>
                                  </p:childTnLst>
                                </p:cTn>
                              </p:par>
                            </p:childTnLst>
                          </p:cTn>
                        </p:par>
                        <p:par>
                          <p:cTn fill="hold" id="58" nodeType="afterGroup">
                            <p:stCondLst>
                              <p:cond delay="5300"/>
                            </p:stCondLst>
                            <p:childTnLst>
                              <p:par>
                                <p:cTn fill="hold" id="59" nodeType="afterEffect" presetClass="entr" presetID="10" presetSubtype="0">
                                  <p:stCondLst>
                                    <p:cond delay="0"/>
                                  </p:stCondLst>
                                  <p:childTnLst>
                                    <p:set>
                                      <p:cBhvr>
                                        <p:cTn dur="1" fill="hold" id="60">
                                          <p:stCondLst>
                                            <p:cond delay="0"/>
                                          </p:stCondLst>
                                        </p:cTn>
                                        <p:tgtEl>
                                          <p:spTgt spid="36"/>
                                        </p:tgtEl>
                                        <p:attrNameLst>
                                          <p:attrName>style.visibility</p:attrName>
                                        </p:attrNameLst>
                                      </p:cBhvr>
                                      <p:to>
                                        <p:strVal val="visible"/>
                                      </p:to>
                                    </p:set>
                                    <p:animEffect filter="fade" transition="in">
                                      <p:cBhvr>
                                        <p:cTn dur="500" id="61"/>
                                        <p:tgtEl>
                                          <p:spTgt spid="36"/>
                                        </p:tgtEl>
                                      </p:cBhvr>
                                    </p:animEffect>
                                  </p:childTnLst>
                                </p:cTn>
                              </p:par>
                              <p:par>
                                <p:cTn fill="hold" id="62" nodeType="withEffect" presetClass="entr" presetID="10" presetSubtype="0">
                                  <p:stCondLst>
                                    <p:cond delay="0"/>
                                  </p:stCondLst>
                                  <p:childTnLst>
                                    <p:set>
                                      <p:cBhvr>
                                        <p:cTn dur="1" fill="hold" id="63">
                                          <p:stCondLst>
                                            <p:cond delay="0"/>
                                          </p:stCondLst>
                                        </p:cTn>
                                        <p:tgtEl>
                                          <p:spTgt spid="30"/>
                                        </p:tgtEl>
                                        <p:attrNameLst>
                                          <p:attrName>style.visibility</p:attrName>
                                        </p:attrNameLst>
                                      </p:cBhvr>
                                      <p:to>
                                        <p:strVal val="visible"/>
                                      </p:to>
                                    </p:set>
                                    <p:animEffect filter="fade" transition="in">
                                      <p:cBhvr>
                                        <p:cTn dur="500" id="64"/>
                                        <p:tgtEl>
                                          <p:spTgt spid="30"/>
                                        </p:tgtEl>
                                      </p:cBhvr>
                                    </p:animEffect>
                                  </p:childTnLst>
                                </p:cTn>
                              </p:par>
                              <p:par>
                                <p:cTn fill="hold" id="65" nodeType="withEffect" presetClass="entr" presetID="10" presetSubtype="0">
                                  <p:stCondLst>
                                    <p:cond delay="0"/>
                                  </p:stCondLst>
                                  <p:childTnLst>
                                    <p:set>
                                      <p:cBhvr>
                                        <p:cTn dur="1" fill="hold" id="66">
                                          <p:stCondLst>
                                            <p:cond delay="0"/>
                                          </p:stCondLst>
                                        </p:cTn>
                                        <p:tgtEl>
                                          <p:spTgt spid="39"/>
                                        </p:tgtEl>
                                        <p:attrNameLst>
                                          <p:attrName>style.visibility</p:attrName>
                                        </p:attrNameLst>
                                      </p:cBhvr>
                                      <p:to>
                                        <p:strVal val="visible"/>
                                      </p:to>
                                    </p:set>
                                    <p:animEffect filter="fade" transition="in">
                                      <p:cBhvr>
                                        <p:cTn dur="500" id="67"/>
                                        <p:tgtEl>
                                          <p:spTgt spid="39"/>
                                        </p:tgtEl>
                                      </p:cBhvr>
                                    </p:animEffect>
                                  </p:childTnLst>
                                </p:cTn>
                              </p:par>
                              <p:par>
                                <p:cTn fill="hold" id="68" nodeType="withEffect" presetClass="entr" presetID="10" presetSubtype="0">
                                  <p:stCondLst>
                                    <p:cond delay="0"/>
                                  </p:stCondLst>
                                  <p:childTnLst>
                                    <p:set>
                                      <p:cBhvr>
                                        <p:cTn dur="1" fill="hold" id="69">
                                          <p:stCondLst>
                                            <p:cond delay="0"/>
                                          </p:stCondLst>
                                        </p:cTn>
                                        <p:tgtEl>
                                          <p:spTgt spid="33"/>
                                        </p:tgtEl>
                                        <p:attrNameLst>
                                          <p:attrName>style.visibility</p:attrName>
                                        </p:attrNameLst>
                                      </p:cBhvr>
                                      <p:to>
                                        <p:strVal val="visible"/>
                                      </p:to>
                                    </p:set>
                                    <p:animEffect filter="fade" transition="in">
                                      <p:cBhvr>
                                        <p:cTn dur="500" id="70"/>
                                        <p:tgtEl>
                                          <p:spTgt spid="33"/>
                                        </p:tgtEl>
                                      </p:cBhvr>
                                    </p:animEffect>
                                  </p:childTnLst>
                                </p:cTn>
                              </p:par>
                            </p:childTnLst>
                          </p:cTn>
                        </p:par>
                        <p:par>
                          <p:cTn fill="hold" id="71" nodeType="afterGroup">
                            <p:stCondLst>
                              <p:cond delay="5800"/>
                            </p:stCondLst>
                            <p:childTnLst>
                              <p:par>
                                <p:cTn decel="100000" fill="hold" id="72" nodeType="afterEffect" presetClass="entr" presetID="2" presetSubtype="2">
                                  <p:stCondLst>
                                    <p:cond delay="0"/>
                                  </p:stCondLst>
                                  <p:childTnLst>
                                    <p:set>
                                      <p:cBhvr>
                                        <p:cTn dur="1" fill="hold" id="73">
                                          <p:stCondLst>
                                            <p:cond delay="0"/>
                                          </p:stCondLst>
                                        </p:cTn>
                                        <p:tgtEl>
                                          <p:spTgt spid="59"/>
                                        </p:tgtEl>
                                        <p:attrNameLst>
                                          <p:attrName>style.visibility</p:attrName>
                                        </p:attrNameLst>
                                      </p:cBhvr>
                                      <p:to>
                                        <p:strVal val="visible"/>
                                      </p:to>
                                    </p:set>
                                    <p:anim calcmode="lin" valueType="num">
                                      <p:cBhvr additive="base">
                                        <p:cTn dur="500" fill="hold" id="74"/>
                                        <p:tgtEl>
                                          <p:spTgt spid="59"/>
                                        </p:tgtEl>
                                        <p:attrNameLst>
                                          <p:attrName>ppt_x</p:attrName>
                                        </p:attrNameLst>
                                      </p:cBhvr>
                                      <p:tavLst>
                                        <p:tav tm="0">
                                          <p:val>
                                            <p:strVal val="1+#ppt_w/2"/>
                                          </p:val>
                                        </p:tav>
                                        <p:tav tm="100000">
                                          <p:val>
                                            <p:strVal val="#ppt_x"/>
                                          </p:val>
                                        </p:tav>
                                      </p:tavLst>
                                    </p:anim>
                                    <p:anim calcmode="lin" valueType="num">
                                      <p:cBhvr additive="base">
                                        <p:cTn dur="500" fill="hold" id="75"/>
                                        <p:tgtEl>
                                          <p:spTgt spid="59"/>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6300"/>
                            </p:stCondLst>
                            <p:childTnLst>
                              <p:par>
                                <p:cTn fill="hold" id="77" nodeType="afterEffect" presetClass="mediacall" presetID="1" presetSubtype="0">
                                  <p:stCondLst>
                                    <p:cond delay="0"/>
                                  </p:stCondLst>
                                  <p:childTnLst>
                                    <p:cmd cmd="playFrom(0.0)" type="call">
                                      <p:cBhvr>
                                        <p:cTn dur="1" fill="hold" id="78"/>
                                        <p:tgtEl>
                                          <p:spTgt spid="81"/>
                                        </p:tgtEl>
                                      </p:cBhvr>
                                    </p:cmd>
                                  </p:childTnLst>
                                </p:cTn>
                              </p:par>
                            </p:childTnLst>
                          </p:cTn>
                        </p:par>
                        <p:par>
                          <p:cTn fill="hold" id="80" nodeType="afterGroup">
                            <p:stCondLst>
                              <p:cond delay="6301"/>
                            </p:stCondLst>
                            <p:childTnLst>
                              <p:par>
                                <p:cTn decel="100000" fill="hold" id="81" nodeType="afterEffect" presetClass="entr" presetID="2" presetSubtype="2">
                                  <p:stCondLst>
                                    <p:cond delay="0"/>
                                  </p:stCondLst>
                                  <p:childTnLst>
                                    <p:set>
                                      <p:cBhvr>
                                        <p:cTn dur="1" fill="hold" id="82">
                                          <p:stCondLst>
                                            <p:cond delay="0"/>
                                          </p:stCondLst>
                                        </p:cTn>
                                        <p:tgtEl>
                                          <p:spTgt spid="62"/>
                                        </p:tgtEl>
                                        <p:attrNameLst>
                                          <p:attrName>style.visibility</p:attrName>
                                        </p:attrNameLst>
                                      </p:cBhvr>
                                      <p:to>
                                        <p:strVal val="visible"/>
                                      </p:to>
                                    </p:set>
                                    <p:anim calcmode="lin" valueType="num">
                                      <p:cBhvr additive="base">
                                        <p:cTn dur="500" fill="hold" id="83"/>
                                        <p:tgtEl>
                                          <p:spTgt spid="62"/>
                                        </p:tgtEl>
                                        <p:attrNameLst>
                                          <p:attrName>ppt_x</p:attrName>
                                        </p:attrNameLst>
                                      </p:cBhvr>
                                      <p:tavLst>
                                        <p:tav tm="0">
                                          <p:val>
                                            <p:strVal val="1+#ppt_w/2"/>
                                          </p:val>
                                        </p:tav>
                                        <p:tav tm="100000">
                                          <p:val>
                                            <p:strVal val="#ppt_x"/>
                                          </p:val>
                                        </p:tav>
                                      </p:tavLst>
                                    </p:anim>
                                    <p:anim calcmode="lin" valueType="num">
                                      <p:cBhvr additive="base">
                                        <p:cTn dur="500" fill="hold" id="84"/>
                                        <p:tgtEl>
                                          <p:spTgt spid="62"/>
                                        </p:tgtEl>
                                        <p:attrNameLst>
                                          <p:attrName>ppt_y</p:attrName>
                                        </p:attrNameLst>
                                      </p:cBhvr>
                                      <p:tavLst>
                                        <p:tav tm="0">
                                          <p:val>
                                            <p:strVal val="#ppt_y"/>
                                          </p:val>
                                        </p:tav>
                                        <p:tav tm="100000">
                                          <p:val>
                                            <p:strVal val="#ppt_y"/>
                                          </p:val>
                                        </p:tav>
                                      </p:tavLst>
                                    </p:anim>
                                  </p:childTnLst>
                                </p:cTn>
                              </p:par>
                            </p:childTnLst>
                          </p:cTn>
                        </p:par>
                        <p:par>
                          <p:cTn fill="hold" id="85" nodeType="afterGroup">
                            <p:stCondLst>
                              <p:cond delay="6801"/>
                            </p:stCondLst>
                            <p:childTnLst>
                              <p:par>
                                <p:cTn decel="100000" fill="hold" id="86" nodeType="afterEffect" presetClass="entr" presetID="2" presetSubtype="2">
                                  <p:stCondLst>
                                    <p:cond delay="0"/>
                                  </p:stCondLst>
                                  <p:childTnLst>
                                    <p:set>
                                      <p:cBhvr>
                                        <p:cTn dur="1" fill="hold" id="87">
                                          <p:stCondLst>
                                            <p:cond delay="0"/>
                                          </p:stCondLst>
                                        </p:cTn>
                                        <p:tgtEl>
                                          <p:spTgt spid="65"/>
                                        </p:tgtEl>
                                        <p:attrNameLst>
                                          <p:attrName>style.visibility</p:attrName>
                                        </p:attrNameLst>
                                      </p:cBhvr>
                                      <p:to>
                                        <p:strVal val="visible"/>
                                      </p:to>
                                    </p:set>
                                    <p:anim calcmode="lin" valueType="num">
                                      <p:cBhvr additive="base">
                                        <p:cTn dur="500" fill="hold" id="88"/>
                                        <p:tgtEl>
                                          <p:spTgt spid="65"/>
                                        </p:tgtEl>
                                        <p:attrNameLst>
                                          <p:attrName>ppt_x</p:attrName>
                                        </p:attrNameLst>
                                      </p:cBhvr>
                                      <p:tavLst>
                                        <p:tav tm="0">
                                          <p:val>
                                            <p:strVal val="1+#ppt_w/2"/>
                                          </p:val>
                                        </p:tav>
                                        <p:tav tm="100000">
                                          <p:val>
                                            <p:strVal val="#ppt_x"/>
                                          </p:val>
                                        </p:tav>
                                      </p:tavLst>
                                    </p:anim>
                                    <p:anim calcmode="lin" valueType="num">
                                      <p:cBhvr additive="base">
                                        <p:cTn dur="500" fill="hold" id="89"/>
                                        <p:tgtEl>
                                          <p:spTgt spid="65"/>
                                        </p:tgtEl>
                                        <p:attrNameLst>
                                          <p:attrName>ppt_y</p:attrName>
                                        </p:attrNameLst>
                                      </p:cBhvr>
                                      <p:tavLst>
                                        <p:tav tm="0">
                                          <p:val>
                                            <p:strVal val="#ppt_y"/>
                                          </p:val>
                                        </p:tav>
                                        <p:tav tm="100000">
                                          <p:val>
                                            <p:strVal val="#ppt_y"/>
                                          </p:val>
                                        </p:tav>
                                      </p:tavLst>
                                    </p:anim>
                                  </p:childTnLst>
                                </p:cTn>
                              </p:par>
                            </p:childTnLst>
                          </p:cTn>
                        </p:par>
                        <p:par>
                          <p:cTn fill="hold" id="90" nodeType="afterGroup">
                            <p:stCondLst>
                              <p:cond delay="7301"/>
                            </p:stCondLst>
                            <p:childTnLst>
                              <p:par>
                                <p:cTn decel="100000" fill="hold" id="91" nodeType="afterEffect" presetClass="entr" presetID="2" presetSubtype="2">
                                  <p:stCondLst>
                                    <p:cond delay="0"/>
                                  </p:stCondLst>
                                  <p:childTnLst>
                                    <p:set>
                                      <p:cBhvr>
                                        <p:cTn dur="1" fill="hold" id="92">
                                          <p:stCondLst>
                                            <p:cond delay="0"/>
                                          </p:stCondLst>
                                        </p:cTn>
                                        <p:tgtEl>
                                          <p:spTgt spid="68"/>
                                        </p:tgtEl>
                                        <p:attrNameLst>
                                          <p:attrName>style.visibility</p:attrName>
                                        </p:attrNameLst>
                                      </p:cBhvr>
                                      <p:to>
                                        <p:strVal val="visible"/>
                                      </p:to>
                                    </p:set>
                                    <p:anim calcmode="lin" valueType="num">
                                      <p:cBhvr additive="base">
                                        <p:cTn dur="500" fill="hold" id="93"/>
                                        <p:tgtEl>
                                          <p:spTgt spid="68"/>
                                        </p:tgtEl>
                                        <p:attrNameLst>
                                          <p:attrName>ppt_x</p:attrName>
                                        </p:attrNameLst>
                                      </p:cBhvr>
                                      <p:tavLst>
                                        <p:tav tm="0">
                                          <p:val>
                                            <p:strVal val="1+#ppt_w/2"/>
                                          </p:val>
                                        </p:tav>
                                        <p:tav tm="100000">
                                          <p:val>
                                            <p:strVal val="#ppt_x"/>
                                          </p:val>
                                        </p:tav>
                                      </p:tavLst>
                                    </p:anim>
                                    <p:anim calcmode="lin" valueType="num">
                                      <p:cBhvr additive="base">
                                        <p:cTn dur="500" fill="hold" id="94"/>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audio>
              <p:cMediaNode numSld="999" showWhenStopped="0" vol="80000">
                <p:cTn display="0" fill="hold" id="79">
                  <p:stCondLst>
                    <p:cond delay="indefinite"/>
                  </p:stCondLst>
                  <p:endCondLst>
                    <p:cond delay="0" evt="onPrev">
                      <p:tgtEl>
                        <p:sldTgt/>
                      </p:tgtEl>
                    </p:cond>
                    <p:cond delay="0" evt="onStopAudio">
                      <p:tgtEl>
                        <p:sldTgt/>
                      </p:tgtEl>
                    </p:cond>
                  </p:endCondLst>
                </p:cTn>
                <p:tgtEl>
                  <p:spTgt spid="81"/>
                </p:tgtEl>
              </p:cMediaNode>
            </p:audio>
          </p:childTnLst>
        </p:cTn>
      </p:par>
    </p:tnLst>
    <p:bldLst>
      <p:bldP grpId="0" spid="73"/>
      <p:bldP grpId="0" spid="76"/>
    </p:bldLst>
  </p:timing>
  <p:extLst mod="1">
    <p:ext uri="{E180D4A7-C9FB-4DFB-919C-405C955672EB}">
      <p14:showEvtLst>
        <p14:playEvt objId="81" time="1316"/>
        <p14:stopEvt objId="81" time="2082"/>
      </p14:showEvtLst>
    </p:ext>
  </p:extLst>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rot="20295376">
            <a:off x="3231895" y="-3391568"/>
            <a:ext cx="12281658" cy="6783135"/>
          </a:xfrm>
          <a:prstGeom prst="rect">
            <a:avLst/>
          </a:prstGeom>
        </p:spPr>
      </p:pic>
      <p:sp>
        <p:nvSpPr>
          <p:cNvPr id="6" name="TextBox 10"/>
          <p:cNvSpPr txBox="1"/>
          <p:nvPr/>
        </p:nvSpPr>
        <p:spPr>
          <a:xfrm>
            <a:off x="1188194" y="3005020"/>
            <a:ext cx="2545080" cy="518160"/>
          </a:xfrm>
          <a:prstGeom prst="rect">
            <a:avLst/>
          </a:prstGeom>
          <a:noFill/>
        </p:spPr>
        <p:txBody>
          <a:bodyPr rtlCol="0" wrap="none">
            <a:spAutoFit/>
          </a:bodyPr>
          <a:lstStyle/>
          <a:p>
            <a:r>
              <a:rPr altLang="en-US" lang="zh-CN" spc="300" sz="2800">
                <a:solidFill>
                  <a:srgbClr val="0070C0"/>
                </a:solidFill>
                <a:latin charset="-122" panose="02010600030101010101" pitchFamily="2" typeface="黑体"/>
                <a:ea charset="-122" panose="02010600030101010101" pitchFamily="2" typeface="黑体"/>
              </a:rPr>
              <a:t>单击添加标题</a:t>
            </a:r>
          </a:p>
        </p:txBody>
      </p:sp>
      <p:sp>
        <p:nvSpPr>
          <p:cNvPr id="7" name="TextBox 11"/>
          <p:cNvSpPr txBox="1"/>
          <p:nvPr/>
        </p:nvSpPr>
        <p:spPr>
          <a:xfrm>
            <a:off x="1260292" y="3564725"/>
            <a:ext cx="3884930" cy="426720"/>
          </a:xfrm>
          <a:prstGeom prst="rect">
            <a:avLst/>
          </a:prstGeom>
          <a:noFill/>
        </p:spPr>
        <p:txBody>
          <a:bodyPr rtlCol="0" wrap="none">
            <a:spAutoFit/>
          </a:bodyPr>
          <a:lstStyle/>
          <a:p>
            <a:r>
              <a:rPr altLang="zh-CN" lang="en-US" sz="1100">
                <a:solidFill>
                  <a:schemeClr val="bg1"/>
                </a:solidFill>
                <a:latin charset="-122" panose="01010104010101010101" pitchFamily="2" typeface="汉仪细等线"/>
                <a:ea charset="-122" panose="01010104010101010101" pitchFamily="2" typeface="汉仪细等线"/>
              </a:rPr>
              <a:t>Please click enter to Please click enter add</a:t>
            </a:r>
          </a:p>
          <a:p>
            <a:r>
              <a:rPr altLang="zh-CN" lang="en-US" sz="1100">
                <a:solidFill>
                  <a:schemeClr val="bg1"/>
                </a:solidFill>
                <a:latin charset="-122" panose="01010104010101010101" pitchFamily="2" typeface="汉仪细等线"/>
                <a:ea charset="-122" panose="01010104010101010101" pitchFamily="2" typeface="汉仪细等线"/>
              </a:rPr>
              <a:t>text content Please click enter </a:t>
            </a:r>
          </a:p>
        </p:txBody>
      </p:sp>
      <p:sp>
        <p:nvSpPr>
          <p:cNvPr id="8" name="TextBox 21"/>
          <p:cNvSpPr txBox="1"/>
          <p:nvPr/>
        </p:nvSpPr>
        <p:spPr>
          <a:xfrm>
            <a:off x="1188194" y="1306180"/>
            <a:ext cx="2487930" cy="1844040"/>
          </a:xfrm>
          <a:prstGeom prst="rect">
            <a:avLst/>
          </a:prstGeom>
          <a:noFill/>
        </p:spPr>
        <p:txBody>
          <a:bodyPr rtlCol="0" wrap="none">
            <a:spAutoFit/>
          </a:bodyPr>
          <a:lstStyle/>
          <a:p>
            <a:r>
              <a:rPr altLang="zh-CN" lang="en-US" spc="300" sz="11500">
                <a:solidFill>
                  <a:srgbClr val="0070C0"/>
                </a:solidFill>
                <a:latin charset="-122" panose="02010600030101010101" pitchFamily="2" typeface="黑体"/>
                <a:ea charset="-122" panose="02010600030101010101" pitchFamily="2" typeface="黑体"/>
              </a:rPr>
              <a:t>05.</a:t>
            </a:r>
          </a:p>
        </p:txBody>
      </p:sp>
    </p:spTree>
    <p:extLst>
      <p:ext uri="{BB962C8B-B14F-4D97-AF65-F5344CB8AC3E}">
        <p14:creationId val="2143832270"/>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2" id="5" nodeType="after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mph" presetID="35" presetSubtype="0">
                                  <p:stCondLst>
                                    <p:cond delay="0"/>
                                  </p:stCondLst>
                                  <p:childTnLst>
                                    <p:anim calcmode="discrete" valueType="str">
                                      <p:cBhvr>
                                        <p:cTn dur="1000" fill="hold" id="10"/>
                                        <p:tgtEl>
                                          <p:spTgt spid="8"/>
                                        </p:tgtEl>
                                        <p:attrNameLst>
                                          <p:attrName>style.visibility</p:attrName>
                                        </p:attrNameLst>
                                      </p:cBhvr>
                                      <p:tavLst>
                                        <p:tav tm="0">
                                          <p:val>
                                            <p:strVal val="hidden"/>
                                          </p:val>
                                        </p:tav>
                                        <p:tav tm="50000">
                                          <p:val>
                                            <p:strVal val="visible"/>
                                          </p:val>
                                        </p:tav>
                                      </p:tavLst>
                                    </p:anim>
                                  </p:childTnLst>
                                </p:cTn>
                              </p:par>
                            </p:childTnLst>
                          </p:cTn>
                        </p:par>
                        <p:par>
                          <p:cTn fill="hold" id="11" nodeType="afterGroup">
                            <p:stCondLst>
                              <p:cond delay="1500"/>
                            </p:stCondLst>
                            <p:childTnLst>
                              <p:par>
                                <p:cTn fill="hold" grpId="1" id="12" nodeType="afterEffect" presetClass="emph" presetID="35" presetSubtype="0">
                                  <p:stCondLst>
                                    <p:cond delay="0"/>
                                  </p:stCondLst>
                                  <p:childTnLst>
                                    <p:anim calcmode="discrete" valueType="str">
                                      <p:cBhvr>
                                        <p:cTn dur="1000" fill="hold" id="13"/>
                                        <p:tgtEl>
                                          <p:spTgt spid="8"/>
                                        </p:tgtEl>
                                        <p:attrNameLst>
                                          <p:attrName>style.visibility</p:attrName>
                                        </p:attrNameLst>
                                      </p:cBhvr>
                                      <p:tavLst>
                                        <p:tav tm="0">
                                          <p:val>
                                            <p:strVal val="hidden"/>
                                          </p:val>
                                        </p:tav>
                                        <p:tav tm="50000">
                                          <p:val>
                                            <p:strVal val="visible"/>
                                          </p:val>
                                        </p:tav>
                                      </p:tavLst>
                                    </p:anim>
                                  </p:childTnLst>
                                </p:cTn>
                              </p:par>
                            </p:childTnLst>
                          </p:cTn>
                        </p:par>
                        <p:par>
                          <p:cTn fill="hold" id="14" nodeType="afterGroup">
                            <p:stCondLst>
                              <p:cond delay="2500"/>
                            </p:stCondLst>
                            <p:childTnLst>
                              <p:par>
                                <p:cTn fill="hold" grpId="0" id="15" nodeType="afterEffect" presetClass="entr" presetID="10"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500" id="17"/>
                                        <p:tgtEl>
                                          <p:spTgt spid="6"/>
                                        </p:tgtEl>
                                      </p:cBhvr>
                                    </p:animEffect>
                                  </p:childTnLst>
                                </p:cTn>
                              </p:par>
                            </p:childTnLst>
                          </p:cTn>
                        </p:par>
                        <p:par>
                          <p:cTn fill="hold" id="18" nodeType="afterGroup">
                            <p:stCondLst>
                              <p:cond delay="3000"/>
                            </p:stCondLst>
                            <p:childTnLst>
                              <p:par>
                                <p:cTn fill="hold" grpId="1" id="19" nodeType="afterEffect" presetClass="emph" presetID="26" presetSubtype="0">
                                  <p:stCondLst>
                                    <p:cond delay="0"/>
                                  </p:stCondLst>
                                  <p:childTnLst>
                                    <p:animEffect filter="fade" transition="out">
                                      <p:cBhvr>
                                        <p:cTn dur="500" id="20" tmFilter="0, 0; .2, .5; .8, .5; 1, 0"/>
                                        <p:tgtEl>
                                          <p:spTgt spid="6"/>
                                        </p:tgtEl>
                                      </p:cBhvr>
                                    </p:animEffect>
                                    <p:animScale>
                                      <p:cBhvr>
                                        <p:cTn autoRev="1" dur="250" fill="hold" id="21"/>
                                        <p:tgtEl>
                                          <p:spTgt spid="6"/>
                                        </p:tgtEl>
                                      </p:cBhvr>
                                      <p:by x="105000" y="105000"/>
                                    </p:animScale>
                                  </p:childTnLst>
                                </p:cTn>
                              </p:par>
                            </p:childTnLst>
                          </p:cTn>
                        </p:par>
                        <p:par>
                          <p:cTn fill="hold" id="22" nodeType="afterGroup">
                            <p:stCondLst>
                              <p:cond delay="35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7"/>
                                        </p:tgtEl>
                                        <p:attrNameLst>
                                          <p:attrName>style.visibility</p:attrName>
                                        </p:attrNameLst>
                                      </p:cBhvr>
                                      <p:to>
                                        <p:strVal val="visible"/>
                                      </p:to>
                                    </p:set>
                                    <p:anim calcmode="lin" valueType="num">
                                      <p:cBhvr>
                                        <p:cTn dur="200" fill="hold" id="25"/>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200" fill="hold" id="26"/>
                                        <p:tgtEl>
                                          <p:spTgt spid="7"/>
                                        </p:tgtEl>
                                        <p:attrNameLst>
                                          <p:attrName>ppt_y</p:attrName>
                                        </p:attrNameLst>
                                      </p:cBhvr>
                                      <p:tavLst>
                                        <p:tav tm="0">
                                          <p:val>
                                            <p:strVal val="#ppt_y"/>
                                          </p:val>
                                        </p:tav>
                                        <p:tav tm="100000">
                                          <p:val>
                                            <p:strVal val="#ppt_y"/>
                                          </p:val>
                                        </p:tav>
                                      </p:tavLst>
                                    </p:anim>
                                    <p:anim calcmode="lin" valueType="num">
                                      <p:cBhvr>
                                        <p:cTn dur="200" fill="hold" id="27"/>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200" fill="hold" id="28"/>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200" id="29" tmFilter="0,0; .5, 1; 1, 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0" spid="7"/>
      <p:bldP grpId="0" spid="8"/>
      <p:bldP grpId="1" spid="8"/>
      <p:bldP grpId="2" spid="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7" name="Group 4"/>
          <p:cNvGrpSpPr>
            <a:grpSpLocks noChangeAspect="1"/>
          </p:cNvGrpSpPr>
          <p:nvPr/>
        </p:nvGrpSpPr>
        <p:grpSpPr>
          <a:xfrm rot="4351113">
            <a:off x="3834480" y="1561465"/>
            <a:ext cx="3280186" cy="2272507"/>
            <a:chOff x="940378" y="1114346"/>
            <a:chExt cx="7056438" cy="4867275"/>
          </a:xfrm>
        </p:grpSpPr>
        <p:sp>
          <p:nvSpPr>
            <p:cNvPr id="48" name="Arc 682"/>
            <p:cNvSpPr>
              <a:spLocks noChangeArrowheads="1"/>
            </p:cNvSpPr>
            <p:nvPr/>
          </p:nvSpPr>
          <p:spPr bwMode="auto">
            <a:xfrm rot="-2853595">
              <a:off x="3554195" y="1119903"/>
              <a:ext cx="1014413" cy="1003300"/>
            </a:xfrm>
            <a:custGeom>
              <a:gdLst>
                <a:gd fmla="*/ 152021 w 21600" name="T0"/>
                <a:gd fmla="*/ -47 h 21356" name="T1"/>
                <a:gd fmla="*/ 1014413 w 21600" name="T2"/>
                <a:gd fmla="*/ 1003300 h 21356" name="T3"/>
                <a:gd fmla="*/ 152021 w 21600" name="T4"/>
                <a:gd fmla="*/ -47 h 21356" name="T5"/>
                <a:gd fmla="*/ 1014413 w 21600" name="T6"/>
                <a:gd fmla="*/ 1003300 h 21356" name="T7"/>
                <a:gd fmla="*/ 0 w 21600" name="T8"/>
                <a:gd fmla="*/ 1003300 h 21356" name="T9"/>
                <a:gd fmla="*/ 152021 w 21600" name="T10"/>
                <a:gd fmla="*/ -47 h 2135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fill="none" h="21356" w="21600">
                  <a:moveTo>
                    <a:pt x="3237" y="-1"/>
                  </a:moveTo>
                  <a:cubicBezTo>
                    <a:pt x="13795" y="1600"/>
                    <a:pt x="21600" y="10676"/>
                    <a:pt x="21600" y="21356"/>
                  </a:cubicBezTo>
                </a:path>
                <a:path h="21356" stroke="0" w="21600">
                  <a:moveTo>
                    <a:pt x="3237" y="-1"/>
                  </a:moveTo>
                  <a:cubicBezTo>
                    <a:pt x="13795" y="1600"/>
                    <a:pt x="21600" y="10676"/>
                    <a:pt x="21600" y="21356"/>
                  </a:cubicBezTo>
                  <a:lnTo>
                    <a:pt x="0" y="21356"/>
                  </a:lnTo>
                  <a:lnTo>
                    <a:pt x="3237" y="-1"/>
                  </a:lnTo>
                  <a:close/>
                </a:path>
              </a:pathLst>
            </a:custGeom>
            <a:noFill/>
            <a:ln w="9525">
              <a:solidFill>
                <a:srgbClr val="7F7F7F"/>
              </a:solidFill>
              <a:prstDash val="sysDot"/>
              <a:round/>
              <a:tailEnd len="med" type="triangle" w="med"/>
            </a:ln>
            <a:extLst>
              <a:ext uri="{909E8E84-426E-40DD-AFC4-6F175D3DCCD1}">
                <a14:hiddenFill>
                  <a:solidFill>
                    <a:srgbClr val="FFFFFF"/>
                  </a:solidFill>
                </a14:hiddenFill>
              </a:ext>
            </a:extLst>
          </p:spPr>
          <p:txBody>
            <a:bodyPr anchor="ctr" wrap="none"/>
            <a:lstStyle/>
            <a:p>
              <a:endParaRPr altLang="en-US" lang="zh-CN"/>
            </a:p>
          </p:txBody>
        </p:sp>
        <p:sp>
          <p:nvSpPr>
            <p:cNvPr id="49" name="Freeform 673"/>
            <p:cNvSpPr>
              <a:spLocks noChangeArrowheads="1" noEditPoints="1"/>
            </p:cNvSpPr>
            <p:nvPr/>
          </p:nvSpPr>
          <p:spPr bwMode="auto">
            <a:xfrm rot="-324743">
              <a:off x="4204278" y="1579484"/>
              <a:ext cx="2628900" cy="2630487"/>
            </a:xfrm>
            <a:custGeom>
              <a:gdLst>
                <a:gd fmla="*/ 2469660 w 1816" name="T0"/>
                <a:gd fmla="*/ 1147217 h 1816" name="T1"/>
                <a:gd fmla="*/ 2568099 w 1816" name="T2"/>
                <a:gd fmla="*/ 906765 h 1816" name="T3"/>
                <a:gd fmla="*/ 2284364 w 1816" name="T4"/>
                <a:gd fmla="*/ 666313 h 1816" name="T5"/>
                <a:gd fmla="*/ 2168553 w 1816" name="T6"/>
                <a:gd fmla="*/ 312877 h 1816" name="T7"/>
                <a:gd fmla="*/ 1907979 w 1816" name="T8"/>
                <a:gd fmla="*/ 309980 h 1816" name="T9"/>
                <a:gd fmla="*/ 1664777 w 1816" name="T10"/>
                <a:gd fmla="*/ 199894 h 1816" name="T11"/>
                <a:gd fmla="*/ 1415784 w 1816" name="T12"/>
                <a:gd fmla="*/ 150645 h 1816" name="T13"/>
                <a:gd fmla="*/ 1146525 w 1816" name="T14"/>
                <a:gd fmla="*/ 159336 h 1816" name="T15"/>
                <a:gd fmla="*/ 906218 w 1816" name="T16"/>
                <a:gd fmla="*/ 60837 h 1816" name="T17"/>
                <a:gd fmla="*/ 665911 w 1816" name="T18"/>
                <a:gd fmla="*/ 341847 h 1816" name="T19"/>
                <a:gd fmla="*/ 312689 w 1816" name="T20"/>
                <a:gd fmla="*/ 457728 h 1816" name="T21"/>
                <a:gd fmla="*/ 309793 w 1816" name="T22"/>
                <a:gd fmla="*/ 718459 h 1816" name="T23"/>
                <a:gd fmla="*/ 199773 w 1816" name="T24"/>
                <a:gd fmla="*/ 964705 h 1816" name="T25"/>
                <a:gd fmla="*/ 150554 w 1816" name="T26"/>
                <a:gd fmla="*/ 1210951 h 1816" name="T27"/>
                <a:gd fmla="*/ 156344 w 1816" name="T28"/>
                <a:gd fmla="*/ 1480373 h 1816" name="T29"/>
                <a:gd fmla="*/ 60801 w 1816" name="T30"/>
                <a:gd fmla="*/ 1723722 h 1816" name="T31"/>
                <a:gd fmla="*/ 341641 w 1816" name="T32"/>
                <a:gd fmla="*/ 1964174 h 1816" name="T33"/>
                <a:gd fmla="*/ 457452 w 1816" name="T34"/>
                <a:gd fmla="*/ 2317610 h 1816" name="T35"/>
                <a:gd fmla="*/ 718026 w 1816" name="T36"/>
                <a:gd fmla="*/ 2320507 h 1816" name="T37"/>
                <a:gd fmla="*/ 964123 w 1816" name="T38"/>
                <a:gd fmla="*/ 2430593 h 1816" name="T39"/>
                <a:gd fmla="*/ 1210220 w 1816" name="T40"/>
                <a:gd fmla="*/ 2479842 h 1816" name="T41"/>
                <a:gd fmla="*/ 1479480 w 1816" name="T42"/>
                <a:gd fmla="*/ 2471151 h 1816" name="T43"/>
                <a:gd fmla="*/ 1719787 w 1816" name="T44"/>
                <a:gd fmla="*/ 2569650 h 1816" name="T45"/>
                <a:gd fmla="*/ 1962989 w 1816" name="T46"/>
                <a:gd fmla="*/ 2285743 h 1816" name="T47"/>
                <a:gd fmla="*/ 2316211 w 1816" name="T48"/>
                <a:gd fmla="*/ 2172759 h 1816" name="T49"/>
                <a:gd fmla="*/ 2319107 w 1816" name="T50"/>
                <a:gd fmla="*/ 1912028 h 1816" name="T51"/>
                <a:gd fmla="*/ 2429127 w 1816" name="T52"/>
                <a:gd fmla="*/ 1665782 h 1816" name="T53"/>
                <a:gd fmla="*/ 2475451 w 1816" name="T54"/>
                <a:gd fmla="*/ 1416639 h 1816" name="T55"/>
                <a:gd fmla="*/ 1262335 w 1816" name="T56"/>
                <a:gd fmla="*/ 2334992 h 1816" name="T57"/>
                <a:gd fmla="*/ 1056771 w 1816" name="T58"/>
                <a:gd fmla="*/ 2306022 h 1816" name="T59"/>
                <a:gd fmla="*/ 871475 w 1816" name="T60"/>
                <a:gd fmla="*/ 2236493 h 1816" name="T61"/>
                <a:gd fmla="*/ 700654 w 1816" name="T62"/>
                <a:gd fmla="*/ 2135098 h 1816" name="T63"/>
                <a:gd fmla="*/ 555891 w 1816" name="T64"/>
                <a:gd fmla="*/ 2001835 h 1816" name="T65"/>
                <a:gd fmla="*/ 440080 w 1816" name="T66"/>
                <a:gd fmla="*/ 1845397 h 1816" name="T67"/>
                <a:gd fmla="*/ 353222 w 1816" name="T68"/>
                <a:gd fmla="*/ 1665782 h 1816" name="T69"/>
                <a:gd fmla="*/ 304003 w 1816" name="T70"/>
                <a:gd fmla="*/ 1471682 h 1816" name="T71"/>
                <a:gd fmla="*/ 292422 w 1816" name="T72"/>
                <a:gd fmla="*/ 1263097 h 1816" name="T73"/>
                <a:gd fmla="*/ 324270 w 1816" name="T74"/>
                <a:gd fmla="*/ 1060306 h 1816" name="T75"/>
                <a:gd fmla="*/ 393756 w 1816" name="T76"/>
                <a:gd fmla="*/ 872001 h 1816" name="T77"/>
                <a:gd fmla="*/ 495090 w 1816" name="T78"/>
                <a:gd fmla="*/ 703974 h 1816" name="T79"/>
                <a:gd fmla="*/ 625377 w 1816" name="T80"/>
                <a:gd fmla="*/ 559123 h 1816" name="T81"/>
                <a:gd fmla="*/ 784617 w 1816" name="T82"/>
                <a:gd fmla="*/ 440346 h 1816" name="T83"/>
                <a:gd fmla="*/ 961228 w 1816" name="T84"/>
                <a:gd fmla="*/ 353435 h 1816" name="T85"/>
                <a:gd fmla="*/ 1158106 w 1816" name="T86"/>
                <a:gd fmla="*/ 304186 h 1816" name="T87"/>
                <a:gd fmla="*/ 1366565 w 1816" name="T88"/>
                <a:gd fmla="*/ 292598 h 1816" name="T89"/>
                <a:gd fmla="*/ 1569233 w 1816" name="T90"/>
                <a:gd fmla="*/ 324465 h 1816" name="T91"/>
                <a:gd fmla="*/ 1757425 w 1816" name="T92"/>
                <a:gd fmla="*/ 393994 h 1816" name="T93"/>
                <a:gd fmla="*/ 1925351 w 1816" name="T94"/>
                <a:gd fmla="*/ 495389 h 1816" name="T95"/>
                <a:gd fmla="*/ 2070114 w 1816" name="T96"/>
                <a:gd fmla="*/ 625755 h 1816" name="T97"/>
                <a:gd fmla="*/ 2188820 w 1816" name="T98"/>
                <a:gd fmla="*/ 785090 h 1816" name="T99"/>
                <a:gd fmla="*/ 2272782 w 1816" name="T100"/>
                <a:gd fmla="*/ 961808 h 1816" name="T101"/>
                <a:gd fmla="*/ 2324897 w 1816" name="T102"/>
                <a:gd fmla="*/ 1158805 h 1816" name="T103"/>
                <a:gd fmla="*/ 2333583 w 1816" name="T104"/>
                <a:gd fmla="*/ 1367390 h 1816" name="T105"/>
                <a:gd fmla="*/ 2304630 w 1816" name="T106"/>
                <a:gd fmla="*/ 1570181 h 1816" name="T107"/>
                <a:gd fmla="*/ 2235144 w 1816" name="T108"/>
                <a:gd fmla="*/ 1758486 h 1816" name="T109"/>
                <a:gd fmla="*/ 2133810 w 1816" name="T110"/>
                <a:gd fmla="*/ 1926513 h 1816" name="T111"/>
                <a:gd fmla="*/ 2000628 w 1816" name="T112"/>
                <a:gd fmla="*/ 2071364 h 1816" name="T113"/>
                <a:gd fmla="*/ 1844283 w 1816" name="T114"/>
                <a:gd fmla="*/ 2190141 h 1816" name="T115"/>
                <a:gd fmla="*/ 1664777 w 1816" name="T116"/>
                <a:gd fmla="*/ 2274155 h 1816" name="T117"/>
                <a:gd fmla="*/ 1467899 w 1816" name="T118"/>
                <a:gd fmla="*/ 2326301 h 18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815" w="1815">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0070C0"/>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50" name="Freeform 675"/>
            <p:cNvSpPr>
              <a:spLocks noChangeArrowheads="1" noEditPoints="1"/>
            </p:cNvSpPr>
            <p:nvPr/>
          </p:nvSpPr>
          <p:spPr bwMode="auto">
            <a:xfrm rot="-324743">
              <a:off x="940378" y="1649334"/>
              <a:ext cx="3429000" cy="3429000"/>
            </a:xfrm>
            <a:custGeom>
              <a:gdLst>
                <a:gd fmla="*/ 3285144 w 2622" name="T0"/>
                <a:gd fmla="*/ 1506563 h 2622" name="T1"/>
                <a:gd fmla="*/ 3217140 w 2622" name="T2"/>
                <a:gd fmla="*/ 1216236 h 2622" name="T3"/>
                <a:gd fmla="*/ 3245911 w 2622" name="T4"/>
                <a:gd fmla="*/ 938986 h 2622" name="T5"/>
                <a:gd fmla="*/ 2934659 w 2622" name="T6"/>
                <a:gd fmla="*/ 706201 h 2622" name="T7"/>
                <a:gd fmla="*/ 2722799 w 2622" name="T8"/>
                <a:gd fmla="*/ 494341 h 2622" name="T9"/>
                <a:gd fmla="*/ 2492629 w 2622" name="T10"/>
                <a:gd fmla="*/ 183089 h 2622" name="T11"/>
                <a:gd fmla="*/ 2215380 w 2622" name="T12"/>
                <a:gd fmla="*/ 211860 h 2622" name="T13"/>
                <a:gd fmla="*/ 1922437 w 2622" name="T14"/>
                <a:gd fmla="*/ 146471 h 2622" name="T15"/>
                <a:gd fmla="*/ 1621648 w 2622" name="T16"/>
                <a:gd fmla="*/ 136009 h 2622" name="T17"/>
                <a:gd fmla="*/ 1362707 w 2622" name="T18"/>
                <a:gd fmla="*/ 34002 h 2622" name="T19"/>
                <a:gd fmla="*/ 1056686 w 2622" name="T20"/>
                <a:gd fmla="*/ 274634 h 2622" name="T21"/>
                <a:gd fmla="*/ 797746 w 2622" name="T22"/>
                <a:gd fmla="*/ 426336 h 2622" name="T23"/>
                <a:gd fmla="*/ 436799 w 2622" name="T24"/>
                <a:gd fmla="*/ 567577 h 2622" name="T25"/>
                <a:gd fmla="*/ 394950 w 2622" name="T26"/>
                <a:gd fmla="*/ 844826 h 2622" name="T27"/>
                <a:gd fmla="*/ 253709 w 2622" name="T28"/>
                <a:gd fmla="*/ 1108998 h 2622" name="T29"/>
                <a:gd fmla="*/ 164780 w 2622" name="T30"/>
                <a:gd fmla="*/ 1396709 h 2622" name="T31"/>
                <a:gd fmla="*/ 0 w 2622" name="T32"/>
                <a:gd fmla="*/ 1621648 h 2622" name="T33"/>
                <a:gd fmla="*/ 154318 w 2622" name="T34"/>
                <a:gd fmla="*/ 1977364 h 2622" name="T35"/>
                <a:gd fmla="*/ 232785 w 2622" name="T36"/>
                <a:gd fmla="*/ 2267691 h 2622" name="T37"/>
                <a:gd fmla="*/ 277249 w 2622" name="T38"/>
                <a:gd fmla="*/ 2652178 h 2622" name="T39"/>
                <a:gd fmla="*/ 533574 w 2622" name="T40"/>
                <a:gd fmla="*/ 2767263 h 2622" name="T41"/>
                <a:gd fmla="*/ 753281 w 2622" name="T42"/>
                <a:gd fmla="*/ 2971277 h 2622" name="T43"/>
                <a:gd fmla="*/ 1006991 w 2622" name="T44"/>
                <a:gd fmla="*/ 3130826 h 2622" name="T45"/>
                <a:gd fmla="*/ 1182233 w 2622" name="T46"/>
                <a:gd fmla="*/ 3347918 h 2622" name="T47"/>
                <a:gd fmla="*/ 1564105 w 2622" name="T48"/>
                <a:gd fmla="*/ 3290375 h 2622" name="T49"/>
                <a:gd fmla="*/ 1864895 w 2622" name="T50"/>
                <a:gd fmla="*/ 3290375 h 2622" name="T51"/>
                <a:gd fmla="*/ 2249382 w 2622" name="T52"/>
                <a:gd fmla="*/ 3347918 h 2622" name="T53"/>
                <a:gd fmla="*/ 2424625 w 2622" name="T54"/>
                <a:gd fmla="*/ 3130826 h 2622" name="T55"/>
                <a:gd fmla="*/ 2678334 w 2622" name="T56"/>
                <a:gd fmla="*/ 2971277 h 2622" name="T57"/>
                <a:gd fmla="*/ 2898041 w 2622" name="T58"/>
                <a:gd fmla="*/ 2767263 h 2622" name="T59"/>
                <a:gd fmla="*/ 3154366 w 2622" name="T60"/>
                <a:gd fmla="*/ 2652178 h 2622" name="T61"/>
                <a:gd fmla="*/ 3198831 w 2622" name="T62"/>
                <a:gd fmla="*/ 2267691 h 2622" name="T63"/>
                <a:gd fmla="*/ 3277297 w 2622" name="T64"/>
                <a:gd fmla="*/ 1977364 h 2622" name="T65"/>
                <a:gd fmla="*/ 1715808 w 2622" name="T66"/>
                <a:gd fmla="*/ 3164828 h 2622" name="T67"/>
                <a:gd fmla="*/ 1422865 w 2622" name="T68"/>
                <a:gd fmla="*/ 3136057 h 2622" name="T69"/>
                <a:gd fmla="*/ 1085458 w 2622" name="T70"/>
                <a:gd fmla="*/ 3023588 h 2622" name="T71"/>
                <a:gd fmla="*/ 792515 w 2622" name="T72"/>
                <a:gd fmla="*/ 2835268 h 2622" name="T73"/>
                <a:gd fmla="*/ 551883 w 2622" name="T74"/>
                <a:gd fmla="*/ 2584174 h 2622" name="T75"/>
                <a:gd fmla="*/ 379256 w 2622" name="T76"/>
                <a:gd fmla="*/ 2280769 h 2622" name="T77"/>
                <a:gd fmla="*/ 282481 w 2622" name="T78"/>
                <a:gd fmla="*/ 1935515 h 2622" name="T79"/>
                <a:gd fmla="*/ 272018 w 2622" name="T80"/>
                <a:gd fmla="*/ 1566721 h 2622" name="T81"/>
                <a:gd fmla="*/ 353101 w 2622" name="T82"/>
                <a:gd fmla="*/ 1216236 h 2622" name="T83"/>
                <a:gd fmla="*/ 512650 w 2622" name="T84"/>
                <a:gd fmla="*/ 904984 h 2622" name="T85"/>
                <a:gd fmla="*/ 740204 w 2622" name="T86"/>
                <a:gd fmla="*/ 640812 h 2622" name="T87"/>
                <a:gd fmla="*/ 1022684 w 2622" name="T88"/>
                <a:gd fmla="*/ 439414 h 2622" name="T89"/>
                <a:gd fmla="*/ 1352245 w 2622" name="T90"/>
                <a:gd fmla="*/ 308636 h 2622" name="T91"/>
                <a:gd fmla="*/ 1715808 w 2622" name="T92"/>
                <a:gd fmla="*/ 264172 h 2622" name="T93"/>
                <a:gd fmla="*/ 2076755 w 2622" name="T94"/>
                <a:gd fmla="*/ 308636 h 2622" name="T95"/>
                <a:gd fmla="*/ 2406316 w 2622" name="T96"/>
                <a:gd fmla="*/ 439414 h 2622" name="T97"/>
                <a:gd fmla="*/ 2691412 w 2622" name="T98"/>
                <a:gd fmla="*/ 640812 h 2622" name="T99"/>
                <a:gd fmla="*/ 2918966 w 2622" name="T100"/>
                <a:gd fmla="*/ 904984 h 2622" name="T101"/>
                <a:gd fmla="*/ 3078515 w 2622" name="T102"/>
                <a:gd fmla="*/ 1216236 h 2622" name="T103"/>
                <a:gd fmla="*/ 3159597 w 2622" name="T104"/>
                <a:gd fmla="*/ 1566721 h 2622" name="T105"/>
                <a:gd fmla="*/ 3149135 w 2622" name="T106"/>
                <a:gd fmla="*/ 1935515 h 2622" name="T107"/>
                <a:gd fmla="*/ 3052359 w 2622" name="T108"/>
                <a:gd fmla="*/ 2280769 h 2622" name="T109"/>
                <a:gd fmla="*/ 2877117 w 2622" name="T110"/>
                <a:gd fmla="*/ 2584174 h 2622" name="T111"/>
                <a:gd fmla="*/ 2639101 w 2622" name="T112"/>
                <a:gd fmla="*/ 2835268 h 2622" name="T113"/>
                <a:gd fmla="*/ 2343542 w 2622" name="T114"/>
                <a:gd fmla="*/ 3023588 h 2622" name="T115"/>
                <a:gd fmla="*/ 2008751 w 2622" name="T116"/>
                <a:gd fmla="*/ 3136057 h 262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622" w="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00AEEF">
                <a:alpha val="79999"/>
              </a:srgbClr>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sp>
          <p:nvSpPr>
            <p:cNvPr id="51" name="Oval 676"/>
            <p:cNvSpPr>
              <a:spLocks noChangeArrowheads="1"/>
            </p:cNvSpPr>
            <p:nvPr/>
          </p:nvSpPr>
          <p:spPr bwMode="auto">
            <a:xfrm rot="-324743">
              <a:off x="1307091" y="2016046"/>
              <a:ext cx="2695575" cy="2693988"/>
            </a:xfrm>
            <a:prstGeom prst="ellipse">
              <a:avLst/>
            </a:prstGeom>
            <a:solidFill>
              <a:srgbClr val="00AEEF"/>
            </a:solidFill>
            <a:ln>
              <a:noFill/>
            </a:ln>
            <a:extLst>
              <a:ext uri="{91240B29-F687-4F45-9708-019B960494DF}">
                <a14:hiddenLine w="9525">
                  <a:solidFill>
                    <a:srgbClr val="000000"/>
                  </a:solidFill>
                  <a:round/>
                  <a:headEnd/>
                  <a:tailEnd/>
                </a14:hiddenLine>
              </a:ext>
            </a:extLst>
          </p:spPr>
          <p:txBody>
            <a:bodyPr anchor="ctr" wrap="none"/>
            <a:lstStyle/>
            <a:p>
              <a:pPr algn="just" eaLnBrk="1" hangingPunct="1" latinLnBrk="1">
                <a:lnSpc>
                  <a:spcPct val="120000"/>
                </a:lnSpc>
              </a:pPr>
              <a:endParaRPr altLang="en-US" lang="ko-KR" sz="600">
                <a:solidFill>
                  <a:srgbClr val="A6A6A6"/>
                </a:solidFill>
                <a:latin charset="0" pitchFamily="34" typeface="Arial"/>
                <a:ea charset="-127" pitchFamily="34" typeface="Malgun Gothic"/>
                <a:sym charset="0" pitchFamily="34" typeface="Arial"/>
              </a:endParaRPr>
            </a:p>
          </p:txBody>
        </p:sp>
        <p:sp>
          <p:nvSpPr>
            <p:cNvPr id="52" name="Oval 677"/>
            <p:cNvSpPr>
              <a:spLocks noChangeArrowheads="1"/>
            </p:cNvSpPr>
            <p:nvPr/>
          </p:nvSpPr>
          <p:spPr bwMode="auto">
            <a:xfrm rot="-324743">
              <a:off x="4617028" y="1993821"/>
              <a:ext cx="1801813" cy="1801813"/>
            </a:xfrm>
            <a:prstGeom prst="ellipse">
              <a:avLst/>
            </a:prstGeom>
            <a:solidFill>
              <a:srgbClr val="0070C0"/>
            </a:solidFill>
            <a:ln>
              <a:noFill/>
            </a:ln>
            <a:extLst>
              <a:ext uri="{91240B29-F687-4F45-9708-019B960494DF}">
                <a14:hiddenLine w="9525">
                  <a:solidFill>
                    <a:srgbClr val="000000"/>
                  </a:solidFill>
                  <a:round/>
                  <a:headEnd/>
                  <a:tailEnd/>
                </a14:hiddenLine>
              </a:ext>
            </a:extLst>
          </p:spPr>
          <p:txBody>
            <a:bodyPr anchor="ctr" wrap="none"/>
            <a:lstStyle/>
            <a:p>
              <a:pPr algn="just" eaLnBrk="1" hangingPunct="1" latinLnBrk="1">
                <a:lnSpc>
                  <a:spcPct val="120000"/>
                </a:lnSpc>
              </a:pPr>
              <a:endParaRPr altLang="en-US" lang="ko-KR" sz="600">
                <a:solidFill>
                  <a:srgbClr val="A6A6A6"/>
                </a:solidFill>
                <a:latin charset="0" pitchFamily="34" typeface="Arial"/>
                <a:ea charset="-127" pitchFamily="34" typeface="Malgun Gothic"/>
                <a:sym charset="0" pitchFamily="34" typeface="Arial"/>
              </a:endParaRPr>
            </a:p>
          </p:txBody>
        </p:sp>
        <p:sp>
          <p:nvSpPr>
            <p:cNvPr id="53" name="Freeform 679"/>
            <p:cNvSpPr>
              <a:spLocks noEditPoints="1"/>
            </p:cNvSpPr>
            <p:nvPr/>
          </p:nvSpPr>
          <p:spPr bwMode="auto">
            <a:xfrm rot="21275256">
              <a:off x="5689453" y="3676106"/>
              <a:ext cx="2303754" cy="2303922"/>
            </a:xfrm>
            <a:custGeom>
              <a:gdLst>
                <a:gd fmla="*/ 2147483647 w 1816" name="T0"/>
                <a:gd fmla="*/ 2147483647 h 1816" name="T1"/>
                <a:gd fmla="*/ 2147483647 w 1816" name="T2"/>
                <a:gd fmla="*/ 2147483647 h 1816" name="T3"/>
                <a:gd fmla="*/ 2147483647 w 1816" name="T4"/>
                <a:gd fmla="*/ 2147483647 h 1816" name="T5"/>
                <a:gd fmla="*/ 2147483647 w 1816" name="T6"/>
                <a:gd fmla="*/ 2147483647 h 1816" name="T7"/>
                <a:gd fmla="*/ 2147483647 w 1816" name="T8"/>
                <a:gd fmla="*/ 2147483647 h 1816" name="T9"/>
                <a:gd fmla="*/ 2147483647 w 1816" name="T10"/>
                <a:gd fmla="*/ 2147483647 h 1816" name="T11"/>
                <a:gd fmla="*/ 2147483647 w 1816" name="T12"/>
                <a:gd fmla="*/ 2147483647 h 1816" name="T13"/>
                <a:gd fmla="*/ 2147483647 w 1816" name="T14"/>
                <a:gd fmla="*/ 2147483647 h 1816" name="T15"/>
                <a:gd fmla="*/ 2147483647 w 1816" name="T16"/>
                <a:gd fmla="*/ 2147483647 h 1816" name="T17"/>
                <a:gd fmla="*/ 2147483647 w 1816" name="T18"/>
                <a:gd fmla="*/ 2147483647 h 1816" name="T19"/>
                <a:gd fmla="*/ 2147483647 w 1816" name="T20"/>
                <a:gd fmla="*/ 2147483647 h 1816" name="T21"/>
                <a:gd fmla="*/ 2147483647 w 1816" name="T22"/>
                <a:gd fmla="*/ 2147483647 h 1816" name="T23"/>
                <a:gd fmla="*/ 0 w 1816" name="T24"/>
                <a:gd fmla="*/ 2147483647 h 1816" name="T25"/>
                <a:gd fmla="*/ 2147483647 w 1816" name="T26"/>
                <a:gd fmla="*/ 2147483647 h 1816" name="T27"/>
                <a:gd fmla="*/ 2147483647 w 1816" name="T28"/>
                <a:gd fmla="*/ 2147483647 h 1816" name="T29"/>
                <a:gd fmla="*/ 2147483647 w 1816" name="T30"/>
                <a:gd fmla="*/ 2147483647 h 1816" name="T31"/>
                <a:gd fmla="*/ 2147483647 w 1816" name="T32"/>
                <a:gd fmla="*/ 2147483647 h 1816" name="T33"/>
                <a:gd fmla="*/ 2147483647 w 1816" name="T34"/>
                <a:gd fmla="*/ 2147483647 h 1816" name="T35"/>
                <a:gd fmla="*/ 2147483647 w 1816" name="T36"/>
                <a:gd fmla="*/ 2147483647 h 1816" name="T37"/>
                <a:gd fmla="*/ 2147483647 w 1816" name="T38"/>
                <a:gd fmla="*/ 2147483647 h 1816" name="T39"/>
                <a:gd fmla="*/ 2147483647 w 1816" name="T40"/>
                <a:gd fmla="*/ 2147483647 h 1816" name="T41"/>
                <a:gd fmla="*/ 2147483647 w 1816" name="T42"/>
                <a:gd fmla="*/ 2147483647 h 1816" name="T43"/>
                <a:gd fmla="*/ 2147483647 w 1816" name="T44"/>
                <a:gd fmla="*/ 2147483647 h 1816" name="T45"/>
                <a:gd fmla="*/ 2147483647 w 1816" name="T46"/>
                <a:gd fmla="*/ 2147483647 h 1816" name="T47"/>
                <a:gd fmla="*/ 2147483647 w 1816" name="T48"/>
                <a:gd fmla="*/ 2147483647 h 1816" name="T49"/>
                <a:gd fmla="*/ 2147483647 w 1816" name="T50"/>
                <a:gd fmla="*/ 2147483647 h 1816" name="T51"/>
                <a:gd fmla="*/ 2147483647 w 1816" name="T52"/>
                <a:gd fmla="*/ 2147483647 h 1816" name="T53"/>
                <a:gd fmla="*/ 2147483647 w 1816" name="T54"/>
                <a:gd fmla="*/ 2147483647 h 1816" name="T55"/>
                <a:gd fmla="*/ 2147483647 w 1816" name="T56"/>
                <a:gd fmla="*/ 2147483647 h 1816" name="T57"/>
                <a:gd fmla="*/ 2147483647 w 1816" name="T58"/>
                <a:gd fmla="*/ 2147483647 h 1816" name="T59"/>
                <a:gd fmla="*/ 2147483647 w 1816" name="T60"/>
                <a:gd fmla="*/ 2147483647 h 1816" name="T61"/>
                <a:gd fmla="*/ 2147483647 w 1816" name="T62"/>
                <a:gd fmla="*/ 2147483647 h 1816" name="T63"/>
                <a:gd fmla="*/ 2147483647 w 1816" name="T64"/>
                <a:gd fmla="*/ 2147483647 h 1816" name="T65"/>
                <a:gd fmla="*/ 2147483647 w 1816" name="T66"/>
                <a:gd fmla="*/ 2147483647 h 1816" name="T67"/>
                <a:gd fmla="*/ 2147483647 w 1816" name="T68"/>
                <a:gd fmla="*/ 2147483647 h 1816" name="T69"/>
                <a:gd fmla="*/ 2147483647 w 1816" name="T70"/>
                <a:gd fmla="*/ 2147483647 h 1816" name="T71"/>
                <a:gd fmla="*/ 2147483647 w 1816" name="T72"/>
                <a:gd fmla="*/ 2147483647 h 1816" name="T73"/>
                <a:gd fmla="*/ 2147483647 w 1816" name="T74"/>
                <a:gd fmla="*/ 2147483647 h 1816" name="T75"/>
                <a:gd fmla="*/ 2147483647 w 1816" name="T76"/>
                <a:gd fmla="*/ 2147483647 h 1816" name="T77"/>
                <a:gd fmla="*/ 2147483647 w 1816" name="T78"/>
                <a:gd fmla="*/ 2147483647 h 1816" name="T79"/>
                <a:gd fmla="*/ 2147483647 w 1816" name="T80"/>
                <a:gd fmla="*/ 2147483647 h 1816" name="T81"/>
                <a:gd fmla="*/ 2147483647 w 1816" name="T82"/>
                <a:gd fmla="*/ 2147483647 h 1816" name="T83"/>
                <a:gd fmla="*/ 2147483647 w 1816" name="T84"/>
                <a:gd fmla="*/ 2147483647 h 1816" name="T85"/>
                <a:gd fmla="*/ 2147483647 w 1816" name="T86"/>
                <a:gd fmla="*/ 2147483647 h 1816" name="T87"/>
                <a:gd fmla="*/ 2147483647 w 1816" name="T88"/>
                <a:gd fmla="*/ 2147483647 h 1816" name="T89"/>
                <a:gd fmla="*/ 2147483647 w 1816" name="T90"/>
                <a:gd fmla="*/ 2147483647 h 1816" name="T91"/>
                <a:gd fmla="*/ 2147483647 w 1816" name="T92"/>
                <a:gd fmla="*/ 2147483647 h 1816" name="T93"/>
                <a:gd fmla="*/ 2147483647 w 1816" name="T94"/>
                <a:gd fmla="*/ 2147483647 h 1816" name="T95"/>
                <a:gd fmla="*/ 2147483647 w 1816" name="T96"/>
                <a:gd fmla="*/ 2147483647 h 1816" name="T97"/>
                <a:gd fmla="*/ 2147483647 w 1816" name="T98"/>
                <a:gd fmla="*/ 2147483647 h 1816" name="T99"/>
                <a:gd fmla="*/ 2147483647 w 1816" name="T100"/>
                <a:gd fmla="*/ 2147483647 h 1816" name="T101"/>
                <a:gd fmla="*/ 2147483647 w 1816" name="T102"/>
                <a:gd fmla="*/ 2147483647 h 181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1816" name="T156"/>
                <a:gd fmla="*/ 0 h 1816" name="T157"/>
                <a:gd fmla="*/ 1816 w 1816" name="T158"/>
                <a:gd fmla="*/ 1816 h 181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815" w="1815">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00AEEF"/>
            </a:solidFill>
            <a:ln>
              <a:noFill/>
            </a:ln>
            <a:extLst>
              <a:ext uri="{91240B29-F687-4F45-9708-019B960494DF}">
                <a14:hiddenLine w="19050">
                  <a:solidFill>
                    <a:srgbClr val="000000"/>
                  </a:solidFill>
                  <a:prstDash val="sysDot"/>
                  <a:round/>
                </a14:hiddenLine>
              </a:ext>
            </a:extLst>
          </p:spPr>
          <p:txBody>
            <a:bodyPr anchor="ctr" wrap="none"/>
            <a:lstStyle/>
            <a:p>
              <a:pPr algn="just" eaLnBrk="1" hangingPunct="1" latinLnBrk="1">
                <a:lnSpc>
                  <a:spcPct val="120000"/>
                </a:lnSpc>
                <a:spcBef>
                  <a:spcPct val="0"/>
                </a:spcBef>
                <a:spcAft>
                  <a:spcPct val="0"/>
                </a:spcAft>
                <a:defRPr/>
              </a:pPr>
              <a:endParaRPr altLang="en-US" kumimoji="1" lang="zh-CN" noProof="1" sz="600">
                <a:solidFill>
                  <a:schemeClr val="bg1">
                    <a:lumMod val="65000"/>
                  </a:schemeClr>
                </a:solidFill>
                <a:latin charset="0" pitchFamily="34" typeface="Arial"/>
                <a:ea charset="-122" panose="020b0503020204020204" pitchFamily="34" typeface="微软雅黑"/>
                <a:cs typeface="+mn-ea"/>
                <a:sym charset="0" pitchFamily="34" typeface="Arial"/>
              </a:endParaRPr>
            </a:p>
          </p:txBody>
        </p:sp>
        <p:sp>
          <p:nvSpPr>
            <p:cNvPr id="54" name="Oval 680"/>
            <p:cNvSpPr>
              <a:spLocks noChangeArrowheads="1"/>
            </p:cNvSpPr>
            <p:nvPr/>
          </p:nvSpPr>
          <p:spPr bwMode="auto">
            <a:xfrm rot="21275256">
              <a:off x="6050897" y="4039847"/>
              <a:ext cx="1577880" cy="1577996"/>
            </a:xfrm>
            <a:prstGeom prst="ellipse">
              <a:avLst/>
            </a:prstGeom>
            <a:solidFill>
              <a:srgbClr val="00AEEF"/>
            </a:solidFill>
            <a:ln>
              <a:noFill/>
            </a:ln>
            <a:extLst>
              <a:ext uri="{91240B29-F687-4F45-9708-019B960494DF}">
                <a14:hiddenLine w="19050">
                  <a:solidFill>
                    <a:srgbClr val="000000"/>
                  </a:solidFill>
                  <a:round/>
                </a14:hiddenLine>
              </a:ext>
            </a:extLst>
          </p:spPr>
          <p:txBody>
            <a:bodyPr anchor="ctr" wrap="none"/>
            <a:lstStyle/>
            <a:p>
              <a:pPr algn="just" eaLnBrk="1" hangingPunct="1" latinLnBrk="1">
                <a:lnSpc>
                  <a:spcPct val="120000"/>
                </a:lnSpc>
                <a:spcBef>
                  <a:spcPct val="0"/>
                </a:spcBef>
                <a:spcAft>
                  <a:spcPct val="0"/>
                </a:spcAft>
                <a:defRPr/>
              </a:pPr>
              <a:endParaRPr altLang="en-US" kumimoji="1" lang="ko-KR" noProof="1" sz="600">
                <a:solidFill>
                  <a:schemeClr val="bg1">
                    <a:lumMod val="65000"/>
                  </a:schemeClr>
                </a:solidFill>
                <a:latin charset="0" pitchFamily="34" typeface="Arial"/>
                <a:ea typeface="+mn-ea"/>
                <a:cs typeface="+mn-ea"/>
                <a:sym charset="0" pitchFamily="34" typeface="Arial"/>
              </a:endParaRPr>
            </a:p>
          </p:txBody>
        </p:sp>
        <p:sp>
          <p:nvSpPr>
            <p:cNvPr id="55" name="Arc 681"/>
            <p:cNvSpPr>
              <a:spLocks noChangeArrowheads="1"/>
            </p:cNvSpPr>
            <p:nvPr/>
          </p:nvSpPr>
          <p:spPr bwMode="auto">
            <a:xfrm rot="7501686">
              <a:off x="4141571" y="3609103"/>
              <a:ext cx="1906587" cy="1549400"/>
            </a:xfrm>
            <a:custGeom>
              <a:gdLst>
                <a:gd fmla="*/ 1309896 w 21600" name="T0"/>
                <a:gd fmla="*/ -99 h 15695" name="T1"/>
                <a:gd fmla="*/ 1906587 w 21600" name="T2"/>
                <a:gd fmla="*/ 1549400 h 15695" name="T3"/>
                <a:gd fmla="*/ 1309896 w 21600" name="T4"/>
                <a:gd fmla="*/ -99 h 15695" name="T5"/>
                <a:gd fmla="*/ 1906587 w 21600" name="T6"/>
                <a:gd fmla="*/ 1549400 h 15695" name="T7"/>
                <a:gd fmla="*/ 0 w 21600" name="T8"/>
                <a:gd fmla="*/ 1549400 h 15695" name="T9"/>
                <a:gd fmla="*/ 1309896 w 21600" name="T10"/>
                <a:gd fmla="*/ -99 h 1569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fill="none" h="15695" w="21600">
                  <a:moveTo>
                    <a:pt x="14840" y="-1"/>
                  </a:moveTo>
                  <a:cubicBezTo>
                    <a:pt x="19155" y="4079"/>
                    <a:pt x="21600" y="9756"/>
                    <a:pt x="21600" y="15695"/>
                  </a:cubicBezTo>
                </a:path>
                <a:path h="15695" stroke="0" w="21600">
                  <a:moveTo>
                    <a:pt x="14840" y="-1"/>
                  </a:moveTo>
                  <a:cubicBezTo>
                    <a:pt x="19155" y="4079"/>
                    <a:pt x="21600" y="9756"/>
                    <a:pt x="21600" y="15695"/>
                  </a:cubicBezTo>
                  <a:lnTo>
                    <a:pt x="0" y="15695"/>
                  </a:lnTo>
                  <a:lnTo>
                    <a:pt x="14840" y="-1"/>
                  </a:lnTo>
                  <a:close/>
                </a:path>
              </a:pathLst>
            </a:custGeom>
            <a:noFill/>
            <a:ln w="9525">
              <a:solidFill>
                <a:srgbClr val="7F7F7F"/>
              </a:solidFill>
              <a:prstDash val="sysDot"/>
              <a:round/>
              <a:tailEnd len="med" type="triangle" w="med"/>
            </a:ln>
            <a:extLst>
              <a:ext uri="{909E8E84-426E-40DD-AFC4-6F175D3DCCD1}">
                <a14:hiddenFill>
                  <a:solidFill>
                    <a:srgbClr val="FFFFFF"/>
                  </a:solidFill>
                </a14:hiddenFill>
              </a:ext>
            </a:extLst>
          </p:spPr>
          <p:txBody>
            <a:bodyPr anchor="ctr" wrap="none"/>
            <a:lstStyle/>
            <a:p>
              <a:endParaRPr altLang="en-US" lang="zh-CN"/>
            </a:p>
          </p:txBody>
        </p:sp>
        <p:sp>
          <p:nvSpPr>
            <p:cNvPr id="56" name="Arc 683"/>
            <p:cNvSpPr>
              <a:spLocks noChangeArrowheads="1"/>
            </p:cNvSpPr>
            <p:nvPr/>
          </p:nvSpPr>
          <p:spPr bwMode="auto">
            <a:xfrm rot="256945">
              <a:off x="7018916" y="2744709"/>
              <a:ext cx="620712" cy="898525"/>
            </a:xfrm>
            <a:custGeom>
              <a:gdLst>
                <a:gd fmla="*/ 93021 w 21600" name="T0"/>
                <a:gd fmla="*/ -29 h 31203" name="T1"/>
                <a:gd fmla="*/ 620712 w 21600" name="T2"/>
                <a:gd fmla="*/ 614970 h 31203" name="T3"/>
                <a:gd fmla="*/ 552434 w 21600" name="T4"/>
                <a:gd fmla="*/ 898496 h 31203" name="T5"/>
                <a:gd fmla="*/ 93021 w 21600" name="T6"/>
                <a:gd fmla="*/ -29 h 31203" name="T7"/>
                <a:gd fmla="*/ 620712 w 21600" name="T8"/>
                <a:gd fmla="*/ 614970 h 31203" name="T9"/>
                <a:gd fmla="*/ 552434 w 21600" name="T10"/>
                <a:gd fmla="*/ 898496 h 31203" name="T11"/>
                <a:gd fmla="*/ 0 w 21600" name="T12"/>
                <a:gd fmla="*/ 614970 h 31203" name="T13"/>
                <a:gd fmla="*/ 93021 w 21600" name="T14"/>
                <a:gd fmla="*/ -29 h 3120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fill="none" h="31203" w="21600">
                  <a:moveTo>
                    <a:pt x="3237" y="-1"/>
                  </a:moveTo>
                  <a:cubicBezTo>
                    <a:pt x="13795" y="1600"/>
                    <a:pt x="21600" y="10676"/>
                    <a:pt x="21600" y="21356"/>
                  </a:cubicBezTo>
                  <a:cubicBezTo>
                    <a:pt x="21600" y="24780"/>
                    <a:pt x="20785" y="28155"/>
                    <a:pt x="19224" y="31202"/>
                  </a:cubicBezTo>
                </a:path>
                <a:path h="31203" stroke="0" w="2160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rgbClr val="7F7F7F"/>
              </a:solidFill>
              <a:prstDash val="sysDot"/>
              <a:round/>
              <a:tailEnd len="med" type="triangle" w="med"/>
            </a:ln>
            <a:extLst>
              <a:ext uri="{909E8E84-426E-40DD-AFC4-6F175D3DCCD1}">
                <a14:hiddenFill>
                  <a:solidFill>
                    <a:srgbClr val="FFFFFF"/>
                  </a:solidFill>
                </a14:hiddenFill>
              </a:ext>
            </a:extLst>
          </p:spPr>
          <p:txBody>
            <a:bodyPr anchor="ctr" wrap="none"/>
            <a:lstStyle/>
            <a:p>
              <a:endParaRPr altLang="en-US" lang="zh-CN"/>
            </a:p>
          </p:txBody>
        </p:sp>
      </p:grpSp>
      <p:sp>
        <p:nvSpPr>
          <p:cNvPr id="57" name="Content Placeholder 2"/>
          <p:cNvSpPr txBox="1">
            <a:spLocks noChangeArrowheads="1"/>
          </p:cNvSpPr>
          <p:nvPr/>
        </p:nvSpPr>
        <p:spPr bwMode="auto">
          <a:xfrm>
            <a:off x="6330792" y="1638434"/>
            <a:ext cx="693420" cy="357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855" lIns="73712" rIns="73712" tIns="36855"/>
          <a:lstStyle/>
          <a:p>
            <a:pPr algn="ctr" eaLnBrk="1" hangingPunct="1">
              <a:lnSpc>
                <a:spcPct val="120000"/>
              </a:lnSpc>
              <a:buFont charset="0" pitchFamily="34" typeface="Arial"/>
              <a:buNone/>
            </a:pPr>
            <a:r>
              <a:rPr altLang="en-US" lang="zh-CN" sz="1000">
                <a:solidFill>
                  <a:schemeClr val="bg1">
                    <a:lumMod val="85000"/>
                  </a:schemeClr>
                </a:solidFill>
                <a:latin charset="0" pitchFamily="34" typeface="Arial"/>
                <a:ea charset="-122" panose="020b0503020204020204" pitchFamily="34" typeface="微软雅黑"/>
                <a:sym charset="0" pitchFamily="34" typeface="Arial"/>
              </a:rPr>
              <a:t>请替换文字内容</a:t>
            </a:r>
          </a:p>
        </p:txBody>
      </p:sp>
      <p:sp>
        <p:nvSpPr>
          <p:cNvPr id="58" name="Content Placeholder 2"/>
          <p:cNvSpPr txBox="1">
            <a:spLocks noChangeArrowheads="1"/>
          </p:cNvSpPr>
          <p:nvPr/>
        </p:nvSpPr>
        <p:spPr bwMode="auto">
          <a:xfrm>
            <a:off x="6084094" y="4026940"/>
            <a:ext cx="693420" cy="3573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855" lIns="73712" rIns="73712" tIns="36855"/>
          <a:lstStyle/>
          <a:p>
            <a:pPr algn="ctr" eaLnBrk="1" hangingPunct="1">
              <a:lnSpc>
                <a:spcPct val="120000"/>
              </a:lnSpc>
              <a:buFont charset="0" pitchFamily="34" typeface="Arial"/>
              <a:buNone/>
            </a:pPr>
            <a:r>
              <a:rPr altLang="en-US" lang="zh-CN" sz="1000">
                <a:solidFill>
                  <a:schemeClr val="bg1">
                    <a:lumMod val="85000"/>
                  </a:schemeClr>
                </a:solidFill>
                <a:latin charset="0" pitchFamily="34" typeface="Arial"/>
                <a:ea charset="-122" panose="020b0503020204020204" pitchFamily="34" typeface="微软雅黑"/>
                <a:sym charset="0" pitchFamily="34" typeface="Arial"/>
              </a:rPr>
              <a:t>请替换文字内容</a:t>
            </a:r>
          </a:p>
        </p:txBody>
      </p:sp>
      <p:sp>
        <p:nvSpPr>
          <p:cNvPr id="59" name="Content Placeholder 2"/>
          <p:cNvSpPr txBox="1">
            <a:spLocks noChangeArrowheads="1"/>
          </p:cNvSpPr>
          <p:nvPr/>
        </p:nvSpPr>
        <p:spPr bwMode="auto">
          <a:xfrm>
            <a:off x="4119404" y="2871961"/>
            <a:ext cx="693420" cy="3573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855" lIns="73712" rIns="73712" tIns="36855"/>
          <a:lstStyle/>
          <a:p>
            <a:pPr algn="ctr" eaLnBrk="1" hangingPunct="1">
              <a:lnSpc>
                <a:spcPct val="120000"/>
              </a:lnSpc>
              <a:buFont charset="0" pitchFamily="34" typeface="Arial"/>
              <a:buNone/>
            </a:pPr>
            <a:r>
              <a:rPr altLang="en-US" lang="zh-CN" sz="1000">
                <a:solidFill>
                  <a:schemeClr val="bg1">
                    <a:lumMod val="85000"/>
                  </a:schemeClr>
                </a:solidFill>
                <a:latin charset="0" pitchFamily="34" typeface="Arial"/>
                <a:ea charset="-122" panose="020b0503020204020204" pitchFamily="34" typeface="微软雅黑"/>
                <a:sym charset="0" pitchFamily="34" typeface="Arial"/>
              </a:rPr>
              <a:t>请替换文字内容</a:t>
            </a:r>
          </a:p>
        </p:txBody>
      </p:sp>
      <p:grpSp>
        <p:nvGrpSpPr>
          <p:cNvPr id="60" name="Group 17"/>
          <p:cNvGrpSpPr/>
          <p:nvPr/>
        </p:nvGrpSpPr>
        <p:grpSpPr>
          <a:xfrm>
            <a:off x="5097384" y="3771320"/>
            <a:ext cx="305693" cy="304332"/>
            <a:chOff x="5607370" y="3562829"/>
            <a:chExt cx="587140" cy="587140"/>
          </a:xfrm>
          <a:solidFill>
            <a:schemeClr val="bg1"/>
          </a:solidFill>
        </p:grpSpPr>
        <p:sp>
          <p:nvSpPr>
            <p:cNvPr id="61" name="Freeform 15"/>
            <p:cNvSpPr>
              <a:spLocks noEditPoints="1"/>
            </p:cNvSpPr>
            <p:nvPr/>
          </p:nvSpPr>
          <p:spPr bwMode="auto">
            <a:xfrm>
              <a:off x="5746497" y="3702123"/>
              <a:ext cx="308897" cy="308544"/>
            </a:xfrm>
            <a:custGeom>
              <a:gdLst>
                <a:gd fmla="*/ 183 w 371" name="T0"/>
                <a:gd fmla="*/ 1 h 370" name="T1"/>
                <a:gd fmla="*/ 2 w 371" name="T2"/>
                <a:gd fmla="*/ 187 h 370" name="T3"/>
                <a:gd fmla="*/ 188 w 371" name="T4"/>
                <a:gd fmla="*/ 369 h 370" name="T5"/>
                <a:gd fmla="*/ 370 w 371" name="T6"/>
                <a:gd fmla="*/ 182 h 370" name="T7"/>
                <a:gd fmla="*/ 183 w 371" name="T8"/>
                <a:gd fmla="*/ 1 h 370" name="T9"/>
                <a:gd fmla="*/ 184 w 371" name="T10"/>
                <a:gd fmla="*/ 25 h 370" name="T11"/>
                <a:gd fmla="*/ 260 w 371" name="T12"/>
                <a:gd fmla="*/ 43 h 370" name="T13"/>
                <a:gd fmla="*/ 235 w 371" name="T14"/>
                <a:gd fmla="*/ 84 h 370" name="T15"/>
                <a:gd fmla="*/ 186 w 371" name="T16"/>
                <a:gd fmla="*/ 73 h 370" name="T17"/>
                <a:gd fmla="*/ 137 w 371" name="T18"/>
                <a:gd fmla="*/ 84 h 370" name="T19"/>
                <a:gd fmla="*/ 112 w 371" name="T20"/>
                <a:gd fmla="*/ 43 h 370" name="T21"/>
                <a:gd fmla="*/ 184 w 371" name="T22"/>
                <a:gd fmla="*/ 25 h 370" name="T23"/>
                <a:gd fmla="*/ 85 w 371" name="T24"/>
                <a:gd fmla="*/ 234 h 370" name="T25"/>
                <a:gd fmla="*/ 44 w 371" name="T26"/>
                <a:gd fmla="*/ 259 h 370" name="T27"/>
                <a:gd fmla="*/ 26 w 371" name="T28"/>
                <a:gd fmla="*/ 187 h 370" name="T29"/>
                <a:gd fmla="*/ 44 w 371" name="T30"/>
                <a:gd fmla="*/ 111 h 370" name="T31"/>
                <a:gd fmla="*/ 85 w 371" name="T32"/>
                <a:gd fmla="*/ 136 h 370" name="T33"/>
                <a:gd fmla="*/ 74 w 371" name="T34"/>
                <a:gd fmla="*/ 185 h 370" name="T35"/>
                <a:gd fmla="*/ 85 w 371" name="T36"/>
                <a:gd fmla="*/ 234 h 370" name="T37"/>
                <a:gd fmla="*/ 188 w 371" name="T38"/>
                <a:gd fmla="*/ 345 h 370" name="T39"/>
                <a:gd fmla="*/ 112 w 371" name="T40"/>
                <a:gd fmla="*/ 327 h 370" name="T41"/>
                <a:gd fmla="*/ 137 w 371" name="T42"/>
                <a:gd fmla="*/ 286 h 370" name="T43"/>
                <a:gd fmla="*/ 186 w 371" name="T44"/>
                <a:gd fmla="*/ 297 h 370" name="T45"/>
                <a:gd fmla="*/ 235 w 371" name="T46"/>
                <a:gd fmla="*/ 286 h 370" name="T47"/>
                <a:gd fmla="*/ 260 w 371" name="T48"/>
                <a:gd fmla="*/ 327 h 370" name="T49"/>
                <a:gd fmla="*/ 188 w 371" name="T50"/>
                <a:gd fmla="*/ 345 h 370" name="T51"/>
                <a:gd fmla="*/ 186 w 371" name="T52"/>
                <a:gd fmla="*/ 273 h 370" name="T53"/>
                <a:gd fmla="*/ 98 w 371" name="T54"/>
                <a:gd fmla="*/ 185 h 370" name="T55"/>
                <a:gd fmla="*/ 186 w 371" name="T56"/>
                <a:gd fmla="*/ 97 h 370" name="T57"/>
                <a:gd fmla="*/ 274 w 371" name="T58"/>
                <a:gd fmla="*/ 185 h 370" name="T59"/>
                <a:gd fmla="*/ 186 w 371" name="T60"/>
                <a:gd fmla="*/ 273 h 370" name="T61"/>
                <a:gd fmla="*/ 286 w 371" name="T62"/>
                <a:gd fmla="*/ 234 h 370" name="T63"/>
                <a:gd fmla="*/ 298 w 371" name="T64"/>
                <a:gd fmla="*/ 185 h 370" name="T65"/>
                <a:gd fmla="*/ 286 w 371" name="T66"/>
                <a:gd fmla="*/ 136 h 370" name="T67"/>
                <a:gd fmla="*/ 328 w 371" name="T68"/>
                <a:gd fmla="*/ 111 h 370" name="T69"/>
                <a:gd fmla="*/ 346 w 371" name="T70"/>
                <a:gd fmla="*/ 183 h 370" name="T71"/>
                <a:gd fmla="*/ 328 w 371" name="T72"/>
                <a:gd fmla="*/ 259 h 370" name="T73"/>
                <a:gd fmla="*/ 286 w 371" name="T74"/>
                <a:gd fmla="*/ 234 h 3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70" w="371">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bIns="52741" lIns="105484" rIns="105484" tIns="52741"/>
            <a:lstStyle/>
            <a:p>
              <a:pPr algn="just" eaLnBrk="1" hangingPunct="1">
                <a:lnSpc>
                  <a:spcPct val="120000"/>
                </a:lnSpc>
                <a:spcBef>
                  <a:spcPct val="0"/>
                </a:spcBef>
                <a:spcAft>
                  <a:spcPct val="0"/>
                </a:spcAft>
                <a:defRPr/>
              </a:pPr>
              <a:endParaRPr lang="en-US" noProof="1" sz="600">
                <a:solidFill>
                  <a:schemeClr val="bg1">
                    <a:lumMod val="85000"/>
                  </a:schemeClr>
                </a:solidFill>
                <a:latin charset="0" pitchFamily="34" typeface="Arial"/>
                <a:ea charset="-122" panose="020b0503020204020204" pitchFamily="34" typeface="微软雅黑"/>
                <a:cs typeface="+mn-ea"/>
                <a:sym charset="0" pitchFamily="34" typeface="Arial"/>
              </a:endParaRPr>
            </a:p>
          </p:txBody>
        </p:sp>
        <p:sp>
          <p:nvSpPr>
            <p:cNvPr id="62" name="Freeform 23"/>
            <p:cNvSpPr>
              <a:spLocks noEditPoints="1"/>
            </p:cNvSpPr>
            <p:nvPr/>
          </p:nvSpPr>
          <p:spPr bwMode="auto">
            <a:xfrm>
              <a:off x="5607370" y="3562829"/>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bIns="52741" lIns="105484" rIns="105484" tIns="52741"/>
            <a:lstStyle/>
            <a:p>
              <a:pPr algn="just" eaLnBrk="1" hangingPunct="1">
                <a:lnSpc>
                  <a:spcPct val="120000"/>
                </a:lnSpc>
                <a:spcBef>
                  <a:spcPct val="0"/>
                </a:spcBef>
                <a:spcAft>
                  <a:spcPct val="0"/>
                </a:spcAft>
                <a:defRPr/>
              </a:pPr>
              <a:endParaRPr lang="en-US" noProof="1" sz="600">
                <a:solidFill>
                  <a:schemeClr val="bg1">
                    <a:lumMod val="85000"/>
                  </a:schemeClr>
                </a:solidFill>
                <a:latin charset="0" pitchFamily="34" typeface="Arial"/>
                <a:ea charset="-122" panose="020b0503020204020204" pitchFamily="34" typeface="微软雅黑"/>
                <a:cs typeface="+mn-ea"/>
                <a:sym charset="0" pitchFamily="34" typeface="Arial"/>
              </a:endParaRPr>
            </a:p>
          </p:txBody>
        </p:sp>
      </p:grpSp>
      <p:grpSp>
        <p:nvGrpSpPr>
          <p:cNvPr id="63" name="Group 20"/>
          <p:cNvGrpSpPr/>
          <p:nvPr/>
        </p:nvGrpSpPr>
        <p:grpSpPr>
          <a:xfrm>
            <a:off x="5095930" y="1612650"/>
            <a:ext cx="439070" cy="437115"/>
            <a:chOff x="6665323" y="3562825"/>
            <a:chExt cx="587140" cy="587140"/>
          </a:xfrm>
          <a:solidFill>
            <a:schemeClr val="bg1"/>
          </a:solidFill>
        </p:grpSpPr>
        <p:sp>
          <p:nvSpPr>
            <p:cNvPr id="64" name="Freeform 19"/>
            <p:cNvSpPr>
              <a:spLocks noEditPoints="1"/>
            </p:cNvSpPr>
            <p:nvPr/>
          </p:nvSpPr>
          <p:spPr bwMode="auto">
            <a:xfrm>
              <a:off x="6808144" y="3735126"/>
              <a:ext cx="301499" cy="242538"/>
            </a:xfrm>
            <a:custGeom>
              <a:gdLst>
                <a:gd fmla="*/ 393 w 400" name="T0"/>
                <a:gd fmla="*/ 61 h 322" name="T1"/>
                <a:gd fmla="*/ 300 w 400" name="T2"/>
                <a:gd fmla="*/ 3 h 322" name="T3"/>
                <a:gd fmla="*/ 286 w 400" name="T4"/>
                <a:gd fmla="*/ 3 h 322" name="T5"/>
                <a:gd fmla="*/ 200 w 400" name="T6"/>
                <a:gd fmla="*/ 57 h 322" name="T7"/>
                <a:gd fmla="*/ 113 w 400" name="T8"/>
                <a:gd fmla="*/ 3 h 322" name="T9"/>
                <a:gd fmla="*/ 100 w 400" name="T10"/>
                <a:gd fmla="*/ 3 h 322" name="T11"/>
                <a:gd fmla="*/ 6 w 400" name="T12"/>
                <a:gd fmla="*/ 61 h 322" name="T13"/>
                <a:gd fmla="*/ 0 w 400" name="T14"/>
                <a:gd fmla="*/ 73 h 322" name="T15"/>
                <a:gd fmla="*/ 0 w 400" name="T16"/>
                <a:gd fmla="*/ 307 h 322" name="T17"/>
                <a:gd fmla="*/ 6 w 400" name="T18"/>
                <a:gd fmla="*/ 319 h 322" name="T19"/>
                <a:gd fmla="*/ 20 w 400" name="T20"/>
                <a:gd fmla="*/ 319 h 322" name="T21"/>
                <a:gd fmla="*/ 106 w 400" name="T22"/>
                <a:gd fmla="*/ 265 h 322" name="T23"/>
                <a:gd fmla="*/ 193 w 400" name="T24"/>
                <a:gd fmla="*/ 319 h 322" name="T25"/>
                <a:gd fmla="*/ 207 w 400" name="T26"/>
                <a:gd fmla="*/ 319 h 322" name="T27"/>
                <a:gd fmla="*/ 293 w 400" name="T28"/>
                <a:gd fmla="*/ 265 h 322" name="T29"/>
                <a:gd fmla="*/ 380 w 400" name="T30"/>
                <a:gd fmla="*/ 319 h 322" name="T31"/>
                <a:gd fmla="*/ 387 w 400" name="T32"/>
                <a:gd fmla="*/ 321 h 322" name="T33"/>
                <a:gd fmla="*/ 393 w 400" name="T34"/>
                <a:gd fmla="*/ 319 h 322" name="T35"/>
                <a:gd fmla="*/ 400 w 400" name="T36"/>
                <a:gd fmla="*/ 307 h 322" name="T37"/>
                <a:gd fmla="*/ 400 w 400" name="T38"/>
                <a:gd fmla="*/ 73 h 322" name="T39"/>
                <a:gd fmla="*/ 393 w 400" name="T40"/>
                <a:gd fmla="*/ 61 h 322" name="T41"/>
                <a:gd fmla="*/ 93 w 400" name="T42"/>
                <a:gd fmla="*/ 241 h 322" name="T43"/>
                <a:gd fmla="*/ 26 w 400" name="T44"/>
                <a:gd fmla="*/ 283 h 322" name="T45"/>
                <a:gd fmla="*/ 26 w 400" name="T46"/>
                <a:gd fmla="*/ 81 h 322" name="T47"/>
                <a:gd fmla="*/ 93 w 400" name="T48"/>
                <a:gd fmla="*/ 39 h 322" name="T49"/>
                <a:gd fmla="*/ 93 w 400" name="T50"/>
                <a:gd fmla="*/ 241 h 322" name="T51"/>
                <a:gd fmla="*/ 187 w 400" name="T52"/>
                <a:gd fmla="*/ 283 h 322" name="T53"/>
                <a:gd fmla="*/ 119 w 400" name="T54"/>
                <a:gd fmla="*/ 241 h 322" name="T55"/>
                <a:gd fmla="*/ 119 w 400" name="T56"/>
                <a:gd fmla="*/ 39 h 322" name="T57"/>
                <a:gd fmla="*/ 187 w 400" name="T58"/>
                <a:gd fmla="*/ 81 h 322" name="T59"/>
                <a:gd fmla="*/ 187 w 400" name="T60"/>
                <a:gd fmla="*/ 283 h 322" name="T61"/>
                <a:gd fmla="*/ 280 w 400" name="T62"/>
                <a:gd fmla="*/ 241 h 322" name="T63"/>
                <a:gd fmla="*/ 213 w 400" name="T64"/>
                <a:gd fmla="*/ 283 h 322" name="T65"/>
                <a:gd fmla="*/ 213 w 400" name="T66"/>
                <a:gd fmla="*/ 81 h 322" name="T67"/>
                <a:gd fmla="*/ 280 w 400" name="T68"/>
                <a:gd fmla="*/ 39 h 322" name="T69"/>
                <a:gd fmla="*/ 280 w 400" name="T70"/>
                <a:gd fmla="*/ 241 h 322" name="T71"/>
                <a:gd fmla="*/ 374 w 400" name="T72"/>
                <a:gd fmla="*/ 283 h 322" name="T73"/>
                <a:gd fmla="*/ 306 w 400" name="T74"/>
                <a:gd fmla="*/ 241 h 322" name="T75"/>
                <a:gd fmla="*/ 306 w 400" name="T76"/>
                <a:gd fmla="*/ 39 h 322" name="T77"/>
                <a:gd fmla="*/ 374 w 400" name="T78"/>
                <a:gd fmla="*/ 81 h 322" name="T79"/>
                <a:gd fmla="*/ 374 w 400" name="T80"/>
                <a:gd fmla="*/ 283 h 32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22" w="400">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bIns="52741" lIns="105484" rIns="105484" tIns="52741"/>
            <a:lstStyle/>
            <a:p>
              <a:pPr algn="just" eaLnBrk="1" hangingPunct="1">
                <a:lnSpc>
                  <a:spcPct val="120000"/>
                </a:lnSpc>
                <a:spcBef>
                  <a:spcPct val="0"/>
                </a:spcBef>
                <a:spcAft>
                  <a:spcPct val="0"/>
                </a:spcAft>
                <a:defRPr/>
              </a:pPr>
              <a:endParaRPr lang="en-US" noProof="1" sz="600">
                <a:solidFill>
                  <a:schemeClr val="bg1">
                    <a:lumMod val="85000"/>
                  </a:schemeClr>
                </a:solidFill>
                <a:latin charset="0" pitchFamily="34" typeface="Arial"/>
                <a:ea charset="-122" panose="020b0503020204020204" pitchFamily="34" typeface="微软雅黑"/>
                <a:cs typeface="+mn-ea"/>
                <a:sym charset="0" pitchFamily="34" typeface="Arial"/>
              </a:endParaRPr>
            </a:p>
          </p:txBody>
        </p:sp>
        <p:sp>
          <p:nvSpPr>
            <p:cNvPr id="65" name="Freeform 23"/>
            <p:cNvSpPr>
              <a:spLocks noEditPoints="1"/>
            </p:cNvSpPr>
            <p:nvPr/>
          </p:nvSpPr>
          <p:spPr bwMode="auto">
            <a:xfrm>
              <a:off x="6665323" y="3562825"/>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bIns="52741" lIns="105484" rIns="105484" tIns="52741"/>
            <a:lstStyle/>
            <a:p>
              <a:pPr algn="just" eaLnBrk="1" hangingPunct="1">
                <a:lnSpc>
                  <a:spcPct val="120000"/>
                </a:lnSpc>
                <a:spcBef>
                  <a:spcPct val="0"/>
                </a:spcBef>
                <a:spcAft>
                  <a:spcPct val="0"/>
                </a:spcAft>
                <a:defRPr/>
              </a:pPr>
              <a:endParaRPr lang="en-US" noProof="1" sz="600">
                <a:solidFill>
                  <a:schemeClr val="bg1">
                    <a:lumMod val="85000"/>
                  </a:schemeClr>
                </a:solidFill>
                <a:latin charset="0" pitchFamily="34" typeface="Arial"/>
                <a:ea charset="-122" panose="020b0503020204020204" pitchFamily="34" typeface="微软雅黑"/>
                <a:cs typeface="+mn-ea"/>
                <a:sym charset="0" pitchFamily="34" typeface="Arial"/>
              </a:endParaRPr>
            </a:p>
          </p:txBody>
        </p:sp>
      </p:grpSp>
      <p:grpSp>
        <p:nvGrpSpPr>
          <p:cNvPr id="66" name="Group 23"/>
          <p:cNvGrpSpPr/>
          <p:nvPr/>
        </p:nvGrpSpPr>
        <p:grpSpPr>
          <a:xfrm>
            <a:off x="5759783" y="2907010"/>
            <a:ext cx="305693" cy="304332"/>
            <a:chOff x="7740352" y="3562825"/>
            <a:chExt cx="587140" cy="587140"/>
          </a:xfrm>
          <a:solidFill>
            <a:schemeClr val="bg1"/>
          </a:solidFill>
        </p:grpSpPr>
        <p:sp>
          <p:nvSpPr>
            <p:cNvPr id="67" name="Freeform 24"/>
            <p:cNvSpPr>
              <a:spLocks noEditPoints="1"/>
            </p:cNvSpPr>
            <p:nvPr/>
          </p:nvSpPr>
          <p:spPr bwMode="auto">
            <a:xfrm>
              <a:off x="7740352" y="3562825"/>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bIns="52741" lIns="105484" rIns="105484" tIns="52741"/>
            <a:lstStyle/>
            <a:p>
              <a:pPr algn="just" eaLnBrk="1" hangingPunct="1">
                <a:lnSpc>
                  <a:spcPct val="120000"/>
                </a:lnSpc>
                <a:spcBef>
                  <a:spcPct val="0"/>
                </a:spcBef>
                <a:spcAft>
                  <a:spcPct val="0"/>
                </a:spcAft>
                <a:defRPr/>
              </a:pPr>
              <a:endParaRPr lang="en-US" noProof="1" sz="600">
                <a:solidFill>
                  <a:schemeClr val="bg1">
                    <a:lumMod val="85000"/>
                  </a:schemeClr>
                </a:solidFill>
                <a:latin charset="0" pitchFamily="34" typeface="Arial"/>
                <a:ea charset="-122" panose="020b0503020204020204" pitchFamily="34" typeface="微软雅黑"/>
                <a:cs typeface="+mn-ea"/>
                <a:sym charset="0" pitchFamily="34" typeface="Arial"/>
              </a:endParaRPr>
            </a:p>
          </p:txBody>
        </p:sp>
        <p:sp>
          <p:nvSpPr>
            <p:cNvPr id="68" name="Freeform 27"/>
            <p:cNvSpPr>
              <a:spLocks noEditPoints="1"/>
            </p:cNvSpPr>
            <p:nvPr/>
          </p:nvSpPr>
          <p:spPr bwMode="auto">
            <a:xfrm>
              <a:off x="7931746" y="3722078"/>
              <a:ext cx="204352" cy="268635"/>
            </a:xfrm>
            <a:custGeom>
              <a:gdLst>
                <a:gd fmla="*/ 96 w 256" name="T0"/>
                <a:gd fmla="*/ 48 h 336" name="T1"/>
                <a:gd fmla="*/ 48 w 256" name="T2"/>
                <a:gd fmla="*/ 0 h 336" name="T3"/>
                <a:gd fmla="*/ 0 w 256" name="T4"/>
                <a:gd fmla="*/ 48 h 336" name="T5"/>
                <a:gd fmla="*/ 29 w 256" name="T6"/>
                <a:gd fmla="*/ 92 h 336" name="T7"/>
                <a:gd fmla="*/ 29 w 256" name="T8"/>
                <a:gd fmla="*/ 244 h 336" name="T9"/>
                <a:gd fmla="*/ 0 w 256" name="T10"/>
                <a:gd fmla="*/ 288 h 336" name="T11"/>
                <a:gd fmla="*/ 48 w 256" name="T12"/>
                <a:gd fmla="*/ 336 h 336" name="T13"/>
                <a:gd fmla="*/ 96 w 256" name="T14"/>
                <a:gd fmla="*/ 288 h 336" name="T15"/>
                <a:gd fmla="*/ 67 w 256" name="T16"/>
                <a:gd fmla="*/ 244 h 336" name="T17"/>
                <a:gd fmla="*/ 67 w 256" name="T18"/>
                <a:gd fmla="*/ 92 h 336" name="T19"/>
                <a:gd fmla="*/ 96 w 256" name="T20"/>
                <a:gd fmla="*/ 48 h 336" name="T21"/>
                <a:gd fmla="*/ 75 w 256" name="T22"/>
                <a:gd fmla="*/ 288 h 336" name="T23"/>
                <a:gd fmla="*/ 48 w 256" name="T24"/>
                <a:gd fmla="*/ 316 h 336" name="T25"/>
                <a:gd fmla="*/ 20 w 256" name="T26"/>
                <a:gd fmla="*/ 288 h 336" name="T27"/>
                <a:gd fmla="*/ 48 w 256" name="T28"/>
                <a:gd fmla="*/ 260 h 336" name="T29"/>
                <a:gd fmla="*/ 75 w 256" name="T30"/>
                <a:gd fmla="*/ 288 h 336" name="T31"/>
                <a:gd fmla="*/ 48 w 256" name="T32"/>
                <a:gd fmla="*/ 76 h 336" name="T33"/>
                <a:gd fmla="*/ 20 w 256" name="T34"/>
                <a:gd fmla="*/ 48 h 336" name="T35"/>
                <a:gd fmla="*/ 48 w 256" name="T36"/>
                <a:gd fmla="*/ 20 h 336" name="T37"/>
                <a:gd fmla="*/ 75 w 256" name="T38"/>
                <a:gd fmla="*/ 48 h 336" name="T39"/>
                <a:gd fmla="*/ 48 w 256" name="T40"/>
                <a:gd fmla="*/ 76 h 336" name="T41"/>
                <a:gd fmla="*/ 227 w 256" name="T42"/>
                <a:gd fmla="*/ 244 h 336" name="T43"/>
                <a:gd fmla="*/ 227 w 256" name="T44"/>
                <a:gd fmla="*/ 92 h 336" name="T45"/>
                <a:gd fmla="*/ 256 w 256" name="T46"/>
                <a:gd fmla="*/ 48 h 336" name="T47"/>
                <a:gd fmla="*/ 208 w 256" name="T48"/>
                <a:gd fmla="*/ 0 h 336" name="T49"/>
                <a:gd fmla="*/ 160 w 256" name="T50"/>
                <a:gd fmla="*/ 48 h 336" name="T51"/>
                <a:gd fmla="*/ 189 w 256" name="T52"/>
                <a:gd fmla="*/ 92 h 336" name="T53"/>
                <a:gd fmla="*/ 189 w 256" name="T54"/>
                <a:gd fmla="*/ 244 h 336" name="T55"/>
                <a:gd fmla="*/ 160 w 256" name="T56"/>
                <a:gd fmla="*/ 288 h 336" name="T57"/>
                <a:gd fmla="*/ 208 w 256" name="T58"/>
                <a:gd fmla="*/ 336 h 336" name="T59"/>
                <a:gd fmla="*/ 256 w 256" name="T60"/>
                <a:gd fmla="*/ 288 h 336" name="T61"/>
                <a:gd fmla="*/ 227 w 256" name="T62"/>
                <a:gd fmla="*/ 244 h 336" name="T63"/>
                <a:gd fmla="*/ 180 w 256" name="T64"/>
                <a:gd fmla="*/ 48 h 336" name="T65"/>
                <a:gd fmla="*/ 208 w 256" name="T66"/>
                <a:gd fmla="*/ 20 h 336" name="T67"/>
                <a:gd fmla="*/ 235 w 256" name="T68"/>
                <a:gd fmla="*/ 48 h 336" name="T69"/>
                <a:gd fmla="*/ 208 w 256" name="T70"/>
                <a:gd fmla="*/ 76 h 336" name="T71"/>
                <a:gd fmla="*/ 180 w 256" name="T72"/>
                <a:gd fmla="*/ 48 h 336" name="T73"/>
                <a:gd fmla="*/ 208 w 256" name="T74"/>
                <a:gd fmla="*/ 316 h 336" name="T75"/>
                <a:gd fmla="*/ 180 w 256" name="T76"/>
                <a:gd fmla="*/ 288 h 336" name="T77"/>
                <a:gd fmla="*/ 208 w 256" name="T78"/>
                <a:gd fmla="*/ 260 h 336" name="T79"/>
                <a:gd fmla="*/ 235 w 256" name="T80"/>
                <a:gd fmla="*/ 288 h 336" name="T81"/>
                <a:gd fmla="*/ 208 w 256" name="T82"/>
                <a:gd fmla="*/ 316 h 33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36" w="25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bIns="52741" lIns="105484" rIns="105484" tIns="52741"/>
            <a:lstStyle/>
            <a:p>
              <a:pPr algn="just" eaLnBrk="1" hangingPunct="1">
                <a:lnSpc>
                  <a:spcPct val="120000"/>
                </a:lnSpc>
                <a:spcBef>
                  <a:spcPct val="0"/>
                </a:spcBef>
                <a:spcAft>
                  <a:spcPct val="0"/>
                </a:spcAft>
                <a:defRPr/>
              </a:pPr>
              <a:endParaRPr lang="en-US" noProof="1" sz="600">
                <a:solidFill>
                  <a:schemeClr val="bg1">
                    <a:lumMod val="85000"/>
                  </a:schemeClr>
                </a:solidFill>
                <a:latin charset="0" pitchFamily="34" typeface="Arial"/>
                <a:ea charset="-122" panose="020b0503020204020204" pitchFamily="34" typeface="微软雅黑"/>
                <a:cs typeface="+mn-ea"/>
                <a:sym charset="0" pitchFamily="34" typeface="Arial"/>
              </a:endParaRPr>
            </a:p>
          </p:txBody>
        </p:sp>
      </p:grpSp>
      <p:sp>
        <p:nvSpPr>
          <p:cNvPr id="69" name="Content Placeholder 2"/>
          <p:cNvSpPr txBox="1">
            <a:spLocks noChangeArrowheads="1"/>
          </p:cNvSpPr>
          <p:nvPr/>
        </p:nvSpPr>
        <p:spPr bwMode="auto">
          <a:xfrm>
            <a:off x="1875790" y="1517847"/>
            <a:ext cx="2086928" cy="375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855" lIns="73712" rIns="73712" tIns="36855"/>
          <a:lstStyle/>
          <a:p>
            <a:pPr algn="just" eaLnBrk="1" hangingPunct="1">
              <a:lnSpc>
                <a:spcPct val="120000"/>
              </a:lnSpc>
              <a:buFont charset="0" pitchFamily="34" typeface="Arial"/>
              <a:buNone/>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70" name="Content Placeholder 2"/>
          <p:cNvSpPr txBox="1">
            <a:spLocks noChangeArrowheads="1"/>
          </p:cNvSpPr>
          <p:nvPr/>
        </p:nvSpPr>
        <p:spPr bwMode="auto">
          <a:xfrm>
            <a:off x="1875790" y="2326554"/>
            <a:ext cx="2086928" cy="3750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855" lIns="73712" rIns="73712" tIns="36855"/>
          <a:lstStyle/>
          <a:p>
            <a:pPr algn="just" eaLnBrk="1" hangingPunct="1">
              <a:lnSpc>
                <a:spcPct val="120000"/>
              </a:lnSpc>
              <a:buFont charset="0" pitchFamily="34" typeface="Arial"/>
              <a:buNone/>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71" name="Content Placeholder 2"/>
          <p:cNvSpPr txBox="1">
            <a:spLocks noChangeArrowheads="1"/>
          </p:cNvSpPr>
          <p:nvPr/>
        </p:nvSpPr>
        <p:spPr bwMode="auto">
          <a:xfrm>
            <a:off x="1875790" y="3134154"/>
            <a:ext cx="2086928" cy="3761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855" lIns="73712" rIns="73712" tIns="36855"/>
          <a:lstStyle/>
          <a:p>
            <a:pPr algn="just" eaLnBrk="1" hangingPunct="1">
              <a:lnSpc>
                <a:spcPct val="120000"/>
              </a:lnSpc>
              <a:buFont charset="0" pitchFamily="34" typeface="Arial"/>
              <a:buNone/>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72" name="TextBox 71"/>
          <p:cNvSpPr txBox="1">
            <a:spLocks noChangeArrowheads="1"/>
          </p:cNvSpPr>
          <p:nvPr/>
        </p:nvSpPr>
        <p:spPr bwMode="auto">
          <a:xfrm>
            <a:off x="1896904" y="3942860"/>
            <a:ext cx="2110263" cy="3535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9020" lIns="63898" rIns="116081" tIns="31949">
            <a:spAutoFit/>
          </a:bodyPr>
          <a:lstStyle/>
          <a:p>
            <a:pPr algn="just" eaLnBrk="1" hangingPunct="1">
              <a:lnSpc>
                <a:spcPct val="120000"/>
              </a:lnSpc>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28" name="平行四边形 27"/>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平行四边形 28"/>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平行四边形 29"/>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平行四边形 30"/>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2" name="直接连接符 31"/>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33"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34" name="Group 7"/>
          <p:cNvGrpSpPr/>
          <p:nvPr/>
        </p:nvGrpSpPr>
        <p:grpSpPr>
          <a:xfrm>
            <a:off x="180202" y="181952"/>
            <a:ext cx="216018" cy="113981"/>
            <a:chExt cx="1041399" cy="549275"/>
          </a:xfrm>
          <a:solidFill>
            <a:srgbClr val="133E73"/>
          </a:solidFill>
        </p:grpSpPr>
        <p:sp>
          <p:nvSpPr>
            <p:cNvPr id="35"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38" name="6112">
            <a:hlinkClick action="ppaction://media"/>
          </p:cNvPr>
          <p:cNvPicPr>
            <a:picLocks noChangeAspect="1"/>
          </p:cNvPicPr>
          <p:nvPr>
            <a:audioFile r:link="rId4"/>
            <p:extLst>
              <p:ext uri="{DAA4B4D4-6D71-4841-9C94-3DE7FCFB9230}">
                <p14:media r:embed="rId5"/>
              </p:ext>
            </p:extLst>
          </p:nvPr>
        </p:nvPicPr>
        <p:blipFill>
          <a:blip r:embed="rId3"/>
          <a:stretch>
            <a:fillRect/>
          </a:stretch>
        </p:blipFill>
        <p:spPr>
          <a:xfrm>
            <a:off x="2268377" y="-1568065"/>
            <a:ext cx="1008084" cy="1008084"/>
          </a:xfrm>
          <a:prstGeom prst="rect">
            <a:avLst/>
          </a:prstGeom>
        </p:spPr>
      </p:pic>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500" fill="hold" id="7"/>
                                        <p:tgtEl>
                                          <p:spTgt spid="34"/>
                                        </p:tgtEl>
                                        <p:attrNameLst>
                                          <p:attrName>ppt_x</p:attrName>
                                        </p:attrNameLst>
                                      </p:cBhvr>
                                      <p:tavLst>
                                        <p:tav tm="0">
                                          <p:val>
                                            <p:strVal val="0-#ppt_w/2"/>
                                          </p:val>
                                        </p:tav>
                                        <p:tav tm="100000">
                                          <p:val>
                                            <p:strVal val="#ppt_x"/>
                                          </p:val>
                                        </p:tav>
                                      </p:tavLst>
                                    </p:anim>
                                    <p:anim calcmode="lin" valueType="num">
                                      <p:cBhvr additive="base">
                                        <p:cTn dur="500" fill="hold" id="8"/>
                                        <p:tgtEl>
                                          <p:spTgt spid="3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33"/>
                                        </p:tgtEl>
                                        <p:attrNameLst>
                                          <p:attrName>style.visibility</p:attrName>
                                        </p:attrNameLst>
                                      </p:cBhvr>
                                      <p:to>
                                        <p:strVal val="visible"/>
                                      </p:to>
                                    </p:set>
                                    <p:anim calcmode="lin" valueType="num">
                                      <p:cBhvr>
                                        <p:cTn dur="500" fill="hold" id="12"/>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33"/>
                                        </p:tgtEl>
                                        <p:attrNameLst>
                                          <p:attrName>ppt_y</p:attrName>
                                        </p:attrNameLst>
                                      </p:cBhvr>
                                      <p:tavLst>
                                        <p:tav tm="0">
                                          <p:val>
                                            <p:strVal val="#ppt_y"/>
                                          </p:val>
                                        </p:tav>
                                        <p:tav tm="100000">
                                          <p:val>
                                            <p:strVal val="#ppt_y"/>
                                          </p:val>
                                        </p:tav>
                                      </p:tavLst>
                                    </p:anim>
                                    <p:anim calcmode="lin" valueType="num">
                                      <p:cBhvr>
                                        <p:cTn dur="500" fill="hold" id="14"/>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3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33"/>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30"/>
                                        </p:tgtEl>
                                        <p:attrNameLst>
                                          <p:attrName>fillcolor</p:attrName>
                                        </p:attrNameLst>
                                      </p:cBhvr>
                                      <p:to>
                                        <a:srgbClr val="00AEEF"/>
                                      </p:to>
                                    </p:animClr>
                                    <p:set>
                                      <p:cBhvr>
                                        <p:cTn dur="300" fill="hold" id="20"/>
                                        <p:tgtEl>
                                          <p:spTgt spid="30"/>
                                        </p:tgtEl>
                                        <p:attrNameLst>
                                          <p:attrName>fill.type</p:attrName>
                                        </p:attrNameLst>
                                      </p:cBhvr>
                                      <p:to>
                                        <p:strVal val="solid"/>
                                      </p:to>
                                    </p:set>
                                    <p:set>
                                      <p:cBhvr>
                                        <p:cTn dur="300" fill="hold" id="21"/>
                                        <p:tgtEl>
                                          <p:spTgt spid="30"/>
                                        </p:tgtEl>
                                        <p:attrNameLst>
                                          <p:attrName>fill.on</p:attrName>
                                        </p:attrNameLst>
                                      </p:cBhvr>
                                      <p:to>
                                        <p:strVal val="true"/>
                                      </p:to>
                                    </p:set>
                                  </p:childTnLst>
                                </p:cTn>
                              </p:par>
                              <p:par>
                                <p:cTn fill="hold" id="22" nodeType="withEffect" presetClass="entr" presetID="31" presetSubtype="0">
                                  <p:stCondLst>
                                    <p:cond delay="0"/>
                                  </p:stCondLst>
                                  <p:childTnLst>
                                    <p:set>
                                      <p:cBhvr>
                                        <p:cTn dur="1" fill="hold" id="23">
                                          <p:stCondLst>
                                            <p:cond delay="0"/>
                                          </p:stCondLst>
                                        </p:cTn>
                                        <p:tgtEl>
                                          <p:spTgt spid="47"/>
                                        </p:tgtEl>
                                        <p:attrNameLst>
                                          <p:attrName>style.visibility</p:attrName>
                                        </p:attrNameLst>
                                      </p:cBhvr>
                                      <p:to>
                                        <p:strVal val="visible"/>
                                      </p:to>
                                    </p:set>
                                    <p:anim calcmode="lin" valueType="num">
                                      <p:cBhvr>
                                        <p:cTn dur="2400" fill="hold" id="24"/>
                                        <p:tgtEl>
                                          <p:spTgt spid="47"/>
                                        </p:tgtEl>
                                        <p:attrNameLst>
                                          <p:attrName>ppt_w</p:attrName>
                                        </p:attrNameLst>
                                      </p:cBhvr>
                                      <p:tavLst>
                                        <p:tav tm="0">
                                          <p:val>
                                            <p:fltVal val="0"/>
                                          </p:val>
                                        </p:tav>
                                        <p:tav tm="100000">
                                          <p:val>
                                            <p:strVal val="#ppt_w"/>
                                          </p:val>
                                        </p:tav>
                                      </p:tavLst>
                                    </p:anim>
                                    <p:anim calcmode="lin" valueType="num">
                                      <p:cBhvr>
                                        <p:cTn dur="2400" fill="hold" id="25"/>
                                        <p:tgtEl>
                                          <p:spTgt spid="47"/>
                                        </p:tgtEl>
                                        <p:attrNameLst>
                                          <p:attrName>ppt_h</p:attrName>
                                        </p:attrNameLst>
                                      </p:cBhvr>
                                      <p:tavLst>
                                        <p:tav tm="0">
                                          <p:val>
                                            <p:fltVal val="0"/>
                                          </p:val>
                                        </p:tav>
                                        <p:tav tm="100000">
                                          <p:val>
                                            <p:strVal val="#ppt_h"/>
                                          </p:val>
                                        </p:tav>
                                      </p:tavLst>
                                    </p:anim>
                                    <p:anim calcmode="lin" valueType="num">
                                      <p:cBhvr>
                                        <p:cTn dur="2400" fill="hold" id="26"/>
                                        <p:tgtEl>
                                          <p:spTgt spid="47"/>
                                        </p:tgtEl>
                                        <p:attrNameLst>
                                          <p:attrName>style.rotation</p:attrName>
                                        </p:attrNameLst>
                                      </p:cBhvr>
                                      <p:tavLst>
                                        <p:tav tm="0">
                                          <p:val>
                                            <p:fltVal val="90"/>
                                          </p:val>
                                        </p:tav>
                                        <p:tav tm="100000">
                                          <p:val>
                                            <p:fltVal val="0"/>
                                          </p:val>
                                        </p:tav>
                                      </p:tavLst>
                                    </p:anim>
                                    <p:animEffect filter="fade" transition="in">
                                      <p:cBhvr>
                                        <p:cTn dur="2400" id="27"/>
                                        <p:tgtEl>
                                          <p:spTgt spid="47"/>
                                        </p:tgtEl>
                                      </p:cBhvr>
                                    </p:animEffect>
                                  </p:childTnLst>
                                </p:cTn>
                              </p:par>
                              <p:par>
                                <p:cTn fill="hold" id="28" nodeType="withEffect" presetClass="entr" presetID="53" presetSubtype="0">
                                  <p:stCondLst>
                                    <p:cond delay="2500"/>
                                  </p:stCondLst>
                                  <p:childTnLst>
                                    <p:set>
                                      <p:cBhvr>
                                        <p:cTn dur="1" fill="hold" id="29">
                                          <p:stCondLst>
                                            <p:cond delay="0"/>
                                          </p:stCondLst>
                                        </p:cTn>
                                        <p:tgtEl>
                                          <p:spTgt spid="63"/>
                                        </p:tgtEl>
                                        <p:attrNameLst>
                                          <p:attrName>style.visibility</p:attrName>
                                        </p:attrNameLst>
                                      </p:cBhvr>
                                      <p:to>
                                        <p:strVal val="visible"/>
                                      </p:to>
                                    </p:set>
                                    <p:anim calcmode="lin" valueType="num">
                                      <p:cBhvr>
                                        <p:cTn dur="500" fill="hold" id="30"/>
                                        <p:tgtEl>
                                          <p:spTgt spid="63"/>
                                        </p:tgtEl>
                                        <p:attrNameLst>
                                          <p:attrName>ppt_w</p:attrName>
                                        </p:attrNameLst>
                                      </p:cBhvr>
                                      <p:tavLst>
                                        <p:tav tm="0">
                                          <p:val>
                                            <p:fltVal val="0"/>
                                          </p:val>
                                        </p:tav>
                                        <p:tav tm="100000">
                                          <p:val>
                                            <p:strVal val="#ppt_w"/>
                                          </p:val>
                                        </p:tav>
                                      </p:tavLst>
                                    </p:anim>
                                    <p:anim calcmode="lin" valueType="num">
                                      <p:cBhvr>
                                        <p:cTn dur="500" fill="hold" id="31"/>
                                        <p:tgtEl>
                                          <p:spTgt spid="63"/>
                                        </p:tgtEl>
                                        <p:attrNameLst>
                                          <p:attrName>ppt_h</p:attrName>
                                        </p:attrNameLst>
                                      </p:cBhvr>
                                      <p:tavLst>
                                        <p:tav tm="0">
                                          <p:val>
                                            <p:fltVal val="0"/>
                                          </p:val>
                                        </p:tav>
                                        <p:tav tm="100000">
                                          <p:val>
                                            <p:strVal val="#ppt_h"/>
                                          </p:val>
                                        </p:tav>
                                      </p:tavLst>
                                    </p:anim>
                                    <p:animEffect filter="fade" transition="in">
                                      <p:cBhvr>
                                        <p:cTn dur="500" id="32"/>
                                        <p:tgtEl>
                                          <p:spTgt spid="63"/>
                                        </p:tgtEl>
                                      </p:cBhvr>
                                    </p:animEffect>
                                  </p:childTnLst>
                                </p:cTn>
                              </p:par>
                              <p:par>
                                <p:cTn fill="hold" id="33" nodeType="withEffect" presetClass="entr" presetID="53" presetSubtype="0">
                                  <p:stCondLst>
                                    <p:cond delay="3000"/>
                                  </p:stCondLst>
                                  <p:childTnLst>
                                    <p:set>
                                      <p:cBhvr>
                                        <p:cTn dur="1" fill="hold" id="34">
                                          <p:stCondLst>
                                            <p:cond delay="0"/>
                                          </p:stCondLst>
                                        </p:cTn>
                                        <p:tgtEl>
                                          <p:spTgt spid="66"/>
                                        </p:tgtEl>
                                        <p:attrNameLst>
                                          <p:attrName>style.visibility</p:attrName>
                                        </p:attrNameLst>
                                      </p:cBhvr>
                                      <p:to>
                                        <p:strVal val="visible"/>
                                      </p:to>
                                    </p:set>
                                    <p:anim calcmode="lin" valueType="num">
                                      <p:cBhvr>
                                        <p:cTn dur="500" fill="hold" id="35"/>
                                        <p:tgtEl>
                                          <p:spTgt spid="66"/>
                                        </p:tgtEl>
                                        <p:attrNameLst>
                                          <p:attrName>ppt_w</p:attrName>
                                        </p:attrNameLst>
                                      </p:cBhvr>
                                      <p:tavLst>
                                        <p:tav tm="0">
                                          <p:val>
                                            <p:fltVal val="0"/>
                                          </p:val>
                                        </p:tav>
                                        <p:tav tm="100000">
                                          <p:val>
                                            <p:strVal val="#ppt_w"/>
                                          </p:val>
                                        </p:tav>
                                      </p:tavLst>
                                    </p:anim>
                                    <p:anim calcmode="lin" valueType="num">
                                      <p:cBhvr>
                                        <p:cTn dur="500" fill="hold" id="36"/>
                                        <p:tgtEl>
                                          <p:spTgt spid="66"/>
                                        </p:tgtEl>
                                        <p:attrNameLst>
                                          <p:attrName>ppt_h</p:attrName>
                                        </p:attrNameLst>
                                      </p:cBhvr>
                                      <p:tavLst>
                                        <p:tav tm="0">
                                          <p:val>
                                            <p:fltVal val="0"/>
                                          </p:val>
                                        </p:tav>
                                        <p:tav tm="100000">
                                          <p:val>
                                            <p:strVal val="#ppt_h"/>
                                          </p:val>
                                        </p:tav>
                                      </p:tavLst>
                                    </p:anim>
                                    <p:animEffect filter="fade" transition="in">
                                      <p:cBhvr>
                                        <p:cTn dur="500" id="37"/>
                                        <p:tgtEl>
                                          <p:spTgt spid="66"/>
                                        </p:tgtEl>
                                      </p:cBhvr>
                                    </p:animEffect>
                                  </p:childTnLst>
                                </p:cTn>
                              </p:par>
                              <p:par>
                                <p:cTn fill="hold" id="38" nodeType="withEffect" presetClass="entr" presetID="53" presetSubtype="0">
                                  <p:stCondLst>
                                    <p:cond delay="3500"/>
                                  </p:stCondLst>
                                  <p:childTnLst>
                                    <p:set>
                                      <p:cBhvr>
                                        <p:cTn dur="1" fill="hold" id="39">
                                          <p:stCondLst>
                                            <p:cond delay="0"/>
                                          </p:stCondLst>
                                        </p:cTn>
                                        <p:tgtEl>
                                          <p:spTgt spid="60"/>
                                        </p:tgtEl>
                                        <p:attrNameLst>
                                          <p:attrName>style.visibility</p:attrName>
                                        </p:attrNameLst>
                                      </p:cBhvr>
                                      <p:to>
                                        <p:strVal val="visible"/>
                                      </p:to>
                                    </p:set>
                                    <p:anim calcmode="lin" valueType="num">
                                      <p:cBhvr>
                                        <p:cTn dur="500" fill="hold" id="40"/>
                                        <p:tgtEl>
                                          <p:spTgt spid="60"/>
                                        </p:tgtEl>
                                        <p:attrNameLst>
                                          <p:attrName>ppt_w</p:attrName>
                                        </p:attrNameLst>
                                      </p:cBhvr>
                                      <p:tavLst>
                                        <p:tav tm="0">
                                          <p:val>
                                            <p:fltVal val="0"/>
                                          </p:val>
                                        </p:tav>
                                        <p:tav tm="100000">
                                          <p:val>
                                            <p:strVal val="#ppt_w"/>
                                          </p:val>
                                        </p:tav>
                                      </p:tavLst>
                                    </p:anim>
                                    <p:anim calcmode="lin" valueType="num">
                                      <p:cBhvr>
                                        <p:cTn dur="500" fill="hold" id="41"/>
                                        <p:tgtEl>
                                          <p:spTgt spid="60"/>
                                        </p:tgtEl>
                                        <p:attrNameLst>
                                          <p:attrName>ppt_h</p:attrName>
                                        </p:attrNameLst>
                                      </p:cBhvr>
                                      <p:tavLst>
                                        <p:tav tm="0">
                                          <p:val>
                                            <p:fltVal val="0"/>
                                          </p:val>
                                        </p:tav>
                                        <p:tav tm="100000">
                                          <p:val>
                                            <p:strVal val="#ppt_h"/>
                                          </p:val>
                                        </p:tav>
                                      </p:tavLst>
                                    </p:anim>
                                    <p:animEffect filter="fade" transition="in">
                                      <p:cBhvr>
                                        <p:cTn dur="500" id="42"/>
                                        <p:tgtEl>
                                          <p:spTgt spid="60"/>
                                        </p:tgtEl>
                                      </p:cBhvr>
                                    </p:animEffect>
                                  </p:childTnLst>
                                </p:cTn>
                              </p:par>
                              <p:par>
                                <p:cTn fill="hold" grpId="0" id="43" nodeType="withEffect" presetClass="entr" presetID="22" presetSubtype="8">
                                  <p:stCondLst>
                                    <p:cond delay="4000"/>
                                  </p:stCondLst>
                                  <p:childTnLst>
                                    <p:set>
                                      <p:cBhvr>
                                        <p:cTn dur="1" fill="hold" id="44">
                                          <p:stCondLst>
                                            <p:cond delay="0"/>
                                          </p:stCondLst>
                                        </p:cTn>
                                        <p:tgtEl>
                                          <p:spTgt spid="59"/>
                                        </p:tgtEl>
                                        <p:attrNameLst>
                                          <p:attrName>style.visibility</p:attrName>
                                        </p:attrNameLst>
                                      </p:cBhvr>
                                      <p:to>
                                        <p:strVal val="visible"/>
                                      </p:to>
                                    </p:set>
                                    <p:animEffect filter="wipe(left)" transition="in">
                                      <p:cBhvr>
                                        <p:cTn dur="500" id="45"/>
                                        <p:tgtEl>
                                          <p:spTgt spid="59"/>
                                        </p:tgtEl>
                                      </p:cBhvr>
                                    </p:animEffect>
                                  </p:childTnLst>
                                </p:cTn>
                              </p:par>
                              <p:par>
                                <p:cTn fill="hold" grpId="0" id="46" nodeType="withEffect" presetClass="entr" presetID="22" presetSubtype="8">
                                  <p:stCondLst>
                                    <p:cond delay="4000"/>
                                  </p:stCondLst>
                                  <p:childTnLst>
                                    <p:set>
                                      <p:cBhvr>
                                        <p:cTn dur="1" fill="hold" id="47">
                                          <p:stCondLst>
                                            <p:cond delay="0"/>
                                          </p:stCondLst>
                                        </p:cTn>
                                        <p:tgtEl>
                                          <p:spTgt spid="57"/>
                                        </p:tgtEl>
                                        <p:attrNameLst>
                                          <p:attrName>style.visibility</p:attrName>
                                        </p:attrNameLst>
                                      </p:cBhvr>
                                      <p:to>
                                        <p:strVal val="visible"/>
                                      </p:to>
                                    </p:set>
                                    <p:animEffect filter="wipe(left)" transition="in">
                                      <p:cBhvr>
                                        <p:cTn dur="500" id="48"/>
                                        <p:tgtEl>
                                          <p:spTgt spid="57"/>
                                        </p:tgtEl>
                                      </p:cBhvr>
                                    </p:animEffect>
                                  </p:childTnLst>
                                </p:cTn>
                              </p:par>
                              <p:par>
                                <p:cTn fill="hold" grpId="0" id="49" nodeType="withEffect" presetClass="entr" presetID="22" presetSubtype="8">
                                  <p:stCondLst>
                                    <p:cond delay="4000"/>
                                  </p:stCondLst>
                                  <p:childTnLst>
                                    <p:set>
                                      <p:cBhvr>
                                        <p:cTn dur="1" fill="hold" id="50">
                                          <p:stCondLst>
                                            <p:cond delay="0"/>
                                          </p:stCondLst>
                                        </p:cTn>
                                        <p:tgtEl>
                                          <p:spTgt spid="58"/>
                                        </p:tgtEl>
                                        <p:attrNameLst>
                                          <p:attrName>style.visibility</p:attrName>
                                        </p:attrNameLst>
                                      </p:cBhvr>
                                      <p:to>
                                        <p:strVal val="visible"/>
                                      </p:to>
                                    </p:set>
                                    <p:animEffect filter="wipe(left)" transition="in">
                                      <p:cBhvr>
                                        <p:cTn dur="500" id="51"/>
                                        <p:tgtEl>
                                          <p:spTgt spid="58"/>
                                        </p:tgtEl>
                                      </p:cBhvr>
                                    </p:animEffect>
                                  </p:childTnLst>
                                </p:cTn>
                              </p:par>
                            </p:childTnLst>
                          </p:cTn>
                        </p:par>
                        <p:par>
                          <p:cTn fill="hold" id="52" nodeType="afterGroup">
                            <p:stCondLst>
                              <p:cond delay="5500"/>
                            </p:stCondLst>
                            <p:childTnLst>
                              <p:par>
                                <p:cTn fill="hold" grpId="0" id="53" nodeType="afterEffect" presetClass="entr" presetID="10" presetSubtype="0">
                                  <p:stCondLst>
                                    <p:cond delay="0"/>
                                  </p:stCondLst>
                                  <p:childTnLst>
                                    <p:set>
                                      <p:cBhvr>
                                        <p:cTn dur="1" fill="hold" id="54">
                                          <p:stCondLst>
                                            <p:cond delay="0"/>
                                          </p:stCondLst>
                                        </p:cTn>
                                        <p:tgtEl>
                                          <p:spTgt spid="69"/>
                                        </p:tgtEl>
                                        <p:attrNameLst>
                                          <p:attrName>style.visibility</p:attrName>
                                        </p:attrNameLst>
                                      </p:cBhvr>
                                      <p:to>
                                        <p:strVal val="visible"/>
                                      </p:to>
                                    </p:set>
                                    <p:animEffect filter="fade" transition="in">
                                      <p:cBhvr>
                                        <p:cTn dur="500" id="55"/>
                                        <p:tgtEl>
                                          <p:spTgt spid="69"/>
                                        </p:tgtEl>
                                      </p:cBhvr>
                                    </p:animEffect>
                                  </p:childTnLst>
                                </p:cTn>
                              </p:par>
                            </p:childTnLst>
                          </p:cTn>
                        </p:par>
                        <p:par>
                          <p:cTn fill="hold" id="56" nodeType="afterGroup">
                            <p:stCondLst>
                              <p:cond delay="6000"/>
                            </p:stCondLst>
                            <p:childTnLst>
                              <p:par>
                                <p:cTn fill="hold" grpId="0" id="57" nodeType="afterEffect" presetClass="entr" presetID="10" presetSubtype="0">
                                  <p:stCondLst>
                                    <p:cond delay="0"/>
                                  </p:stCondLst>
                                  <p:childTnLst>
                                    <p:set>
                                      <p:cBhvr>
                                        <p:cTn dur="1" fill="hold" id="58">
                                          <p:stCondLst>
                                            <p:cond delay="0"/>
                                          </p:stCondLst>
                                        </p:cTn>
                                        <p:tgtEl>
                                          <p:spTgt spid="70"/>
                                        </p:tgtEl>
                                        <p:attrNameLst>
                                          <p:attrName>style.visibility</p:attrName>
                                        </p:attrNameLst>
                                      </p:cBhvr>
                                      <p:to>
                                        <p:strVal val="visible"/>
                                      </p:to>
                                    </p:set>
                                    <p:animEffect filter="fade" transition="in">
                                      <p:cBhvr>
                                        <p:cTn dur="500" id="59"/>
                                        <p:tgtEl>
                                          <p:spTgt spid="70"/>
                                        </p:tgtEl>
                                      </p:cBhvr>
                                    </p:animEffect>
                                  </p:childTnLst>
                                </p:cTn>
                              </p:par>
                            </p:childTnLst>
                          </p:cTn>
                        </p:par>
                        <p:par>
                          <p:cTn fill="hold" id="60" nodeType="afterGroup">
                            <p:stCondLst>
                              <p:cond delay="6500"/>
                            </p:stCondLst>
                            <p:childTnLst>
                              <p:par>
                                <p:cTn fill="hold" grpId="0" id="61" nodeType="afterEffect" presetClass="entr" presetID="10" presetSubtype="0">
                                  <p:stCondLst>
                                    <p:cond delay="0"/>
                                  </p:stCondLst>
                                  <p:childTnLst>
                                    <p:set>
                                      <p:cBhvr>
                                        <p:cTn dur="1" fill="hold" id="62">
                                          <p:stCondLst>
                                            <p:cond delay="0"/>
                                          </p:stCondLst>
                                        </p:cTn>
                                        <p:tgtEl>
                                          <p:spTgt spid="71"/>
                                        </p:tgtEl>
                                        <p:attrNameLst>
                                          <p:attrName>style.visibility</p:attrName>
                                        </p:attrNameLst>
                                      </p:cBhvr>
                                      <p:to>
                                        <p:strVal val="visible"/>
                                      </p:to>
                                    </p:set>
                                    <p:animEffect filter="fade" transition="in">
                                      <p:cBhvr>
                                        <p:cTn dur="500" id="63"/>
                                        <p:tgtEl>
                                          <p:spTgt spid="71"/>
                                        </p:tgtEl>
                                      </p:cBhvr>
                                    </p:animEffect>
                                  </p:childTnLst>
                                </p:cTn>
                              </p:par>
                              <p:par>
                                <p:cTn fill="hold" grpId="0" id="64" nodeType="withEffect" presetClass="entr" presetID="2" presetSubtype="4">
                                  <p:stCondLst>
                                    <p:cond delay="500"/>
                                  </p:stCondLst>
                                  <p:childTnLst>
                                    <p:set>
                                      <p:cBhvr>
                                        <p:cTn dur="1" fill="hold" id="65">
                                          <p:stCondLst>
                                            <p:cond delay="0"/>
                                          </p:stCondLst>
                                        </p:cTn>
                                        <p:tgtEl>
                                          <p:spTgt spid="72"/>
                                        </p:tgtEl>
                                        <p:attrNameLst>
                                          <p:attrName>style.visibility</p:attrName>
                                        </p:attrNameLst>
                                      </p:cBhvr>
                                      <p:to>
                                        <p:strVal val="visible"/>
                                      </p:to>
                                    </p:set>
                                    <p:anim calcmode="lin" valueType="num">
                                      <p:cBhvr>
                                        <p:cTn dur="500" fill="hold" id="66"/>
                                        <p:tgtEl>
                                          <p:spTgt spid="72"/>
                                        </p:tgtEl>
                                        <p:attrNameLst>
                                          <p:attrName>ppt_x</p:attrName>
                                        </p:attrNameLst>
                                      </p:cBhvr>
                                      <p:tavLst>
                                        <p:tav tm="0">
                                          <p:val>
                                            <p:strVal val="#ppt_x"/>
                                          </p:val>
                                        </p:tav>
                                        <p:tav tm="100000">
                                          <p:val>
                                            <p:strVal val="#ppt_x"/>
                                          </p:val>
                                        </p:tav>
                                      </p:tavLst>
                                    </p:anim>
                                    <p:anim calcmode="lin" valueType="num">
                                      <p:cBhvr>
                                        <p:cTn dur="500" fill="hold" id="67"/>
                                        <p:tgtEl>
                                          <p:spTgt spid="72"/>
                                        </p:tgtEl>
                                        <p:attrNameLst>
                                          <p:attrName>ppt_y</p:attrName>
                                        </p:attrNameLst>
                                      </p:cBhvr>
                                      <p:tavLst>
                                        <p:tav tm="0">
                                          <p:val>
                                            <p:strVal val="1+#ppt_h/2"/>
                                          </p:val>
                                        </p:tav>
                                        <p:tav tm="100000">
                                          <p:val>
                                            <p:strVal val="#ppt_y"/>
                                          </p:val>
                                        </p:tav>
                                      </p:tavLst>
                                    </p:anim>
                                  </p:childTnLst>
                                </p:cTn>
                              </p:par>
                            </p:childTnLst>
                          </p:cTn>
                        </p:par>
                        <p:par>
                          <p:cTn fill="hold" id="68" nodeType="afterGroup">
                            <p:stCondLst>
                              <p:cond delay="7500"/>
                            </p:stCondLst>
                            <p:childTnLst>
                              <p:par>
                                <p:cTn fill="hold" id="69" nodeType="afterEffect" presetClass="mediacall" presetID="1" presetSubtype="0">
                                  <p:stCondLst>
                                    <p:cond delay="0"/>
                                  </p:stCondLst>
                                  <p:childTnLst>
                                    <p:cmd cmd="playFrom(0.0)" type="call">
                                      <p:cBhvr>
                                        <p:cTn dur="1" fill="hold" id="70"/>
                                        <p:tgtEl>
                                          <p:spTgt spid="38"/>
                                        </p:tgtEl>
                                      </p:cBhvr>
                                    </p:cmd>
                                  </p:childTnLst>
                                </p:cTn>
                              </p:par>
                            </p:childTnLst>
                          </p:cTn>
                        </p:par>
                      </p:childTnLst>
                    </p:cTn>
                  </p:par>
                </p:childTnLst>
              </p:cTn>
              <p:prevCondLst>
                <p:cond delay="0" evt="onPrev">
                  <p:tgtEl>
                    <p:sldTgt/>
                  </p:tgtEl>
                </p:cond>
              </p:prevCondLst>
              <p:nextCondLst>
                <p:cond delay="0" evt="onNext">
                  <p:tgtEl>
                    <p:sldTgt/>
                  </p:tgtEl>
                </p:cond>
              </p:nextCondLst>
            </p:seq>
            <p:audio>
              <p:cMediaNode numSld="999" showWhenStopped="0" vol="80000">
                <p:cTn display="0" fill="hold" id="71">
                  <p:stCondLst>
                    <p:cond delay="indefinite"/>
                  </p:stCondLst>
                  <p:endCondLst>
                    <p:cond delay="0" evt="onPrev">
                      <p:tgtEl>
                        <p:sldTgt/>
                      </p:tgtEl>
                    </p:cond>
                    <p:cond delay="0" evt="onStopAudio">
                      <p:tgtEl>
                        <p:sldTgt/>
                      </p:tgtEl>
                    </p:cond>
                  </p:endCondLst>
                </p:cTn>
                <p:tgtEl>
                  <p:spTgt spid="38"/>
                </p:tgtEl>
              </p:cMediaNode>
            </p:audio>
          </p:childTnLst>
        </p:cTn>
      </p:par>
    </p:tnLst>
    <p:bldLst>
      <p:bldP grpId="0" spid="57"/>
      <p:bldP grpId="0" spid="58"/>
      <p:bldP grpId="0" spid="59"/>
      <p:bldP grpId="0" spid="69"/>
      <p:bldP grpId="0" spid="70"/>
      <p:bldP grpId="0" spid="71"/>
      <p:bldP grpId="0" spid="72"/>
      <p:bldP grpId="0" spid="30"/>
      <p:bldP grpId="0" spid="33"/>
    </p:bldLst>
  </p:timing>
  <p:extLst mod="1">
    <p:ext uri="{E180D4A7-C9FB-4DFB-919C-405C955672EB}">
      <p14:showEvtLst>
        <p14:playEvt objId="38" time="1315"/>
        <p14:stopEvt objId="38" time="2090"/>
      </p14:showEvtLst>
    </p:ext>
  </p:extLst>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0" name="组合 19"/>
          <p:cNvPicPr>
            <a:picLocks noChangeArrowheads="1" noChangeAspect="1" noGrp="1"/>
          </p:cNvPicPr>
          <p:nvPr/>
        </p:nvPicPr>
        <p:blipFill>
          <a:blip r:embed="rId3">
            <a:duotone>
              <a:prstClr val="black"/>
              <a:srgbClr val="00A4E3">
                <a:tint val="45000"/>
                <a:satMod val="400000"/>
              </a:srgbClr>
            </a:duotone>
            <a:extLst>
              <a:ext uri="{28A0092B-C50C-407E-A947-70E740481C1C}">
                <a14:useLocalDpi val="0"/>
              </a:ext>
            </a:extLst>
          </a:blip>
          <a:stretch>
            <a:fillRect/>
          </a:stretch>
        </p:blipFill>
        <p:spPr bwMode="auto">
          <a:xfrm>
            <a:off x="1000125" y="1162724"/>
            <a:ext cx="106680" cy="17424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 name="组合 23"/>
          <p:cNvPicPr>
            <a:picLocks noChangeArrowheads="1" noChangeAspect="1" noGrp="1"/>
          </p:cNvPicPr>
          <p:nvPr/>
        </p:nvPicPr>
        <p:blipFill>
          <a:blip r:embed="rId4">
            <a:extLst>
              <a:ext uri="{28A0092B-C50C-407E-A947-70E740481C1C}">
                <a14:useLocalDpi val="0"/>
              </a:ext>
            </a:extLst>
          </a:blip>
          <a:stretch>
            <a:fillRect/>
          </a:stretch>
        </p:blipFill>
        <p:spPr bwMode="auto">
          <a:xfrm>
            <a:off x="2709228" y="2163927"/>
            <a:ext cx="106680" cy="17612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2" name="组合 28"/>
          <p:cNvPicPr>
            <a:picLocks noChangeArrowheads="1" noChangeAspect="1" noGrp="1"/>
          </p:cNvPicPr>
          <p:nvPr/>
        </p:nvPicPr>
        <p:blipFill>
          <a:blip r:embed="rId3">
            <a:duotone>
              <a:prstClr val="black"/>
              <a:srgbClr val="07A9E6">
                <a:tint val="45000"/>
                <a:satMod val="400000"/>
              </a:srgbClr>
            </a:duotone>
            <a:extLst>
              <a:ext uri="{28A0092B-C50C-407E-A947-70E740481C1C}">
                <a14:useLocalDpi val="0"/>
              </a:ext>
            </a:extLst>
          </a:blip>
          <a:stretch>
            <a:fillRect/>
          </a:stretch>
        </p:blipFill>
        <p:spPr bwMode="auto">
          <a:xfrm>
            <a:off x="4560570" y="1162724"/>
            <a:ext cx="106680" cy="17424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3" name="组合 33"/>
          <p:cNvPicPr>
            <a:picLocks noChangeArrowheads="1" noChangeAspect="1" noGrp="1"/>
          </p:cNvPicPr>
          <p:nvPr/>
        </p:nvPicPr>
        <p:blipFill>
          <a:blip r:embed="rId4">
            <a:extLst>
              <a:ext uri="{28A0092B-C50C-407E-A947-70E740481C1C}">
                <a14:useLocalDpi val="0"/>
              </a:ext>
            </a:extLst>
          </a:blip>
          <a:stretch>
            <a:fillRect/>
          </a:stretch>
        </p:blipFill>
        <p:spPr bwMode="auto">
          <a:xfrm>
            <a:off x="6268562" y="2163927"/>
            <a:ext cx="106680" cy="17612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54" name="组合 53"/>
          <p:cNvGrpSpPr/>
          <p:nvPr/>
        </p:nvGrpSpPr>
        <p:grpSpPr>
          <a:xfrm>
            <a:off x="1005682" y="2165034"/>
            <a:ext cx="1550193" cy="746754"/>
            <a:chOff x="1331651" y="2945166"/>
            <a:chExt cx="2099921" cy="1017295"/>
          </a:xfrm>
        </p:grpSpPr>
        <p:sp>
          <p:nvSpPr>
            <p:cNvPr id="55" name="矩形 6"/>
            <p:cNvSpPr>
              <a:spLocks noChangeArrowheads="1"/>
            </p:cNvSpPr>
            <p:nvPr/>
          </p:nvSpPr>
          <p:spPr bwMode="auto">
            <a:xfrm>
              <a:off x="1331651" y="2945166"/>
              <a:ext cx="2099921" cy="1017295"/>
            </a:xfrm>
            <a:prstGeom prst="rect">
              <a:avLst/>
            </a:prstGeom>
            <a:solidFill>
              <a:srgbClr val="0070C0"/>
            </a:solidFill>
            <a:ln>
              <a:noFill/>
            </a:ln>
            <a:extLst>
              <a:ext uri="{91240B29-F687-4F45-9708-019B960494DF}">
                <a14:hiddenLine w="25400">
                  <a:solidFill>
                    <a:srgbClr val="000000"/>
                  </a:solidFill>
                  <a:miter lim="800000"/>
                  <a:headEnd/>
                  <a:tailEnd/>
                </a14:hiddenLine>
              </a:ext>
            </a:extLst>
          </p:spPr>
          <p:txBody>
            <a:bodyPr anchor="ctr" bIns="48208" lIns="96417" rIns="96417" tIns="48208"/>
            <a:lstStyle/>
            <a:p>
              <a:pPr algn="ctr" eaLnBrk="1" hangingPunct="1">
                <a:lnSpc>
                  <a:spcPct val="130000"/>
                </a:lnSpc>
              </a:pPr>
              <a:endParaRPr altLang="en-US" lang="zh-CN" sz="1400">
                <a:solidFill>
                  <a:srgbClr val="FFFFFF"/>
                </a:solidFill>
                <a:latin charset="0" pitchFamily="34" typeface="Arial"/>
                <a:ea charset="-122" panose="020b0503020204020204" pitchFamily="34" typeface="微软雅黑"/>
                <a:sym charset="0" pitchFamily="34" typeface="Arial"/>
              </a:endParaRPr>
            </a:p>
          </p:txBody>
        </p:sp>
        <p:sp>
          <p:nvSpPr>
            <p:cNvPr id="56" name="文本框 63"/>
            <p:cNvSpPr txBox="1">
              <a:spLocks noChangeArrowheads="1"/>
            </p:cNvSpPr>
            <p:nvPr/>
          </p:nvSpPr>
          <p:spPr bwMode="auto">
            <a:xfrm>
              <a:off x="1419945" y="3543679"/>
              <a:ext cx="1923330" cy="395313"/>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anchor="ctr" bIns="48208" lIns="96417" rIns="96417" tIns="48208"/>
            <a:lstStyle/>
            <a:p>
              <a:pPr algn="ctr" eaLnBrk="1" hangingPunct="1">
                <a:lnSpc>
                  <a:spcPct val="130000"/>
                </a:lnSpc>
              </a:pPr>
              <a:r>
                <a:rPr altLang="zh-CN" lang="en-US" sz="1500">
                  <a:solidFill>
                    <a:srgbClr val="FFFFFF"/>
                  </a:solidFill>
                  <a:latin charset="0" pitchFamily="34" typeface="Arial"/>
                  <a:ea charset="-122" panose="020b0503020204020204" pitchFamily="34" typeface="微软雅黑"/>
                  <a:sym charset="0" pitchFamily="34" typeface="Arial"/>
                </a:rPr>
                <a:t>YOUR TITLE</a:t>
              </a:r>
            </a:p>
          </p:txBody>
        </p:sp>
        <p:sp>
          <p:nvSpPr>
            <p:cNvPr id="57" name="文本框 67"/>
            <p:cNvSpPr txBox="1">
              <a:spLocks noChangeArrowheads="1"/>
            </p:cNvSpPr>
            <p:nvPr/>
          </p:nvSpPr>
          <p:spPr bwMode="auto">
            <a:xfrm>
              <a:off x="1843808" y="2945166"/>
              <a:ext cx="1075605" cy="703016"/>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anchor="ctr" bIns="48208" lIns="96417" rIns="96417" tIns="48208"/>
            <a:lstStyle/>
            <a:p>
              <a:pPr algn="ctr" eaLnBrk="1" hangingPunct="1">
                <a:lnSpc>
                  <a:spcPct val="130000"/>
                </a:lnSpc>
              </a:pPr>
              <a:r>
                <a:rPr altLang="zh-CN" lang="en-US" sz="2900">
                  <a:solidFill>
                    <a:srgbClr val="FFFFFF"/>
                  </a:solidFill>
                  <a:latin charset="0" pitchFamily="34" typeface="Arial"/>
                  <a:ea charset="-122" panose="020b0503020204020204" pitchFamily="34" typeface="微软雅黑"/>
                  <a:sym charset="0" pitchFamily="34" typeface="Arial"/>
                </a:rPr>
                <a:t>1</a:t>
              </a:r>
            </a:p>
          </p:txBody>
        </p:sp>
      </p:grpSp>
      <p:grpSp>
        <p:nvGrpSpPr>
          <p:cNvPr id="58" name="组合 57"/>
          <p:cNvGrpSpPr/>
          <p:nvPr/>
        </p:nvGrpSpPr>
        <p:grpSpPr>
          <a:xfrm>
            <a:off x="2784793" y="2160127"/>
            <a:ext cx="1550194" cy="767276"/>
            <a:chOff x="3742306" y="2938479"/>
            <a:chExt cx="2099921" cy="1045251"/>
          </a:xfrm>
        </p:grpSpPr>
        <p:sp>
          <p:nvSpPr>
            <p:cNvPr id="59" name="矩形 58"/>
            <p:cNvSpPr/>
            <p:nvPr/>
          </p:nvSpPr>
          <p:spPr>
            <a:xfrm flipV="1">
              <a:off x="3742306" y="2945166"/>
              <a:ext cx="2099921" cy="101729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noProof="1" sz="1400">
                <a:solidFill>
                  <a:schemeClr val="bg1"/>
                </a:solidFill>
                <a:sym charset="0" pitchFamily="34" typeface="Arial"/>
              </a:endParaRPr>
            </a:p>
          </p:txBody>
        </p:sp>
        <p:sp>
          <p:nvSpPr>
            <p:cNvPr id="60" name="文本框 64"/>
            <p:cNvSpPr txBox="1"/>
            <p:nvPr/>
          </p:nvSpPr>
          <p:spPr>
            <a:xfrm>
              <a:off x="3831120" y="3543486"/>
              <a:ext cx="1922293" cy="435987"/>
            </a:xfrm>
            <a:prstGeom prst="rect">
              <a:avLst/>
            </a:prstGeom>
            <a:noFill/>
          </p:spPr>
          <p:txBody>
            <a:bodyPr>
              <a:spAutoFit/>
            </a:bodyPr>
            <a:lstStyle/>
            <a:p>
              <a:pPr algn="ctr" eaLnBrk="1" hangingPunct="1">
                <a:spcBef>
                  <a:spcPts val="737"/>
                </a:spcBef>
                <a:defRPr/>
              </a:pPr>
              <a:r>
                <a:rPr altLang="zh-CN" lang="en-US" noProof="1" sz="1500">
                  <a:solidFill>
                    <a:schemeClr val="bg1"/>
                  </a:solidFill>
                  <a:latin charset="0" pitchFamily="34" typeface="Arial"/>
                  <a:ea charset="-122" panose="020b0503020204020204" pitchFamily="34" typeface="微软雅黑"/>
                  <a:sym charset="0" pitchFamily="34" typeface="Arial"/>
                </a:rPr>
                <a:t>YOUR TITLE</a:t>
              </a:r>
            </a:p>
          </p:txBody>
        </p:sp>
        <p:sp>
          <p:nvSpPr>
            <p:cNvPr id="61" name="文本框 68"/>
            <p:cNvSpPr txBox="1"/>
            <p:nvPr/>
          </p:nvSpPr>
          <p:spPr>
            <a:xfrm>
              <a:off x="4310787" y="2938479"/>
              <a:ext cx="1074797" cy="726644"/>
            </a:xfrm>
            <a:prstGeom prst="rect">
              <a:avLst/>
            </a:prstGeom>
            <a:noFill/>
          </p:spPr>
          <p:txBody>
            <a:bodyPr>
              <a:spAutoFit/>
            </a:bodyPr>
            <a:lstStyle/>
            <a:p>
              <a:pPr algn="ctr" eaLnBrk="1" hangingPunct="1">
                <a:spcBef>
                  <a:spcPts val="737"/>
                </a:spcBef>
                <a:defRPr/>
              </a:pPr>
              <a:r>
                <a:rPr altLang="zh-CN" lang="en-US" noProof="1" sz="2900">
                  <a:solidFill>
                    <a:schemeClr val="bg1"/>
                  </a:solidFill>
                  <a:latin charset="0" pitchFamily="34" typeface="Arial"/>
                  <a:ea charset="-122" panose="020b0503020204020204" pitchFamily="34" typeface="微软雅黑"/>
                  <a:sym charset="0" pitchFamily="34" typeface="Arial"/>
                </a:rPr>
                <a:t>2</a:t>
              </a:r>
            </a:p>
          </p:txBody>
        </p:sp>
      </p:grpSp>
      <p:grpSp>
        <p:nvGrpSpPr>
          <p:cNvPr id="62" name="组合 61"/>
          <p:cNvGrpSpPr/>
          <p:nvPr/>
        </p:nvGrpSpPr>
        <p:grpSpPr>
          <a:xfrm>
            <a:off x="4565015" y="2160126"/>
            <a:ext cx="1550194" cy="751662"/>
            <a:chOff x="6152961" y="2938480"/>
            <a:chExt cx="2099921" cy="1023981"/>
          </a:xfrm>
          <a:solidFill>
            <a:srgbClr val="0070C0"/>
          </a:solidFill>
        </p:grpSpPr>
        <p:sp>
          <p:nvSpPr>
            <p:cNvPr id="63" name="矩形 27"/>
            <p:cNvSpPr>
              <a:spLocks noChangeArrowheads="1"/>
            </p:cNvSpPr>
            <p:nvPr/>
          </p:nvSpPr>
          <p:spPr bwMode="auto">
            <a:xfrm>
              <a:off x="6152961" y="2945166"/>
              <a:ext cx="2099921" cy="1017295"/>
            </a:xfrm>
            <a:prstGeom prst="rect">
              <a:avLst/>
            </a:prstGeom>
            <a:grpFill/>
            <a:ln>
              <a:noFill/>
            </a:ln>
            <a:extLst>
              <a:ext uri="{91240B29-F687-4F45-9708-019B960494DF}">
                <a14:hiddenLine w="25400">
                  <a:solidFill>
                    <a:srgbClr val="000000"/>
                  </a:solidFill>
                  <a:miter lim="800000"/>
                  <a:headEnd/>
                  <a:tailEnd/>
                </a14:hiddenLine>
              </a:ext>
            </a:extLst>
          </p:spPr>
          <p:txBody>
            <a:bodyPr anchor="ctr" bIns="48208" lIns="96417" rIns="96417" tIns="48208"/>
            <a:lstStyle/>
            <a:p>
              <a:pPr algn="ctr" eaLnBrk="1" hangingPunct="1">
                <a:lnSpc>
                  <a:spcPct val="130000"/>
                </a:lnSpc>
              </a:pPr>
              <a:endParaRPr altLang="en-US" lang="zh-CN" sz="1400">
                <a:solidFill>
                  <a:srgbClr val="FFFFFF"/>
                </a:solidFill>
                <a:latin charset="0" pitchFamily="34" typeface="Arial"/>
                <a:ea charset="-122" panose="020b0503020204020204" pitchFamily="34" typeface="微软雅黑"/>
                <a:sym charset="0" pitchFamily="34" typeface="Arial"/>
              </a:endParaRPr>
            </a:p>
          </p:txBody>
        </p:sp>
        <p:sp>
          <p:nvSpPr>
            <p:cNvPr id="64" name="文本框 65"/>
            <p:cNvSpPr txBox="1">
              <a:spLocks noChangeArrowheads="1"/>
            </p:cNvSpPr>
            <p:nvPr/>
          </p:nvSpPr>
          <p:spPr bwMode="auto">
            <a:xfrm>
              <a:off x="6246353" y="3543679"/>
              <a:ext cx="1923330" cy="395313"/>
            </a:xfrm>
            <a:prstGeom prst="rect">
              <a:avLst/>
            </a:prstGeom>
            <a:grpFill/>
            <a:ln>
              <a:noFill/>
            </a:ln>
            <a:extLst>
              <a:ext uri="{91240B29-F687-4F45-9708-019B960494DF}">
                <a14:hiddenLine w="25400">
                  <a:solidFill>
                    <a:srgbClr val="000000"/>
                  </a:solidFill>
                  <a:miter lim="800000"/>
                  <a:headEnd/>
                  <a:tailEnd/>
                </a14:hiddenLine>
              </a:ext>
            </a:extLst>
          </p:spPr>
          <p:txBody>
            <a:bodyPr anchor="ctr" bIns="48208" lIns="96417" rIns="96417" tIns="48208"/>
            <a:lstStyle/>
            <a:p>
              <a:pPr algn="ctr" eaLnBrk="1" hangingPunct="1">
                <a:lnSpc>
                  <a:spcPct val="130000"/>
                </a:lnSpc>
              </a:pPr>
              <a:r>
                <a:rPr altLang="zh-CN" lang="en-US" sz="1500">
                  <a:solidFill>
                    <a:srgbClr val="FFFFFF"/>
                  </a:solidFill>
                  <a:latin charset="0" pitchFamily="34" typeface="Arial"/>
                  <a:ea charset="-122" panose="020b0503020204020204" pitchFamily="34" typeface="微软雅黑"/>
                  <a:sym charset="0" pitchFamily="34" typeface="Arial"/>
                </a:rPr>
                <a:t>YOUR TITLE</a:t>
              </a:r>
            </a:p>
          </p:txBody>
        </p:sp>
        <p:sp>
          <p:nvSpPr>
            <p:cNvPr id="65" name="文本框 69"/>
            <p:cNvSpPr txBox="1">
              <a:spLocks noChangeArrowheads="1"/>
            </p:cNvSpPr>
            <p:nvPr/>
          </p:nvSpPr>
          <p:spPr bwMode="auto">
            <a:xfrm>
              <a:off x="6650896" y="2938480"/>
              <a:ext cx="1075605" cy="703016"/>
            </a:xfrm>
            <a:prstGeom prst="rect">
              <a:avLst/>
            </a:prstGeom>
            <a:noFill/>
            <a:ln>
              <a:noFill/>
            </a:ln>
            <a:extLst>
              <a:ext uri="{91240B29-F687-4F45-9708-019B960494DF}">
                <a14:hiddenLine w="25400">
                  <a:solidFill>
                    <a:srgbClr val="000000"/>
                  </a:solidFill>
                  <a:miter lim="800000"/>
                  <a:headEnd/>
                  <a:tailEnd/>
                </a14:hiddenLine>
              </a:ext>
            </a:extLst>
          </p:spPr>
          <p:txBody>
            <a:bodyPr anchor="ctr" bIns="48208" lIns="96417" rIns="96417" tIns="48208"/>
            <a:lstStyle/>
            <a:p>
              <a:pPr algn="ctr" eaLnBrk="1" hangingPunct="1">
                <a:lnSpc>
                  <a:spcPct val="130000"/>
                </a:lnSpc>
              </a:pPr>
              <a:r>
                <a:rPr altLang="zh-CN" lang="en-US" sz="2900">
                  <a:solidFill>
                    <a:srgbClr val="FFFFFF"/>
                  </a:solidFill>
                  <a:latin charset="0" pitchFamily="34" typeface="Arial"/>
                  <a:ea charset="-122" panose="020b0503020204020204" pitchFamily="34" typeface="微软雅黑"/>
                  <a:sym charset="0" pitchFamily="34" typeface="Arial"/>
                </a:rPr>
                <a:t>3</a:t>
              </a:r>
            </a:p>
          </p:txBody>
        </p:sp>
      </p:grpSp>
      <p:grpSp>
        <p:nvGrpSpPr>
          <p:cNvPr id="66" name="组合 65"/>
          <p:cNvGrpSpPr/>
          <p:nvPr/>
        </p:nvGrpSpPr>
        <p:grpSpPr>
          <a:xfrm>
            <a:off x="6344127" y="2165035"/>
            <a:ext cx="1550193" cy="762367"/>
            <a:chOff x="8563615" y="2945166"/>
            <a:chExt cx="2099921" cy="1038564"/>
          </a:xfrm>
        </p:grpSpPr>
        <p:sp>
          <p:nvSpPr>
            <p:cNvPr id="67" name="矩形 66"/>
            <p:cNvSpPr/>
            <p:nvPr/>
          </p:nvSpPr>
          <p:spPr>
            <a:xfrm flipV="1">
              <a:off x="8563615" y="2945166"/>
              <a:ext cx="2099921" cy="101729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noProof="1" sz="1400">
                <a:solidFill>
                  <a:schemeClr val="bg1"/>
                </a:solidFill>
                <a:sym charset="0" pitchFamily="34" typeface="Arial"/>
              </a:endParaRPr>
            </a:p>
          </p:txBody>
        </p:sp>
        <p:sp>
          <p:nvSpPr>
            <p:cNvPr id="68" name="文本框 66"/>
            <p:cNvSpPr txBox="1"/>
            <p:nvPr/>
          </p:nvSpPr>
          <p:spPr>
            <a:xfrm>
              <a:off x="8652428" y="3543486"/>
              <a:ext cx="1922294" cy="435987"/>
            </a:xfrm>
            <a:prstGeom prst="rect">
              <a:avLst/>
            </a:prstGeom>
            <a:noFill/>
          </p:spPr>
          <p:txBody>
            <a:bodyPr>
              <a:spAutoFit/>
            </a:bodyPr>
            <a:lstStyle/>
            <a:p>
              <a:pPr algn="ctr" eaLnBrk="1" hangingPunct="1">
                <a:spcBef>
                  <a:spcPts val="737"/>
                </a:spcBef>
                <a:defRPr/>
              </a:pPr>
              <a:r>
                <a:rPr altLang="zh-CN" lang="en-US" noProof="1" sz="1500">
                  <a:solidFill>
                    <a:schemeClr val="bg1"/>
                  </a:solidFill>
                  <a:latin charset="0" pitchFamily="34" typeface="Arial"/>
                  <a:ea charset="-122" panose="020b0503020204020204" pitchFamily="34" typeface="微软雅黑"/>
                  <a:sym charset="0" pitchFamily="34" typeface="Arial"/>
                </a:rPr>
                <a:t>YOUR TITLE</a:t>
              </a:r>
            </a:p>
          </p:txBody>
        </p:sp>
        <p:sp>
          <p:nvSpPr>
            <p:cNvPr id="69" name="文本框 70"/>
            <p:cNvSpPr txBox="1"/>
            <p:nvPr/>
          </p:nvSpPr>
          <p:spPr>
            <a:xfrm>
              <a:off x="9087467" y="3041621"/>
              <a:ext cx="1076303" cy="726645"/>
            </a:xfrm>
            <a:prstGeom prst="rect">
              <a:avLst/>
            </a:prstGeom>
            <a:noFill/>
          </p:spPr>
          <p:txBody>
            <a:bodyPr>
              <a:spAutoFit/>
            </a:bodyPr>
            <a:lstStyle/>
            <a:p>
              <a:pPr algn="ctr" eaLnBrk="1" hangingPunct="1">
                <a:spcBef>
                  <a:spcPts val="737"/>
                </a:spcBef>
                <a:defRPr/>
              </a:pPr>
              <a:r>
                <a:rPr altLang="zh-CN" lang="en-US" noProof="1" sz="2900">
                  <a:solidFill>
                    <a:schemeClr val="bg1"/>
                  </a:solidFill>
                  <a:latin charset="0" pitchFamily="34" typeface="Arial"/>
                  <a:ea charset="-122" panose="020b0503020204020204" pitchFamily="34" typeface="微软雅黑"/>
                  <a:sym charset="0" pitchFamily="34" typeface="Arial"/>
                </a:rPr>
                <a:t>4</a:t>
              </a:r>
            </a:p>
          </p:txBody>
        </p:sp>
      </p:grpSp>
      <p:sp>
        <p:nvSpPr>
          <p:cNvPr id="70" name="Text Placeholder 7"/>
          <p:cNvSpPr txBox="1">
            <a:spLocks noChangeArrowheads="1"/>
          </p:cNvSpPr>
          <p:nvPr/>
        </p:nvSpPr>
        <p:spPr bwMode="auto">
          <a:xfrm>
            <a:off x="1190149" y="1166042"/>
            <a:ext cx="1860233" cy="247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72582" lIns="0" rIns="0" tIns="72582"/>
          <a:lstStyle/>
          <a:p>
            <a:pPr>
              <a:buFont charset="0" pitchFamily="34" typeface="Arial"/>
              <a:buNone/>
            </a:pPr>
            <a:r>
              <a:rPr altLang="en-US" lang="zh-CN" sz="1100">
                <a:solidFill>
                  <a:schemeClr val="bg1">
                    <a:lumMod val="85000"/>
                  </a:schemeClr>
                </a:solidFill>
                <a:latin typeface="Lato Regular"/>
                <a:ea charset="-122" panose="020b0503020204020204" pitchFamily="34" typeface="微软雅黑"/>
              </a:rPr>
              <a:t>请替换文字内容</a:t>
            </a:r>
          </a:p>
        </p:txBody>
      </p:sp>
      <p:sp>
        <p:nvSpPr>
          <p:cNvPr id="71" name="Text Placeholder 2"/>
          <p:cNvSpPr txBox="1">
            <a:spLocks noChangeArrowheads="1"/>
          </p:cNvSpPr>
          <p:nvPr/>
        </p:nvSpPr>
        <p:spPr bwMode="auto">
          <a:xfrm>
            <a:off x="1190149" y="1433768"/>
            <a:ext cx="1604645" cy="402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nSpc>
                <a:spcPct val="150000"/>
              </a:lnSpc>
              <a:buFont charset="0" pitchFamily="34" typeface="Arial"/>
              <a:buNone/>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a:t>
            </a:r>
          </a:p>
        </p:txBody>
      </p:sp>
      <p:sp>
        <p:nvSpPr>
          <p:cNvPr id="72" name="Text Placeholder 7"/>
          <p:cNvSpPr txBox="1">
            <a:spLocks noChangeArrowheads="1"/>
          </p:cNvSpPr>
          <p:nvPr/>
        </p:nvSpPr>
        <p:spPr bwMode="auto">
          <a:xfrm>
            <a:off x="2923699" y="3197213"/>
            <a:ext cx="1860233" cy="247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72582" lIns="0" rIns="0" tIns="72582"/>
          <a:lstStyle/>
          <a:p>
            <a:pPr>
              <a:buFont charset="0" pitchFamily="34" typeface="Arial"/>
              <a:buNone/>
            </a:pPr>
            <a:r>
              <a:rPr altLang="en-US" lang="zh-CN" sz="1100">
                <a:solidFill>
                  <a:schemeClr val="bg1">
                    <a:lumMod val="85000"/>
                  </a:schemeClr>
                </a:solidFill>
                <a:latin typeface="Lato Regular"/>
                <a:ea charset="-122" panose="020b0503020204020204" pitchFamily="34" typeface="微软雅黑"/>
              </a:rPr>
              <a:t>请替换文字内容</a:t>
            </a:r>
          </a:p>
        </p:txBody>
      </p:sp>
      <p:sp>
        <p:nvSpPr>
          <p:cNvPr id="73" name="Text Placeholder 2"/>
          <p:cNvSpPr txBox="1">
            <a:spLocks noChangeArrowheads="1"/>
          </p:cNvSpPr>
          <p:nvPr/>
        </p:nvSpPr>
        <p:spPr bwMode="auto">
          <a:xfrm>
            <a:off x="2923699" y="3464939"/>
            <a:ext cx="1604645" cy="402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nSpc>
                <a:spcPct val="150000"/>
              </a:lnSpc>
              <a:buFont charset="0" pitchFamily="34" typeface="Arial"/>
              <a:buNone/>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a:t>
            </a:r>
          </a:p>
        </p:txBody>
      </p:sp>
      <p:sp>
        <p:nvSpPr>
          <p:cNvPr id="74" name="Text Placeholder 7"/>
          <p:cNvSpPr txBox="1">
            <a:spLocks noChangeArrowheads="1"/>
          </p:cNvSpPr>
          <p:nvPr/>
        </p:nvSpPr>
        <p:spPr bwMode="auto">
          <a:xfrm>
            <a:off x="4750594" y="1232421"/>
            <a:ext cx="1860233" cy="247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72582" lIns="0" rIns="0" tIns="72582"/>
          <a:lstStyle/>
          <a:p>
            <a:pPr>
              <a:buFont charset="0" pitchFamily="34" typeface="Arial"/>
              <a:buNone/>
            </a:pPr>
            <a:r>
              <a:rPr altLang="en-US" lang="zh-CN" sz="1100">
                <a:solidFill>
                  <a:schemeClr val="bg1">
                    <a:lumMod val="85000"/>
                  </a:schemeClr>
                </a:solidFill>
                <a:latin typeface="Lato Regular"/>
                <a:ea charset="-122" panose="020b0503020204020204" pitchFamily="34" typeface="微软雅黑"/>
              </a:rPr>
              <a:t>请替换文字内容</a:t>
            </a:r>
          </a:p>
        </p:txBody>
      </p:sp>
      <p:sp>
        <p:nvSpPr>
          <p:cNvPr id="75" name="Text Placeholder 2"/>
          <p:cNvSpPr txBox="1">
            <a:spLocks noChangeArrowheads="1"/>
          </p:cNvSpPr>
          <p:nvPr/>
        </p:nvSpPr>
        <p:spPr bwMode="auto">
          <a:xfrm>
            <a:off x="4750594" y="1500146"/>
            <a:ext cx="1604645" cy="402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nSpc>
                <a:spcPct val="150000"/>
              </a:lnSpc>
              <a:buFont charset="0" pitchFamily="34" typeface="Arial"/>
              <a:buNone/>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a:t>
            </a:r>
          </a:p>
        </p:txBody>
      </p:sp>
      <p:sp>
        <p:nvSpPr>
          <p:cNvPr id="76" name="Text Placeholder 7"/>
          <p:cNvSpPr txBox="1">
            <a:spLocks noChangeArrowheads="1"/>
          </p:cNvSpPr>
          <p:nvPr/>
        </p:nvSpPr>
        <p:spPr bwMode="auto">
          <a:xfrm>
            <a:off x="6497479" y="3276867"/>
            <a:ext cx="1860233" cy="247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72582" lIns="0" rIns="0" tIns="72582"/>
          <a:lstStyle/>
          <a:p>
            <a:pPr>
              <a:buFont charset="0" pitchFamily="34" typeface="Arial"/>
              <a:buNone/>
            </a:pPr>
            <a:r>
              <a:rPr altLang="en-US" lang="zh-CN" sz="1100">
                <a:solidFill>
                  <a:schemeClr val="bg1">
                    <a:lumMod val="85000"/>
                  </a:schemeClr>
                </a:solidFill>
                <a:latin typeface="Lato Regular"/>
                <a:ea charset="-122" panose="020b0503020204020204" pitchFamily="34" typeface="微软雅黑"/>
              </a:rPr>
              <a:t>请替换文字内容</a:t>
            </a:r>
          </a:p>
        </p:txBody>
      </p:sp>
      <p:sp>
        <p:nvSpPr>
          <p:cNvPr id="77" name="Text Placeholder 2"/>
          <p:cNvSpPr txBox="1">
            <a:spLocks noChangeArrowheads="1"/>
          </p:cNvSpPr>
          <p:nvPr/>
        </p:nvSpPr>
        <p:spPr bwMode="auto">
          <a:xfrm>
            <a:off x="6497479" y="3544592"/>
            <a:ext cx="1604645" cy="402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nSpc>
                <a:spcPct val="150000"/>
              </a:lnSpc>
              <a:buFont charset="0" pitchFamily="34" typeface="Arial"/>
              <a:buNone/>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a:t>
            </a:r>
          </a:p>
        </p:txBody>
      </p:sp>
      <p:sp>
        <p:nvSpPr>
          <p:cNvPr id="30" name="平行四边形 29"/>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平行四边形 30"/>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平行四边形 31"/>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平行四边形 32"/>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4" name="直接连接符 33"/>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35"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36" name="Group 7"/>
          <p:cNvGrpSpPr/>
          <p:nvPr/>
        </p:nvGrpSpPr>
        <p:grpSpPr>
          <a:xfrm>
            <a:off x="180202" y="181952"/>
            <a:ext cx="216018" cy="113981"/>
            <a:chExt cx="1041399" cy="549275"/>
          </a:xfrm>
          <a:solidFill>
            <a:srgbClr val="133E73"/>
          </a:solidFill>
        </p:grpSpPr>
        <p:sp>
          <p:nvSpPr>
            <p:cNvPr id="37"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40" name="6112">
            <a:hlinkClick action="ppaction://media"/>
          </p:cNvPr>
          <p:cNvPicPr>
            <a:picLocks noChangeAspect="1"/>
          </p:cNvPicPr>
          <p:nvPr>
            <a:audioFile r:link="rId6"/>
            <p:extLst>
              <p:ext uri="{DAA4B4D4-6D71-4841-9C94-3DE7FCFB9230}">
                <p14:media r:embed="rId7"/>
              </p:ext>
            </p:extLst>
          </p:nvPr>
        </p:nvPicPr>
        <p:blipFill>
          <a:blip r:embed="rId5"/>
          <a:stretch>
            <a:fillRect/>
          </a:stretch>
        </p:blipFill>
        <p:spPr>
          <a:xfrm>
            <a:off x="2268377" y="-1568065"/>
            <a:ext cx="1008084" cy="1008084"/>
          </a:xfrm>
          <a:prstGeom prst="rect">
            <a:avLst/>
          </a:prstGeom>
        </p:spPr>
      </p:pic>
    </p:spTree>
    <p:extLst>
      <p:ext uri="{BB962C8B-B14F-4D97-AF65-F5344CB8AC3E}">
        <p14:creationId val="3633971506"/>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fill="hold" id="7"/>
                                        <p:tgtEl>
                                          <p:spTgt spid="36"/>
                                        </p:tgtEl>
                                        <p:attrNameLst>
                                          <p:attrName>ppt_x</p:attrName>
                                        </p:attrNameLst>
                                      </p:cBhvr>
                                      <p:tavLst>
                                        <p:tav tm="0">
                                          <p:val>
                                            <p:strVal val="0-#ppt_w/2"/>
                                          </p:val>
                                        </p:tav>
                                        <p:tav tm="100000">
                                          <p:val>
                                            <p:strVal val="#ppt_x"/>
                                          </p:val>
                                        </p:tav>
                                      </p:tavLst>
                                    </p:anim>
                                    <p:anim calcmode="lin" valueType="num">
                                      <p:cBhvr additive="base">
                                        <p:cTn dur="500" fill="hold" id="8"/>
                                        <p:tgtEl>
                                          <p:spTgt spid="3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35"/>
                                        </p:tgtEl>
                                        <p:attrNameLst>
                                          <p:attrName>style.visibility</p:attrName>
                                        </p:attrNameLst>
                                      </p:cBhvr>
                                      <p:to>
                                        <p:strVal val="visible"/>
                                      </p:to>
                                    </p:set>
                                    <p:anim calcmode="lin" valueType="num">
                                      <p:cBhvr>
                                        <p:cTn dur="500" fill="hold" id="12"/>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35"/>
                                        </p:tgtEl>
                                        <p:attrNameLst>
                                          <p:attrName>ppt_y</p:attrName>
                                        </p:attrNameLst>
                                      </p:cBhvr>
                                      <p:tavLst>
                                        <p:tav tm="0">
                                          <p:val>
                                            <p:strVal val="#ppt_y"/>
                                          </p:val>
                                        </p:tav>
                                        <p:tav tm="100000">
                                          <p:val>
                                            <p:strVal val="#ppt_y"/>
                                          </p:val>
                                        </p:tav>
                                      </p:tavLst>
                                    </p:anim>
                                    <p:anim calcmode="lin" valueType="num">
                                      <p:cBhvr>
                                        <p:cTn dur="500" fill="hold" id="14"/>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35"/>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32"/>
                                        </p:tgtEl>
                                        <p:attrNameLst>
                                          <p:attrName>fillcolor</p:attrName>
                                        </p:attrNameLst>
                                      </p:cBhvr>
                                      <p:to>
                                        <a:srgbClr val="00AEEF"/>
                                      </p:to>
                                    </p:animClr>
                                    <p:set>
                                      <p:cBhvr>
                                        <p:cTn dur="300" fill="hold" id="20"/>
                                        <p:tgtEl>
                                          <p:spTgt spid="32"/>
                                        </p:tgtEl>
                                        <p:attrNameLst>
                                          <p:attrName>fill.type</p:attrName>
                                        </p:attrNameLst>
                                      </p:cBhvr>
                                      <p:to>
                                        <p:strVal val="solid"/>
                                      </p:to>
                                    </p:set>
                                    <p:set>
                                      <p:cBhvr>
                                        <p:cTn dur="300" fill="hold" id="21"/>
                                        <p:tgtEl>
                                          <p:spTgt spid="32"/>
                                        </p:tgtEl>
                                        <p:attrNameLst>
                                          <p:attrName>fill.on</p:attrName>
                                        </p:attrNameLst>
                                      </p:cBhvr>
                                      <p:to>
                                        <p:strVal val="true"/>
                                      </p:to>
                                    </p:set>
                                  </p:childTnLst>
                                </p:cTn>
                              </p:par>
                            </p:childTnLst>
                          </p:cTn>
                        </p:par>
                        <p:par>
                          <p:cTn fill="hold" id="22" nodeType="afterGroup">
                            <p:stCondLst>
                              <p:cond delay="1300"/>
                            </p:stCondLst>
                            <p:childTnLst>
                              <p:par>
                                <p:cTn fill="hold" id="23" nodeType="afterEffect" presetClass="entr" presetID="2" presetSubtype="2">
                                  <p:stCondLst>
                                    <p:cond delay="0"/>
                                  </p:stCondLst>
                                  <p:childTnLst>
                                    <p:set>
                                      <p:cBhvr>
                                        <p:cTn dur="1" fill="hold" id="24">
                                          <p:stCondLst>
                                            <p:cond delay="0"/>
                                          </p:stCondLst>
                                        </p:cTn>
                                        <p:tgtEl>
                                          <p:spTgt spid="54"/>
                                        </p:tgtEl>
                                        <p:attrNameLst>
                                          <p:attrName>style.visibility</p:attrName>
                                        </p:attrNameLst>
                                      </p:cBhvr>
                                      <p:to>
                                        <p:strVal val="visible"/>
                                      </p:to>
                                    </p:set>
                                    <p:anim calcmode="lin" valueType="num">
                                      <p:cBhvr>
                                        <p:cTn dur="500" fill="hold" id="25"/>
                                        <p:tgtEl>
                                          <p:spTgt spid="54"/>
                                        </p:tgtEl>
                                        <p:attrNameLst>
                                          <p:attrName>ppt_x</p:attrName>
                                        </p:attrNameLst>
                                      </p:cBhvr>
                                      <p:tavLst>
                                        <p:tav tm="0">
                                          <p:val>
                                            <p:strVal val="1+#ppt_w/2"/>
                                          </p:val>
                                        </p:tav>
                                        <p:tav tm="100000">
                                          <p:val>
                                            <p:strVal val="#ppt_x"/>
                                          </p:val>
                                        </p:tav>
                                      </p:tavLst>
                                    </p:anim>
                                    <p:anim calcmode="lin" valueType="num">
                                      <p:cBhvr>
                                        <p:cTn dur="500" fill="hold" id="26"/>
                                        <p:tgtEl>
                                          <p:spTgt spid="54"/>
                                        </p:tgtEl>
                                        <p:attrNameLst>
                                          <p:attrName>ppt_y</p:attrName>
                                        </p:attrNameLst>
                                      </p:cBhvr>
                                      <p:tavLst>
                                        <p:tav tm="0">
                                          <p:val>
                                            <p:strVal val="#ppt_y"/>
                                          </p:val>
                                        </p:tav>
                                        <p:tav tm="100000">
                                          <p:val>
                                            <p:strVal val="#ppt_y"/>
                                          </p:val>
                                        </p:tav>
                                      </p:tavLst>
                                    </p:anim>
                                  </p:childTnLst>
                                </p:cTn>
                              </p:par>
                              <p:par>
                                <p:cTn fill="hold" id="27" nodeType="withEffect" presetClass="entr" presetID="2" presetSubtype="2">
                                  <p:stCondLst>
                                    <p:cond delay="250"/>
                                  </p:stCondLst>
                                  <p:childTnLst>
                                    <p:set>
                                      <p:cBhvr>
                                        <p:cTn dur="1" fill="hold" id="28">
                                          <p:stCondLst>
                                            <p:cond delay="0"/>
                                          </p:stCondLst>
                                        </p:cTn>
                                        <p:tgtEl>
                                          <p:spTgt spid="58"/>
                                        </p:tgtEl>
                                        <p:attrNameLst>
                                          <p:attrName>style.visibility</p:attrName>
                                        </p:attrNameLst>
                                      </p:cBhvr>
                                      <p:to>
                                        <p:strVal val="visible"/>
                                      </p:to>
                                    </p:set>
                                    <p:anim calcmode="lin" valueType="num">
                                      <p:cBhvr>
                                        <p:cTn dur="500" fill="hold" id="29"/>
                                        <p:tgtEl>
                                          <p:spTgt spid="58"/>
                                        </p:tgtEl>
                                        <p:attrNameLst>
                                          <p:attrName>ppt_x</p:attrName>
                                        </p:attrNameLst>
                                      </p:cBhvr>
                                      <p:tavLst>
                                        <p:tav tm="0">
                                          <p:val>
                                            <p:strVal val="1+#ppt_w/2"/>
                                          </p:val>
                                        </p:tav>
                                        <p:tav tm="100000">
                                          <p:val>
                                            <p:strVal val="#ppt_x"/>
                                          </p:val>
                                        </p:tav>
                                      </p:tavLst>
                                    </p:anim>
                                    <p:anim calcmode="lin" valueType="num">
                                      <p:cBhvr>
                                        <p:cTn dur="500" fill="hold" id="30"/>
                                        <p:tgtEl>
                                          <p:spTgt spid="58"/>
                                        </p:tgtEl>
                                        <p:attrNameLst>
                                          <p:attrName>ppt_y</p:attrName>
                                        </p:attrNameLst>
                                      </p:cBhvr>
                                      <p:tavLst>
                                        <p:tav tm="0">
                                          <p:val>
                                            <p:strVal val="#ppt_y"/>
                                          </p:val>
                                        </p:tav>
                                        <p:tav tm="100000">
                                          <p:val>
                                            <p:strVal val="#ppt_y"/>
                                          </p:val>
                                        </p:tav>
                                      </p:tavLst>
                                    </p:anim>
                                  </p:childTnLst>
                                </p:cTn>
                              </p:par>
                              <p:par>
                                <p:cTn fill="hold" id="31" nodeType="withEffect" presetClass="entr" presetID="2" presetSubtype="2">
                                  <p:stCondLst>
                                    <p:cond delay="500"/>
                                  </p:stCondLst>
                                  <p:childTnLst>
                                    <p:set>
                                      <p:cBhvr>
                                        <p:cTn dur="1" fill="hold" id="32">
                                          <p:stCondLst>
                                            <p:cond delay="0"/>
                                          </p:stCondLst>
                                        </p:cTn>
                                        <p:tgtEl>
                                          <p:spTgt spid="62"/>
                                        </p:tgtEl>
                                        <p:attrNameLst>
                                          <p:attrName>style.visibility</p:attrName>
                                        </p:attrNameLst>
                                      </p:cBhvr>
                                      <p:to>
                                        <p:strVal val="visible"/>
                                      </p:to>
                                    </p:set>
                                    <p:anim calcmode="lin" valueType="num">
                                      <p:cBhvr>
                                        <p:cTn dur="500" fill="hold" id="33"/>
                                        <p:tgtEl>
                                          <p:spTgt spid="62"/>
                                        </p:tgtEl>
                                        <p:attrNameLst>
                                          <p:attrName>ppt_x</p:attrName>
                                        </p:attrNameLst>
                                      </p:cBhvr>
                                      <p:tavLst>
                                        <p:tav tm="0">
                                          <p:val>
                                            <p:strVal val="1+#ppt_w/2"/>
                                          </p:val>
                                        </p:tav>
                                        <p:tav tm="100000">
                                          <p:val>
                                            <p:strVal val="#ppt_x"/>
                                          </p:val>
                                        </p:tav>
                                      </p:tavLst>
                                    </p:anim>
                                    <p:anim calcmode="lin" valueType="num">
                                      <p:cBhvr>
                                        <p:cTn dur="500" fill="hold" id="34"/>
                                        <p:tgtEl>
                                          <p:spTgt spid="62"/>
                                        </p:tgtEl>
                                        <p:attrNameLst>
                                          <p:attrName>ppt_y</p:attrName>
                                        </p:attrNameLst>
                                      </p:cBhvr>
                                      <p:tavLst>
                                        <p:tav tm="0">
                                          <p:val>
                                            <p:strVal val="#ppt_y"/>
                                          </p:val>
                                        </p:tav>
                                        <p:tav tm="100000">
                                          <p:val>
                                            <p:strVal val="#ppt_y"/>
                                          </p:val>
                                        </p:tav>
                                      </p:tavLst>
                                    </p:anim>
                                  </p:childTnLst>
                                </p:cTn>
                              </p:par>
                              <p:par>
                                <p:cTn fill="hold" id="35" nodeType="withEffect" presetClass="entr" presetID="2" presetSubtype="2">
                                  <p:stCondLst>
                                    <p:cond delay="750"/>
                                  </p:stCondLst>
                                  <p:childTnLst>
                                    <p:set>
                                      <p:cBhvr>
                                        <p:cTn dur="1" fill="hold" id="36">
                                          <p:stCondLst>
                                            <p:cond delay="0"/>
                                          </p:stCondLst>
                                        </p:cTn>
                                        <p:tgtEl>
                                          <p:spTgt spid="66"/>
                                        </p:tgtEl>
                                        <p:attrNameLst>
                                          <p:attrName>style.visibility</p:attrName>
                                        </p:attrNameLst>
                                      </p:cBhvr>
                                      <p:to>
                                        <p:strVal val="visible"/>
                                      </p:to>
                                    </p:set>
                                    <p:anim calcmode="lin" valueType="num">
                                      <p:cBhvr>
                                        <p:cTn dur="500" fill="hold" id="37"/>
                                        <p:tgtEl>
                                          <p:spTgt spid="66"/>
                                        </p:tgtEl>
                                        <p:attrNameLst>
                                          <p:attrName>ppt_x</p:attrName>
                                        </p:attrNameLst>
                                      </p:cBhvr>
                                      <p:tavLst>
                                        <p:tav tm="0">
                                          <p:val>
                                            <p:strVal val="1+#ppt_w/2"/>
                                          </p:val>
                                        </p:tav>
                                        <p:tav tm="100000">
                                          <p:val>
                                            <p:strVal val="#ppt_x"/>
                                          </p:val>
                                        </p:tav>
                                      </p:tavLst>
                                    </p:anim>
                                    <p:anim calcmode="lin" valueType="num">
                                      <p:cBhvr>
                                        <p:cTn dur="500" fill="hold" id="38"/>
                                        <p:tgtEl>
                                          <p:spTgt spid="66"/>
                                        </p:tgtEl>
                                        <p:attrNameLst>
                                          <p:attrName>ppt_y</p:attrName>
                                        </p:attrNameLst>
                                      </p:cBhvr>
                                      <p:tavLst>
                                        <p:tav tm="0">
                                          <p:val>
                                            <p:strVal val="#ppt_y"/>
                                          </p:val>
                                        </p:tav>
                                        <p:tav tm="100000">
                                          <p:val>
                                            <p:strVal val="#ppt_y"/>
                                          </p:val>
                                        </p:tav>
                                      </p:tavLst>
                                    </p:anim>
                                  </p:childTnLst>
                                </p:cTn>
                              </p:par>
                              <p:par>
                                <p:cTn fill="hold" id="39" nodeType="withEffect" presetClass="entr" presetID="22" presetSubtype="4">
                                  <p:stCondLst>
                                    <p:cond delay="500"/>
                                  </p:stCondLst>
                                  <p:childTnLst>
                                    <p:set>
                                      <p:cBhvr>
                                        <p:cTn dur="1" fill="hold" id="40">
                                          <p:stCondLst>
                                            <p:cond delay="0"/>
                                          </p:stCondLst>
                                        </p:cTn>
                                        <p:tgtEl>
                                          <p:spTgt spid="50"/>
                                        </p:tgtEl>
                                        <p:attrNameLst>
                                          <p:attrName>style.visibility</p:attrName>
                                        </p:attrNameLst>
                                      </p:cBhvr>
                                      <p:to>
                                        <p:strVal val="visible"/>
                                      </p:to>
                                    </p:set>
                                    <p:animEffect filter="wipe(down)" transition="in">
                                      <p:cBhvr>
                                        <p:cTn dur="250" id="41"/>
                                        <p:tgtEl>
                                          <p:spTgt spid="50"/>
                                        </p:tgtEl>
                                      </p:cBhvr>
                                    </p:animEffect>
                                  </p:childTnLst>
                                </p:cTn>
                              </p:par>
                              <p:par>
                                <p:cTn fill="hold" id="42" nodeType="withEffect" presetClass="entr" presetID="22" presetSubtype="1">
                                  <p:stCondLst>
                                    <p:cond delay="750"/>
                                  </p:stCondLst>
                                  <p:childTnLst>
                                    <p:set>
                                      <p:cBhvr>
                                        <p:cTn dur="1" fill="hold" id="43">
                                          <p:stCondLst>
                                            <p:cond delay="0"/>
                                          </p:stCondLst>
                                        </p:cTn>
                                        <p:tgtEl>
                                          <p:spTgt spid="51"/>
                                        </p:tgtEl>
                                        <p:attrNameLst>
                                          <p:attrName>style.visibility</p:attrName>
                                        </p:attrNameLst>
                                      </p:cBhvr>
                                      <p:to>
                                        <p:strVal val="visible"/>
                                      </p:to>
                                    </p:set>
                                    <p:animEffect filter="wipe(up)" transition="in">
                                      <p:cBhvr>
                                        <p:cTn dur="250" id="44"/>
                                        <p:tgtEl>
                                          <p:spTgt spid="51"/>
                                        </p:tgtEl>
                                      </p:cBhvr>
                                    </p:animEffect>
                                  </p:childTnLst>
                                </p:cTn>
                              </p:par>
                              <p:par>
                                <p:cTn fill="hold" id="45" nodeType="withEffect" presetClass="entr" presetID="22" presetSubtype="4">
                                  <p:stCondLst>
                                    <p:cond delay="1000"/>
                                  </p:stCondLst>
                                  <p:childTnLst>
                                    <p:set>
                                      <p:cBhvr>
                                        <p:cTn dur="1" fill="hold" id="46">
                                          <p:stCondLst>
                                            <p:cond delay="0"/>
                                          </p:stCondLst>
                                        </p:cTn>
                                        <p:tgtEl>
                                          <p:spTgt spid="52"/>
                                        </p:tgtEl>
                                        <p:attrNameLst>
                                          <p:attrName>style.visibility</p:attrName>
                                        </p:attrNameLst>
                                      </p:cBhvr>
                                      <p:to>
                                        <p:strVal val="visible"/>
                                      </p:to>
                                    </p:set>
                                    <p:animEffect filter="wipe(down)" transition="in">
                                      <p:cBhvr>
                                        <p:cTn dur="250" id="47"/>
                                        <p:tgtEl>
                                          <p:spTgt spid="52"/>
                                        </p:tgtEl>
                                      </p:cBhvr>
                                    </p:animEffect>
                                  </p:childTnLst>
                                </p:cTn>
                              </p:par>
                              <p:par>
                                <p:cTn fill="hold" id="48" nodeType="withEffect" presetClass="entr" presetID="22" presetSubtype="1">
                                  <p:stCondLst>
                                    <p:cond delay="1250"/>
                                  </p:stCondLst>
                                  <p:childTnLst>
                                    <p:set>
                                      <p:cBhvr>
                                        <p:cTn dur="1" fill="hold" id="49">
                                          <p:stCondLst>
                                            <p:cond delay="0"/>
                                          </p:stCondLst>
                                        </p:cTn>
                                        <p:tgtEl>
                                          <p:spTgt spid="53"/>
                                        </p:tgtEl>
                                        <p:attrNameLst>
                                          <p:attrName>style.visibility</p:attrName>
                                        </p:attrNameLst>
                                      </p:cBhvr>
                                      <p:to>
                                        <p:strVal val="visible"/>
                                      </p:to>
                                    </p:set>
                                    <p:animEffect filter="wipe(up)" transition="in">
                                      <p:cBhvr>
                                        <p:cTn dur="250" id="50"/>
                                        <p:tgtEl>
                                          <p:spTgt spid="53"/>
                                        </p:tgtEl>
                                      </p:cBhvr>
                                    </p:animEffect>
                                  </p:childTnLst>
                                </p:cTn>
                              </p:par>
                            </p:childTnLst>
                          </p:cTn>
                        </p:par>
                        <p:par>
                          <p:cTn fill="hold" id="51" nodeType="afterGroup">
                            <p:stCondLst>
                              <p:cond delay="2800"/>
                            </p:stCondLst>
                            <p:childTnLst>
                              <p:par>
                                <p:cTn fill="hold" grpId="0" id="52" nodeType="afterEffect" presetClass="entr" presetID="53" presetSubtype="0">
                                  <p:stCondLst>
                                    <p:cond delay="0"/>
                                  </p:stCondLst>
                                  <p:childTnLst>
                                    <p:set>
                                      <p:cBhvr>
                                        <p:cTn dur="1" fill="hold" id="53">
                                          <p:stCondLst>
                                            <p:cond delay="0"/>
                                          </p:stCondLst>
                                        </p:cTn>
                                        <p:tgtEl>
                                          <p:spTgt spid="70">
                                            <p:txEl>
                                              <p:pRg end="0" st="0"/>
                                            </p:txEl>
                                          </p:spTgt>
                                        </p:tgtEl>
                                        <p:attrNameLst>
                                          <p:attrName>style.visibility</p:attrName>
                                        </p:attrNameLst>
                                      </p:cBhvr>
                                      <p:to>
                                        <p:strVal val="visible"/>
                                      </p:to>
                                    </p:set>
                                    <p:anim calcmode="lin" valueType="num">
                                      <p:cBhvr>
                                        <p:cTn dur="400" fill="hold" id="54"/>
                                        <p:tgtEl>
                                          <p:spTgt spid="70">
                                            <p:txEl>
                                              <p:pRg end="0" st="0"/>
                                            </p:txEl>
                                          </p:spTgt>
                                        </p:tgtEl>
                                        <p:attrNameLst>
                                          <p:attrName>ppt_w</p:attrName>
                                        </p:attrNameLst>
                                      </p:cBhvr>
                                      <p:tavLst>
                                        <p:tav tm="0">
                                          <p:val>
                                            <p:fltVal val="0"/>
                                          </p:val>
                                        </p:tav>
                                        <p:tav tm="100000">
                                          <p:val>
                                            <p:strVal val="#ppt_w"/>
                                          </p:val>
                                        </p:tav>
                                      </p:tavLst>
                                    </p:anim>
                                    <p:anim calcmode="lin" valueType="num">
                                      <p:cBhvr>
                                        <p:cTn dur="400" fill="hold" id="55"/>
                                        <p:tgtEl>
                                          <p:spTgt spid="70">
                                            <p:txEl>
                                              <p:pRg end="0" st="0"/>
                                            </p:txEl>
                                          </p:spTgt>
                                        </p:tgtEl>
                                        <p:attrNameLst>
                                          <p:attrName>ppt_h</p:attrName>
                                        </p:attrNameLst>
                                      </p:cBhvr>
                                      <p:tavLst>
                                        <p:tav tm="0">
                                          <p:val>
                                            <p:fltVal val="0"/>
                                          </p:val>
                                        </p:tav>
                                        <p:tav tm="100000">
                                          <p:val>
                                            <p:strVal val="#ppt_h"/>
                                          </p:val>
                                        </p:tav>
                                      </p:tavLst>
                                    </p:anim>
                                    <p:animEffect filter="fade" transition="in">
                                      <p:cBhvr>
                                        <p:cTn dur="400" id="56"/>
                                        <p:tgtEl>
                                          <p:spTgt spid="70">
                                            <p:txEl>
                                              <p:pRg end="0" st="0"/>
                                            </p:txEl>
                                          </p:spTgt>
                                        </p:tgtEl>
                                      </p:cBhvr>
                                    </p:animEffect>
                                  </p:childTnLst>
                                </p:cTn>
                              </p:par>
                            </p:childTnLst>
                          </p:cTn>
                        </p:par>
                        <p:par>
                          <p:cTn fill="hold" id="57" nodeType="afterGroup">
                            <p:stCondLst>
                              <p:cond delay="3200"/>
                            </p:stCondLst>
                            <p:childTnLst>
                              <p:par>
                                <p:cTn fill="hold" grpId="0" id="58" nodeType="afterEffect" presetClass="entr" presetID="53" presetSubtype="0">
                                  <p:stCondLst>
                                    <p:cond delay="0"/>
                                  </p:stCondLst>
                                  <p:childTnLst>
                                    <p:set>
                                      <p:cBhvr>
                                        <p:cTn dur="1" fill="hold" id="59">
                                          <p:stCondLst>
                                            <p:cond delay="0"/>
                                          </p:stCondLst>
                                        </p:cTn>
                                        <p:tgtEl>
                                          <p:spTgt spid="71">
                                            <p:txEl>
                                              <p:pRg end="0" st="0"/>
                                            </p:txEl>
                                          </p:spTgt>
                                        </p:tgtEl>
                                        <p:attrNameLst>
                                          <p:attrName>style.visibility</p:attrName>
                                        </p:attrNameLst>
                                      </p:cBhvr>
                                      <p:to>
                                        <p:strVal val="visible"/>
                                      </p:to>
                                    </p:set>
                                    <p:anim calcmode="lin" valueType="num">
                                      <p:cBhvr>
                                        <p:cTn dur="400" fill="hold" id="60"/>
                                        <p:tgtEl>
                                          <p:spTgt spid="71">
                                            <p:txEl>
                                              <p:pRg end="0" st="0"/>
                                            </p:txEl>
                                          </p:spTgt>
                                        </p:tgtEl>
                                        <p:attrNameLst>
                                          <p:attrName>ppt_w</p:attrName>
                                        </p:attrNameLst>
                                      </p:cBhvr>
                                      <p:tavLst>
                                        <p:tav tm="0">
                                          <p:val>
                                            <p:fltVal val="0"/>
                                          </p:val>
                                        </p:tav>
                                        <p:tav tm="100000">
                                          <p:val>
                                            <p:strVal val="#ppt_w"/>
                                          </p:val>
                                        </p:tav>
                                      </p:tavLst>
                                    </p:anim>
                                    <p:anim calcmode="lin" valueType="num">
                                      <p:cBhvr>
                                        <p:cTn dur="400" fill="hold" id="61"/>
                                        <p:tgtEl>
                                          <p:spTgt spid="71">
                                            <p:txEl>
                                              <p:pRg end="0" st="0"/>
                                            </p:txEl>
                                          </p:spTgt>
                                        </p:tgtEl>
                                        <p:attrNameLst>
                                          <p:attrName>ppt_h</p:attrName>
                                        </p:attrNameLst>
                                      </p:cBhvr>
                                      <p:tavLst>
                                        <p:tav tm="0">
                                          <p:val>
                                            <p:fltVal val="0"/>
                                          </p:val>
                                        </p:tav>
                                        <p:tav tm="100000">
                                          <p:val>
                                            <p:strVal val="#ppt_h"/>
                                          </p:val>
                                        </p:tav>
                                      </p:tavLst>
                                    </p:anim>
                                    <p:animEffect filter="fade" transition="in">
                                      <p:cBhvr>
                                        <p:cTn dur="400" id="62"/>
                                        <p:tgtEl>
                                          <p:spTgt spid="71">
                                            <p:txEl>
                                              <p:pRg end="0" st="0"/>
                                            </p:txEl>
                                          </p:spTgt>
                                        </p:tgtEl>
                                      </p:cBhvr>
                                    </p:animEffect>
                                  </p:childTnLst>
                                </p:cTn>
                              </p:par>
                            </p:childTnLst>
                          </p:cTn>
                        </p:par>
                        <p:par>
                          <p:cTn fill="hold" id="63" nodeType="afterGroup">
                            <p:stCondLst>
                              <p:cond delay="3600"/>
                            </p:stCondLst>
                            <p:childTnLst>
                              <p:par>
                                <p:cTn fill="hold" grpId="0" id="64" nodeType="afterEffect" presetClass="entr" presetID="53" presetSubtype="0">
                                  <p:stCondLst>
                                    <p:cond delay="0"/>
                                  </p:stCondLst>
                                  <p:childTnLst>
                                    <p:set>
                                      <p:cBhvr>
                                        <p:cTn dur="1" fill="hold" id="65">
                                          <p:stCondLst>
                                            <p:cond delay="0"/>
                                          </p:stCondLst>
                                        </p:cTn>
                                        <p:tgtEl>
                                          <p:spTgt spid="72">
                                            <p:txEl>
                                              <p:pRg end="0" st="0"/>
                                            </p:txEl>
                                          </p:spTgt>
                                        </p:tgtEl>
                                        <p:attrNameLst>
                                          <p:attrName>style.visibility</p:attrName>
                                        </p:attrNameLst>
                                      </p:cBhvr>
                                      <p:to>
                                        <p:strVal val="visible"/>
                                      </p:to>
                                    </p:set>
                                    <p:anim calcmode="lin" valueType="num">
                                      <p:cBhvr>
                                        <p:cTn dur="400" fill="hold" id="66"/>
                                        <p:tgtEl>
                                          <p:spTgt spid="72">
                                            <p:txEl>
                                              <p:pRg end="0" st="0"/>
                                            </p:txEl>
                                          </p:spTgt>
                                        </p:tgtEl>
                                        <p:attrNameLst>
                                          <p:attrName>ppt_w</p:attrName>
                                        </p:attrNameLst>
                                      </p:cBhvr>
                                      <p:tavLst>
                                        <p:tav tm="0">
                                          <p:val>
                                            <p:fltVal val="0"/>
                                          </p:val>
                                        </p:tav>
                                        <p:tav tm="100000">
                                          <p:val>
                                            <p:strVal val="#ppt_w"/>
                                          </p:val>
                                        </p:tav>
                                      </p:tavLst>
                                    </p:anim>
                                    <p:anim calcmode="lin" valueType="num">
                                      <p:cBhvr>
                                        <p:cTn dur="400" fill="hold" id="67"/>
                                        <p:tgtEl>
                                          <p:spTgt spid="72">
                                            <p:txEl>
                                              <p:pRg end="0" st="0"/>
                                            </p:txEl>
                                          </p:spTgt>
                                        </p:tgtEl>
                                        <p:attrNameLst>
                                          <p:attrName>ppt_h</p:attrName>
                                        </p:attrNameLst>
                                      </p:cBhvr>
                                      <p:tavLst>
                                        <p:tav tm="0">
                                          <p:val>
                                            <p:fltVal val="0"/>
                                          </p:val>
                                        </p:tav>
                                        <p:tav tm="100000">
                                          <p:val>
                                            <p:strVal val="#ppt_h"/>
                                          </p:val>
                                        </p:tav>
                                      </p:tavLst>
                                    </p:anim>
                                    <p:animEffect filter="fade" transition="in">
                                      <p:cBhvr>
                                        <p:cTn dur="400" id="68"/>
                                        <p:tgtEl>
                                          <p:spTgt spid="72">
                                            <p:txEl>
                                              <p:pRg end="0" st="0"/>
                                            </p:txEl>
                                          </p:spTgt>
                                        </p:tgtEl>
                                      </p:cBhvr>
                                    </p:animEffect>
                                  </p:childTnLst>
                                </p:cTn>
                              </p:par>
                            </p:childTnLst>
                          </p:cTn>
                        </p:par>
                        <p:par>
                          <p:cTn fill="hold" id="69" nodeType="afterGroup">
                            <p:stCondLst>
                              <p:cond delay="4000"/>
                            </p:stCondLst>
                            <p:childTnLst>
                              <p:par>
                                <p:cTn fill="hold" id="70" nodeType="afterEffect" presetClass="mediacall" presetID="1" presetSubtype="0">
                                  <p:stCondLst>
                                    <p:cond delay="0"/>
                                  </p:stCondLst>
                                  <p:childTnLst>
                                    <p:cmd cmd="playFrom(0.0)" type="call">
                                      <p:cBhvr>
                                        <p:cTn dur="1" fill="hold" id="71"/>
                                        <p:tgtEl>
                                          <p:spTgt spid="40"/>
                                        </p:tgtEl>
                                      </p:cBhvr>
                                    </p:cmd>
                                  </p:childTnLst>
                                </p:cTn>
                              </p:par>
                            </p:childTnLst>
                          </p:cTn>
                        </p:par>
                        <p:par>
                          <p:cTn fill="hold" id="73" nodeType="afterGroup">
                            <p:stCondLst>
                              <p:cond delay="4001"/>
                            </p:stCondLst>
                            <p:childTnLst>
                              <p:par>
                                <p:cTn fill="hold" grpId="0" id="74" nodeType="afterEffect" presetClass="entr" presetID="53" presetSubtype="0">
                                  <p:stCondLst>
                                    <p:cond delay="0"/>
                                  </p:stCondLst>
                                  <p:childTnLst>
                                    <p:set>
                                      <p:cBhvr>
                                        <p:cTn dur="1" fill="hold" id="75">
                                          <p:stCondLst>
                                            <p:cond delay="0"/>
                                          </p:stCondLst>
                                        </p:cTn>
                                        <p:tgtEl>
                                          <p:spTgt spid="73">
                                            <p:txEl>
                                              <p:pRg end="0" st="0"/>
                                            </p:txEl>
                                          </p:spTgt>
                                        </p:tgtEl>
                                        <p:attrNameLst>
                                          <p:attrName>style.visibility</p:attrName>
                                        </p:attrNameLst>
                                      </p:cBhvr>
                                      <p:to>
                                        <p:strVal val="visible"/>
                                      </p:to>
                                    </p:set>
                                    <p:anim calcmode="lin" valueType="num">
                                      <p:cBhvr>
                                        <p:cTn dur="400" fill="hold" id="76"/>
                                        <p:tgtEl>
                                          <p:spTgt spid="73">
                                            <p:txEl>
                                              <p:pRg end="0" st="0"/>
                                            </p:txEl>
                                          </p:spTgt>
                                        </p:tgtEl>
                                        <p:attrNameLst>
                                          <p:attrName>ppt_w</p:attrName>
                                        </p:attrNameLst>
                                      </p:cBhvr>
                                      <p:tavLst>
                                        <p:tav tm="0">
                                          <p:val>
                                            <p:fltVal val="0"/>
                                          </p:val>
                                        </p:tav>
                                        <p:tav tm="100000">
                                          <p:val>
                                            <p:strVal val="#ppt_w"/>
                                          </p:val>
                                        </p:tav>
                                      </p:tavLst>
                                    </p:anim>
                                    <p:anim calcmode="lin" valueType="num">
                                      <p:cBhvr>
                                        <p:cTn dur="400" fill="hold" id="77"/>
                                        <p:tgtEl>
                                          <p:spTgt spid="73">
                                            <p:txEl>
                                              <p:pRg end="0" st="0"/>
                                            </p:txEl>
                                          </p:spTgt>
                                        </p:tgtEl>
                                        <p:attrNameLst>
                                          <p:attrName>ppt_h</p:attrName>
                                        </p:attrNameLst>
                                      </p:cBhvr>
                                      <p:tavLst>
                                        <p:tav tm="0">
                                          <p:val>
                                            <p:fltVal val="0"/>
                                          </p:val>
                                        </p:tav>
                                        <p:tav tm="100000">
                                          <p:val>
                                            <p:strVal val="#ppt_h"/>
                                          </p:val>
                                        </p:tav>
                                      </p:tavLst>
                                    </p:anim>
                                    <p:animEffect filter="fade" transition="in">
                                      <p:cBhvr>
                                        <p:cTn dur="400" id="78"/>
                                        <p:tgtEl>
                                          <p:spTgt spid="73">
                                            <p:txEl>
                                              <p:pRg end="0" st="0"/>
                                            </p:txEl>
                                          </p:spTgt>
                                        </p:tgtEl>
                                      </p:cBhvr>
                                    </p:animEffect>
                                  </p:childTnLst>
                                </p:cTn>
                              </p:par>
                            </p:childTnLst>
                          </p:cTn>
                        </p:par>
                        <p:par>
                          <p:cTn fill="hold" id="79" nodeType="afterGroup">
                            <p:stCondLst>
                              <p:cond delay="4401"/>
                            </p:stCondLst>
                            <p:childTnLst>
                              <p:par>
                                <p:cTn fill="hold" grpId="0" id="80" nodeType="afterEffect" presetClass="entr" presetID="53" presetSubtype="0">
                                  <p:stCondLst>
                                    <p:cond delay="0"/>
                                  </p:stCondLst>
                                  <p:childTnLst>
                                    <p:set>
                                      <p:cBhvr>
                                        <p:cTn dur="1" fill="hold" id="81">
                                          <p:stCondLst>
                                            <p:cond delay="0"/>
                                          </p:stCondLst>
                                        </p:cTn>
                                        <p:tgtEl>
                                          <p:spTgt spid="74">
                                            <p:txEl>
                                              <p:pRg end="0" st="0"/>
                                            </p:txEl>
                                          </p:spTgt>
                                        </p:tgtEl>
                                        <p:attrNameLst>
                                          <p:attrName>style.visibility</p:attrName>
                                        </p:attrNameLst>
                                      </p:cBhvr>
                                      <p:to>
                                        <p:strVal val="visible"/>
                                      </p:to>
                                    </p:set>
                                    <p:anim calcmode="lin" valueType="num">
                                      <p:cBhvr>
                                        <p:cTn dur="400" fill="hold" id="82"/>
                                        <p:tgtEl>
                                          <p:spTgt spid="74">
                                            <p:txEl>
                                              <p:pRg end="0" st="0"/>
                                            </p:txEl>
                                          </p:spTgt>
                                        </p:tgtEl>
                                        <p:attrNameLst>
                                          <p:attrName>ppt_w</p:attrName>
                                        </p:attrNameLst>
                                      </p:cBhvr>
                                      <p:tavLst>
                                        <p:tav tm="0">
                                          <p:val>
                                            <p:fltVal val="0"/>
                                          </p:val>
                                        </p:tav>
                                        <p:tav tm="100000">
                                          <p:val>
                                            <p:strVal val="#ppt_w"/>
                                          </p:val>
                                        </p:tav>
                                      </p:tavLst>
                                    </p:anim>
                                    <p:anim calcmode="lin" valueType="num">
                                      <p:cBhvr>
                                        <p:cTn dur="400" fill="hold" id="83"/>
                                        <p:tgtEl>
                                          <p:spTgt spid="74">
                                            <p:txEl>
                                              <p:pRg end="0" st="0"/>
                                            </p:txEl>
                                          </p:spTgt>
                                        </p:tgtEl>
                                        <p:attrNameLst>
                                          <p:attrName>ppt_h</p:attrName>
                                        </p:attrNameLst>
                                      </p:cBhvr>
                                      <p:tavLst>
                                        <p:tav tm="0">
                                          <p:val>
                                            <p:fltVal val="0"/>
                                          </p:val>
                                        </p:tav>
                                        <p:tav tm="100000">
                                          <p:val>
                                            <p:strVal val="#ppt_h"/>
                                          </p:val>
                                        </p:tav>
                                      </p:tavLst>
                                    </p:anim>
                                    <p:animEffect filter="fade" transition="in">
                                      <p:cBhvr>
                                        <p:cTn dur="400" id="84"/>
                                        <p:tgtEl>
                                          <p:spTgt spid="74">
                                            <p:txEl>
                                              <p:pRg end="0" st="0"/>
                                            </p:txEl>
                                          </p:spTgt>
                                        </p:tgtEl>
                                      </p:cBhvr>
                                    </p:animEffect>
                                  </p:childTnLst>
                                </p:cTn>
                              </p:par>
                            </p:childTnLst>
                          </p:cTn>
                        </p:par>
                        <p:par>
                          <p:cTn fill="hold" id="85" nodeType="afterGroup">
                            <p:stCondLst>
                              <p:cond delay="4801"/>
                            </p:stCondLst>
                            <p:childTnLst>
                              <p:par>
                                <p:cTn fill="hold" grpId="0" id="86" nodeType="afterEffect" presetClass="entr" presetID="53" presetSubtype="0">
                                  <p:stCondLst>
                                    <p:cond delay="0"/>
                                  </p:stCondLst>
                                  <p:childTnLst>
                                    <p:set>
                                      <p:cBhvr>
                                        <p:cTn dur="1" fill="hold" id="87">
                                          <p:stCondLst>
                                            <p:cond delay="0"/>
                                          </p:stCondLst>
                                        </p:cTn>
                                        <p:tgtEl>
                                          <p:spTgt spid="75">
                                            <p:txEl>
                                              <p:pRg end="0" st="0"/>
                                            </p:txEl>
                                          </p:spTgt>
                                        </p:tgtEl>
                                        <p:attrNameLst>
                                          <p:attrName>style.visibility</p:attrName>
                                        </p:attrNameLst>
                                      </p:cBhvr>
                                      <p:to>
                                        <p:strVal val="visible"/>
                                      </p:to>
                                    </p:set>
                                    <p:anim calcmode="lin" valueType="num">
                                      <p:cBhvr>
                                        <p:cTn dur="400" fill="hold" id="88"/>
                                        <p:tgtEl>
                                          <p:spTgt spid="75">
                                            <p:txEl>
                                              <p:pRg end="0" st="0"/>
                                            </p:txEl>
                                          </p:spTgt>
                                        </p:tgtEl>
                                        <p:attrNameLst>
                                          <p:attrName>ppt_w</p:attrName>
                                        </p:attrNameLst>
                                      </p:cBhvr>
                                      <p:tavLst>
                                        <p:tav tm="0">
                                          <p:val>
                                            <p:fltVal val="0"/>
                                          </p:val>
                                        </p:tav>
                                        <p:tav tm="100000">
                                          <p:val>
                                            <p:strVal val="#ppt_w"/>
                                          </p:val>
                                        </p:tav>
                                      </p:tavLst>
                                    </p:anim>
                                    <p:anim calcmode="lin" valueType="num">
                                      <p:cBhvr>
                                        <p:cTn dur="400" fill="hold" id="89"/>
                                        <p:tgtEl>
                                          <p:spTgt spid="75">
                                            <p:txEl>
                                              <p:pRg end="0" st="0"/>
                                            </p:txEl>
                                          </p:spTgt>
                                        </p:tgtEl>
                                        <p:attrNameLst>
                                          <p:attrName>ppt_h</p:attrName>
                                        </p:attrNameLst>
                                      </p:cBhvr>
                                      <p:tavLst>
                                        <p:tav tm="0">
                                          <p:val>
                                            <p:fltVal val="0"/>
                                          </p:val>
                                        </p:tav>
                                        <p:tav tm="100000">
                                          <p:val>
                                            <p:strVal val="#ppt_h"/>
                                          </p:val>
                                        </p:tav>
                                      </p:tavLst>
                                    </p:anim>
                                    <p:animEffect filter="fade" transition="in">
                                      <p:cBhvr>
                                        <p:cTn dur="400" id="90"/>
                                        <p:tgtEl>
                                          <p:spTgt spid="75">
                                            <p:txEl>
                                              <p:pRg end="0" st="0"/>
                                            </p:txEl>
                                          </p:spTgt>
                                        </p:tgtEl>
                                      </p:cBhvr>
                                    </p:animEffect>
                                  </p:childTnLst>
                                </p:cTn>
                              </p:par>
                            </p:childTnLst>
                          </p:cTn>
                        </p:par>
                        <p:par>
                          <p:cTn fill="hold" id="91" nodeType="afterGroup">
                            <p:stCondLst>
                              <p:cond delay="5201"/>
                            </p:stCondLst>
                            <p:childTnLst>
                              <p:par>
                                <p:cTn fill="hold" grpId="0" id="92" nodeType="afterEffect" presetClass="entr" presetID="53" presetSubtype="0">
                                  <p:stCondLst>
                                    <p:cond delay="0"/>
                                  </p:stCondLst>
                                  <p:childTnLst>
                                    <p:set>
                                      <p:cBhvr>
                                        <p:cTn dur="1" fill="hold" id="93">
                                          <p:stCondLst>
                                            <p:cond delay="0"/>
                                          </p:stCondLst>
                                        </p:cTn>
                                        <p:tgtEl>
                                          <p:spTgt spid="76">
                                            <p:txEl>
                                              <p:pRg end="0" st="0"/>
                                            </p:txEl>
                                          </p:spTgt>
                                        </p:tgtEl>
                                        <p:attrNameLst>
                                          <p:attrName>style.visibility</p:attrName>
                                        </p:attrNameLst>
                                      </p:cBhvr>
                                      <p:to>
                                        <p:strVal val="visible"/>
                                      </p:to>
                                    </p:set>
                                    <p:anim calcmode="lin" valueType="num">
                                      <p:cBhvr>
                                        <p:cTn dur="400" fill="hold" id="94"/>
                                        <p:tgtEl>
                                          <p:spTgt spid="76">
                                            <p:txEl>
                                              <p:pRg end="0" st="0"/>
                                            </p:txEl>
                                          </p:spTgt>
                                        </p:tgtEl>
                                        <p:attrNameLst>
                                          <p:attrName>ppt_w</p:attrName>
                                        </p:attrNameLst>
                                      </p:cBhvr>
                                      <p:tavLst>
                                        <p:tav tm="0">
                                          <p:val>
                                            <p:fltVal val="0"/>
                                          </p:val>
                                        </p:tav>
                                        <p:tav tm="100000">
                                          <p:val>
                                            <p:strVal val="#ppt_w"/>
                                          </p:val>
                                        </p:tav>
                                      </p:tavLst>
                                    </p:anim>
                                    <p:anim calcmode="lin" valueType="num">
                                      <p:cBhvr>
                                        <p:cTn dur="400" fill="hold" id="95"/>
                                        <p:tgtEl>
                                          <p:spTgt spid="76">
                                            <p:txEl>
                                              <p:pRg end="0" st="0"/>
                                            </p:txEl>
                                          </p:spTgt>
                                        </p:tgtEl>
                                        <p:attrNameLst>
                                          <p:attrName>ppt_h</p:attrName>
                                        </p:attrNameLst>
                                      </p:cBhvr>
                                      <p:tavLst>
                                        <p:tav tm="0">
                                          <p:val>
                                            <p:fltVal val="0"/>
                                          </p:val>
                                        </p:tav>
                                        <p:tav tm="100000">
                                          <p:val>
                                            <p:strVal val="#ppt_h"/>
                                          </p:val>
                                        </p:tav>
                                      </p:tavLst>
                                    </p:anim>
                                    <p:animEffect filter="fade" transition="in">
                                      <p:cBhvr>
                                        <p:cTn dur="400" id="96"/>
                                        <p:tgtEl>
                                          <p:spTgt spid="76">
                                            <p:txEl>
                                              <p:pRg end="0" st="0"/>
                                            </p:txEl>
                                          </p:spTgt>
                                        </p:tgtEl>
                                      </p:cBhvr>
                                    </p:animEffect>
                                  </p:childTnLst>
                                </p:cTn>
                              </p:par>
                            </p:childTnLst>
                          </p:cTn>
                        </p:par>
                        <p:par>
                          <p:cTn fill="hold" id="97" nodeType="afterGroup">
                            <p:stCondLst>
                              <p:cond delay="5601"/>
                            </p:stCondLst>
                            <p:childTnLst>
                              <p:par>
                                <p:cTn fill="hold" grpId="0" id="98" nodeType="afterEffect" presetClass="entr" presetID="53" presetSubtype="0">
                                  <p:stCondLst>
                                    <p:cond delay="0"/>
                                  </p:stCondLst>
                                  <p:childTnLst>
                                    <p:set>
                                      <p:cBhvr>
                                        <p:cTn dur="1" fill="hold" id="99">
                                          <p:stCondLst>
                                            <p:cond delay="0"/>
                                          </p:stCondLst>
                                        </p:cTn>
                                        <p:tgtEl>
                                          <p:spTgt spid="77">
                                            <p:txEl>
                                              <p:pRg end="0" st="0"/>
                                            </p:txEl>
                                          </p:spTgt>
                                        </p:tgtEl>
                                        <p:attrNameLst>
                                          <p:attrName>style.visibility</p:attrName>
                                        </p:attrNameLst>
                                      </p:cBhvr>
                                      <p:to>
                                        <p:strVal val="visible"/>
                                      </p:to>
                                    </p:set>
                                    <p:anim calcmode="lin" valueType="num">
                                      <p:cBhvr>
                                        <p:cTn dur="400" fill="hold" id="100"/>
                                        <p:tgtEl>
                                          <p:spTgt spid="77">
                                            <p:txEl>
                                              <p:pRg end="0" st="0"/>
                                            </p:txEl>
                                          </p:spTgt>
                                        </p:tgtEl>
                                        <p:attrNameLst>
                                          <p:attrName>ppt_w</p:attrName>
                                        </p:attrNameLst>
                                      </p:cBhvr>
                                      <p:tavLst>
                                        <p:tav tm="0">
                                          <p:val>
                                            <p:fltVal val="0"/>
                                          </p:val>
                                        </p:tav>
                                        <p:tav tm="100000">
                                          <p:val>
                                            <p:strVal val="#ppt_w"/>
                                          </p:val>
                                        </p:tav>
                                      </p:tavLst>
                                    </p:anim>
                                    <p:anim calcmode="lin" valueType="num">
                                      <p:cBhvr>
                                        <p:cTn dur="400" fill="hold" id="101"/>
                                        <p:tgtEl>
                                          <p:spTgt spid="77">
                                            <p:txEl>
                                              <p:pRg end="0" st="0"/>
                                            </p:txEl>
                                          </p:spTgt>
                                        </p:tgtEl>
                                        <p:attrNameLst>
                                          <p:attrName>ppt_h</p:attrName>
                                        </p:attrNameLst>
                                      </p:cBhvr>
                                      <p:tavLst>
                                        <p:tav tm="0">
                                          <p:val>
                                            <p:fltVal val="0"/>
                                          </p:val>
                                        </p:tav>
                                        <p:tav tm="100000">
                                          <p:val>
                                            <p:strVal val="#ppt_h"/>
                                          </p:val>
                                        </p:tav>
                                      </p:tavLst>
                                    </p:anim>
                                    <p:animEffect filter="fade" transition="in">
                                      <p:cBhvr>
                                        <p:cTn dur="400" id="102"/>
                                        <p:tgtEl>
                                          <p:spTgt spid="77">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audio>
              <p:cMediaNode numSld="999" showWhenStopped="0" vol="80000">
                <p:cTn display="0" fill="hold" id="72">
                  <p:stCondLst>
                    <p:cond delay="indefinite"/>
                  </p:stCondLst>
                  <p:endCondLst>
                    <p:cond delay="0" evt="onPrev">
                      <p:tgtEl>
                        <p:sldTgt/>
                      </p:tgtEl>
                    </p:cond>
                    <p:cond delay="0" evt="onStopAudio">
                      <p:tgtEl>
                        <p:sldTgt/>
                      </p:tgtEl>
                    </p:cond>
                  </p:endCondLst>
                </p:cTn>
                <p:tgtEl>
                  <p:spTgt spid="40"/>
                </p:tgtEl>
              </p:cMediaNode>
            </p:audio>
          </p:childTnLst>
        </p:cTn>
      </p:par>
    </p:tnLst>
    <p:bldLst>
      <p:bldP build="p" grpId="0" spid="70"/>
      <p:bldP build="p" grpId="0" spid="71"/>
      <p:bldP build="p" grpId="0" spid="72"/>
      <p:bldP build="p" grpId="0" spid="73"/>
      <p:bldP build="p" grpId="0" spid="74"/>
      <p:bldP build="p" grpId="0" spid="75"/>
      <p:bldP build="p" grpId="0" spid="76"/>
      <p:bldP build="p" grpId="0" spid="77"/>
      <p:bldP grpId="0" spid="32"/>
      <p:bldP grpId="0" spid="35"/>
    </p:bldLst>
  </p:timing>
  <p:extLst mod="1">
    <p:ext uri="{E180D4A7-C9FB-4DFB-919C-405C955672EB}">
      <p14:showEvtLst>
        <p14:playEvt objId="40" time="1314"/>
        <p14:stopEvt objId="40" time="2081"/>
      </p14:showEvtLst>
    </p:ext>
  </p:extLst>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1" name="Group 1"/>
          <p:cNvGrpSpPr/>
          <p:nvPr/>
        </p:nvGrpSpPr>
        <p:grpSpPr>
          <a:xfrm>
            <a:off x="2613660" y="1867438"/>
            <a:ext cx="1322388" cy="685907"/>
            <a:chOff x="3913901" y="5865040"/>
            <a:chExt cx="3322518" cy="1730427"/>
          </a:xfrm>
        </p:grpSpPr>
        <p:cxnSp>
          <p:nvCxnSpPr>
            <p:cNvPr id="102" name="直接连接符 84"/>
            <p:cNvCxnSpPr/>
            <p:nvPr/>
          </p:nvCxnSpPr>
          <p:spPr>
            <a:xfrm flipV="1">
              <a:off x="5664506" y="6733045"/>
              <a:ext cx="1571913" cy="0"/>
            </a:xfrm>
            <a:prstGeom prst="line">
              <a:avLst/>
            </a:prstGeom>
            <a:noFill/>
            <a:ln w="38100">
              <a:solidFill>
                <a:srgbClr val="00A4E3"/>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03" name="弧形 85"/>
            <p:cNvSpPr/>
            <p:nvPr/>
          </p:nvSpPr>
          <p:spPr>
            <a:xfrm rot="16200000">
              <a:off x="3914217" y="5864724"/>
              <a:ext cx="1730427" cy="1731060"/>
            </a:xfrm>
            <a:prstGeom prst="arc">
              <a:avLst>
                <a:gd fmla="val 2657162" name="adj1"/>
                <a:gd fmla="val 8176062" name="adj2"/>
              </a:avLst>
            </a:prstGeom>
            <a:noFill/>
            <a:ln w="38100">
              <a:solidFill>
                <a:srgbClr val="00A4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noProof="1" sz="500">
                <a:latin typeface="Calibri Light"/>
              </a:endParaRPr>
            </a:p>
          </p:txBody>
        </p:sp>
      </p:grpSp>
      <p:grpSp>
        <p:nvGrpSpPr>
          <p:cNvPr id="104" name="Group 53"/>
          <p:cNvGrpSpPr/>
          <p:nvPr/>
        </p:nvGrpSpPr>
        <p:grpSpPr>
          <a:xfrm>
            <a:off x="1107917" y="1838674"/>
            <a:ext cx="737870" cy="734585"/>
            <a:chOff x="7683929" y="9649657"/>
            <a:chExt cx="1999231" cy="1999752"/>
          </a:xfrm>
        </p:grpSpPr>
        <p:grpSp>
          <p:nvGrpSpPr>
            <p:cNvPr id="105" name="Group 78"/>
            <p:cNvGrpSpPr/>
            <p:nvPr/>
          </p:nvGrpSpPr>
          <p:grpSpPr>
            <a:xfrm rot="-283084">
              <a:off x="7683929" y="9649657"/>
              <a:ext cx="1999231" cy="1999752"/>
              <a:chOff x="5013110" y="5059616"/>
              <a:chExt cx="3378533" cy="3379413"/>
            </a:xfrm>
          </p:grpSpPr>
          <p:sp>
            <p:nvSpPr>
              <p:cNvPr id="107" name="Oval 81"/>
              <p:cNvSpPr/>
              <p:nvPr/>
            </p:nvSpPr>
            <p:spPr>
              <a:xfrm>
                <a:off x="5013110" y="5059616"/>
                <a:ext cx="3378533" cy="3379413"/>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852" lIns="115703" rIns="115703" tIns="57852"/>
              <a:lstStyle/>
              <a:p>
                <a:pPr algn="ctr" eaLnBrk="1" hangingPunct="1">
                  <a:defRPr/>
                </a:pPr>
                <a:endParaRPr lang="bg-BG" noProof="1">
                  <a:latin typeface="Calibri Light"/>
                </a:endParaRPr>
              </a:p>
            </p:txBody>
          </p:sp>
          <p:sp>
            <p:nvSpPr>
              <p:cNvPr id="108" name="Oval 82"/>
              <p:cNvSpPr/>
              <p:nvPr/>
            </p:nvSpPr>
            <p:spPr>
              <a:xfrm>
                <a:off x="5287870" y="5334448"/>
                <a:ext cx="2829013" cy="2829749"/>
              </a:xfrm>
              <a:prstGeom prst="ellipse">
                <a:avLst/>
              </a:prstGeom>
              <a:solidFill>
                <a:srgbClr val="07A9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852" lIns="115703" rIns="115703" tIns="57852"/>
              <a:lstStyle/>
              <a:p>
                <a:pPr algn="ctr" eaLnBrk="1" hangingPunct="1">
                  <a:defRPr/>
                </a:pPr>
                <a:endParaRPr lang="bg-BG" noProof="1">
                  <a:latin typeface="Calibri Light"/>
                </a:endParaRPr>
              </a:p>
            </p:txBody>
          </p:sp>
        </p:grpSp>
        <p:sp>
          <p:nvSpPr>
            <p:cNvPr id="106" name="Freeform 3"/>
            <p:cNvSpPr>
              <a:spLocks noChangeArrowheads="1"/>
            </p:cNvSpPr>
            <p:nvPr/>
          </p:nvSpPr>
          <p:spPr bwMode="auto">
            <a:xfrm>
              <a:off x="8300770" y="10295371"/>
              <a:ext cx="804670" cy="648009"/>
            </a:xfrm>
            <a:custGeom>
              <a:gdLst>
                <a:gd fmla="*/ 788479 w 497" name="T0"/>
                <a:gd fmla="*/ 115022 h 400" name="T1"/>
                <a:gd fmla="*/ 788479 w 497" name="T2"/>
                <a:gd fmla="*/ 115022 h 400" name="T3"/>
                <a:gd fmla="*/ 602288 w 497" name="T4"/>
                <a:gd fmla="*/ 0 h 400" name="T5"/>
                <a:gd fmla="*/ 573145 w 497" name="T6"/>
                <a:gd fmla="*/ 0 h 400" name="T7"/>
                <a:gd fmla="*/ 401525 w 497" name="T8"/>
                <a:gd fmla="*/ 115022 h 400" name="T9"/>
                <a:gd fmla="*/ 229906 w 497" name="T10"/>
                <a:gd fmla="*/ 0 h 400" name="T11"/>
                <a:gd fmla="*/ 199144 w 497" name="T12"/>
                <a:gd fmla="*/ 0 h 400" name="T13"/>
                <a:gd fmla="*/ 12952 w 497" name="T14"/>
                <a:gd fmla="*/ 115022 h 400" name="T15"/>
                <a:gd fmla="*/ 0 w 497" name="T16"/>
                <a:gd fmla="*/ 144182 h 400" name="T17"/>
                <a:gd fmla="*/ 0 w 497" name="T18"/>
                <a:gd fmla="*/ 618849 h 400" name="T19"/>
                <a:gd fmla="*/ 12952 w 497" name="T20"/>
                <a:gd fmla="*/ 631809 h 400" name="T21"/>
                <a:gd fmla="*/ 42095 w 497" name="T22"/>
                <a:gd fmla="*/ 631809 h 400" name="T23"/>
                <a:gd fmla="*/ 213715 w 497" name="T24"/>
                <a:gd fmla="*/ 531367 h 400" name="T25"/>
                <a:gd fmla="*/ 386954 w 497" name="T26"/>
                <a:gd fmla="*/ 631809 h 400" name="T27"/>
                <a:gd fmla="*/ 416097 w 497" name="T28"/>
                <a:gd fmla="*/ 631809 h 400" name="T29"/>
                <a:gd fmla="*/ 587717 w 497" name="T30"/>
                <a:gd fmla="*/ 531367 h 400" name="T31"/>
                <a:gd fmla="*/ 760956 w 497" name="T32"/>
                <a:gd fmla="*/ 631809 h 400" name="T33"/>
                <a:gd fmla="*/ 773908 w 497" name="T34"/>
                <a:gd fmla="*/ 646389 h 400" name="T35"/>
                <a:gd fmla="*/ 788479 w 497" name="T36"/>
                <a:gd fmla="*/ 631809 h 400" name="T37"/>
                <a:gd fmla="*/ 803051 w 497" name="T38"/>
                <a:gd fmla="*/ 618849 h 400" name="T39"/>
                <a:gd fmla="*/ 803051 w 497" name="T40"/>
                <a:gd fmla="*/ 144182 h 400" name="T41"/>
                <a:gd fmla="*/ 788479 w 497" name="T42"/>
                <a:gd fmla="*/ 115022 h 400" name="T43"/>
                <a:gd fmla="*/ 186191 w 497" name="T44"/>
                <a:gd fmla="*/ 474667 h 400" name="T45"/>
                <a:gd fmla="*/ 186191 w 497" name="T46"/>
                <a:gd fmla="*/ 474667 h 400" name="T47"/>
                <a:gd fmla="*/ 56667 w 497" name="T48"/>
                <a:gd fmla="*/ 560528 h 400" name="T49"/>
                <a:gd fmla="*/ 56667 w 497" name="T50"/>
                <a:gd fmla="*/ 158762 h 400" name="T51"/>
                <a:gd fmla="*/ 186191 w 497" name="T52"/>
                <a:gd fmla="*/ 71281 h 400" name="T53"/>
                <a:gd fmla="*/ 186191 w 497" name="T54"/>
                <a:gd fmla="*/ 474667 h 400" name="T55"/>
                <a:gd fmla="*/ 372382 w 497" name="T56"/>
                <a:gd fmla="*/ 560528 h 400" name="T57"/>
                <a:gd fmla="*/ 372382 w 497" name="T58"/>
                <a:gd fmla="*/ 560528 h 400" name="T59"/>
                <a:gd fmla="*/ 242858 w 497" name="T60"/>
                <a:gd fmla="*/ 474667 h 400" name="T61"/>
                <a:gd fmla="*/ 242858 w 497" name="T62"/>
                <a:gd fmla="*/ 71281 h 400" name="T63"/>
                <a:gd fmla="*/ 372382 w 497" name="T64"/>
                <a:gd fmla="*/ 158762 h 400" name="T65"/>
                <a:gd fmla="*/ 372382 w 497" name="T66"/>
                <a:gd fmla="*/ 560528 h 400" name="T67"/>
                <a:gd fmla="*/ 558574 w 497" name="T68"/>
                <a:gd fmla="*/ 474667 h 400" name="T69"/>
                <a:gd fmla="*/ 558574 w 497" name="T70"/>
                <a:gd fmla="*/ 474667 h 400" name="T71"/>
                <a:gd fmla="*/ 430668 w 497" name="T72"/>
                <a:gd fmla="*/ 560528 h 400" name="T73"/>
                <a:gd fmla="*/ 430668 w 497" name="T74"/>
                <a:gd fmla="*/ 158762 h 400" name="T75"/>
                <a:gd fmla="*/ 558574 w 497" name="T76"/>
                <a:gd fmla="*/ 71281 h 400" name="T77"/>
                <a:gd fmla="*/ 558574 w 497" name="T78"/>
                <a:gd fmla="*/ 474667 h 400" name="T79"/>
                <a:gd fmla="*/ 746384 w 497" name="T80"/>
                <a:gd fmla="*/ 560528 h 400" name="T81"/>
                <a:gd fmla="*/ 746384 w 497" name="T82"/>
                <a:gd fmla="*/ 560528 h 400" name="T83"/>
                <a:gd fmla="*/ 615241 w 497" name="T84"/>
                <a:gd fmla="*/ 474667 h 400" name="T85"/>
                <a:gd fmla="*/ 615241 w 497" name="T86"/>
                <a:gd fmla="*/ 71281 h 400" name="T87"/>
                <a:gd fmla="*/ 746384 w 497" name="T88"/>
                <a:gd fmla="*/ 158762 h 400" name="T89"/>
                <a:gd fmla="*/ 746384 w 497" name="T90"/>
                <a:gd fmla="*/ 560528 h 40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00" w="497">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grpSp>
      <p:grpSp>
        <p:nvGrpSpPr>
          <p:cNvPr id="109" name="Group 54"/>
          <p:cNvGrpSpPr/>
          <p:nvPr/>
        </p:nvGrpSpPr>
        <p:grpSpPr>
          <a:xfrm>
            <a:off x="5438458" y="1838674"/>
            <a:ext cx="737870" cy="734585"/>
            <a:chOff x="14361737" y="2978422"/>
            <a:chExt cx="1999231" cy="1999752"/>
          </a:xfrm>
        </p:grpSpPr>
        <p:grpSp>
          <p:nvGrpSpPr>
            <p:cNvPr id="110" name="Group 74"/>
            <p:cNvGrpSpPr/>
            <p:nvPr/>
          </p:nvGrpSpPr>
          <p:grpSpPr>
            <a:xfrm rot="-283084">
              <a:off x="14361737" y="2978422"/>
              <a:ext cx="1999231" cy="1999752"/>
              <a:chOff x="5013110" y="5059616"/>
              <a:chExt cx="3378533" cy="3379413"/>
            </a:xfrm>
          </p:grpSpPr>
          <p:sp>
            <p:nvSpPr>
              <p:cNvPr id="112" name="Oval 76"/>
              <p:cNvSpPr/>
              <p:nvPr/>
            </p:nvSpPr>
            <p:spPr>
              <a:xfrm>
                <a:off x="5013110" y="5059616"/>
                <a:ext cx="3378533" cy="3379413"/>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852" lIns="115703" rIns="115703" tIns="57852"/>
              <a:lstStyle/>
              <a:p>
                <a:pPr algn="ctr" eaLnBrk="1" hangingPunct="1">
                  <a:defRPr/>
                </a:pPr>
                <a:endParaRPr lang="bg-BG" noProof="1">
                  <a:latin typeface="Calibri Light"/>
                </a:endParaRPr>
              </a:p>
            </p:txBody>
          </p:sp>
          <p:sp>
            <p:nvSpPr>
              <p:cNvPr id="113" name="Oval 77"/>
              <p:cNvSpPr/>
              <p:nvPr/>
            </p:nvSpPr>
            <p:spPr>
              <a:xfrm>
                <a:off x="5287870" y="5334448"/>
                <a:ext cx="2829013" cy="28297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852" lIns="115703" rIns="115703" tIns="57852"/>
              <a:lstStyle/>
              <a:p>
                <a:pPr algn="ctr" eaLnBrk="1" hangingPunct="1">
                  <a:defRPr/>
                </a:pPr>
                <a:endParaRPr lang="bg-BG" noProof="1">
                  <a:latin typeface="Calibri Light"/>
                </a:endParaRPr>
              </a:p>
            </p:txBody>
          </p:sp>
        </p:grpSp>
        <p:sp>
          <p:nvSpPr>
            <p:cNvPr id="111" name="Freeform 22"/>
            <p:cNvSpPr>
              <a:spLocks noChangeArrowheads="1"/>
            </p:cNvSpPr>
            <p:nvPr/>
          </p:nvSpPr>
          <p:spPr bwMode="auto">
            <a:xfrm>
              <a:off x="15014063" y="3584307"/>
              <a:ext cx="747702" cy="747708"/>
            </a:xfrm>
            <a:custGeom>
              <a:gdLst>
                <a:gd fmla="*/ 373040 w 461" name="T0"/>
                <a:gd fmla="*/ 12975 h 461" name="T1"/>
                <a:gd fmla="*/ 373040 w 461" name="T2"/>
                <a:gd fmla="*/ 12975 h 461" name="T3"/>
                <a:gd fmla="*/ 0 w 461" name="T4"/>
                <a:gd fmla="*/ 387640 h 461" name="T5"/>
                <a:gd fmla="*/ 373040 w 461" name="T6"/>
                <a:gd fmla="*/ 746086 h 461" name="T7"/>
                <a:gd fmla="*/ 746080 w 461" name="T8"/>
                <a:gd fmla="*/ 373043 h 461" name="T9"/>
                <a:gd fmla="*/ 373040 w 461" name="T10"/>
                <a:gd fmla="*/ 12975 h 461" name="T11"/>
                <a:gd fmla="*/ 373040 w 461" name="T12"/>
                <a:gd fmla="*/ 56767 h 461" name="T13"/>
                <a:gd fmla="*/ 373040 w 461" name="T14"/>
                <a:gd fmla="*/ 56767 h 461" name="T15"/>
                <a:gd fmla="*/ 517390 w 461" name="T16"/>
                <a:gd fmla="*/ 85962 h 461" name="T17"/>
                <a:gd fmla="*/ 471977 w 461" name="T18"/>
                <a:gd fmla="*/ 171924 h 461" name="T19"/>
                <a:gd fmla="*/ 373040 w 461" name="T20"/>
                <a:gd fmla="*/ 157327 h 461" name="T21"/>
                <a:gd fmla="*/ 272481 w 461" name="T22"/>
                <a:gd fmla="*/ 171924 h 461" name="T23"/>
                <a:gd fmla="*/ 228690 w 461" name="T24"/>
                <a:gd fmla="*/ 85962 h 461" name="T25"/>
                <a:gd fmla="*/ 373040 w 461" name="T26"/>
                <a:gd fmla="*/ 56767 h 461" name="T27"/>
                <a:gd fmla="*/ 171923 w 461" name="T28"/>
                <a:gd fmla="*/ 473602 h 461" name="T29"/>
                <a:gd fmla="*/ 171923 w 461" name="T30"/>
                <a:gd fmla="*/ 473602 h 461" name="T31"/>
                <a:gd fmla="*/ 85961 w 461" name="T32"/>
                <a:gd fmla="*/ 530370 h 461" name="T33"/>
                <a:gd fmla="*/ 56767 w 461" name="T34"/>
                <a:gd fmla="*/ 387640 h 461" name="T35"/>
                <a:gd fmla="*/ 85961 w 461" name="T36"/>
                <a:gd fmla="*/ 228692 h 461" name="T37"/>
                <a:gd fmla="*/ 171923 w 461" name="T38"/>
                <a:gd fmla="*/ 270862 h 461" name="T39"/>
                <a:gd fmla="*/ 142728 w 461" name="T40"/>
                <a:gd fmla="*/ 373043 h 461" name="T41"/>
                <a:gd fmla="*/ 171923 w 461" name="T42"/>
                <a:gd fmla="*/ 473602 h 461" name="T43"/>
                <a:gd fmla="*/ 373040 w 461" name="T44"/>
                <a:gd fmla="*/ 702294 h 461" name="T45"/>
                <a:gd fmla="*/ 373040 w 461" name="T46"/>
                <a:gd fmla="*/ 702294 h 461" name="T47"/>
                <a:gd fmla="*/ 228690 w 461" name="T48"/>
                <a:gd fmla="*/ 660124 h 461" name="T49"/>
                <a:gd fmla="*/ 272481 w 461" name="T50"/>
                <a:gd fmla="*/ 574162 h 461" name="T51"/>
                <a:gd fmla="*/ 373040 w 461" name="T52"/>
                <a:gd fmla="*/ 603357 h 461" name="T53"/>
                <a:gd fmla="*/ 471977 w 461" name="T54"/>
                <a:gd fmla="*/ 574162 h 461" name="T55"/>
                <a:gd fmla="*/ 517390 w 461" name="T56"/>
                <a:gd fmla="*/ 660124 h 461" name="T57"/>
                <a:gd fmla="*/ 373040 w 461" name="T58"/>
                <a:gd fmla="*/ 702294 h 461" name="T59"/>
                <a:gd fmla="*/ 373040 w 461" name="T60"/>
                <a:gd fmla="*/ 559565 h 461" name="T61"/>
                <a:gd fmla="*/ 373040 w 461" name="T62"/>
                <a:gd fmla="*/ 559565 h 461" name="T63"/>
                <a:gd fmla="*/ 201117 w 461" name="T64"/>
                <a:gd fmla="*/ 373043 h 461" name="T65"/>
                <a:gd fmla="*/ 373040 w 461" name="T66"/>
                <a:gd fmla="*/ 199497 h 461" name="T67"/>
                <a:gd fmla="*/ 544963 w 461" name="T68"/>
                <a:gd fmla="*/ 373043 h 461" name="T69"/>
                <a:gd fmla="*/ 373040 w 461" name="T70"/>
                <a:gd fmla="*/ 559565 h 461" name="T71"/>
                <a:gd fmla="*/ 574157 w 461" name="T72"/>
                <a:gd fmla="*/ 473602 h 461" name="T73"/>
                <a:gd fmla="*/ 574157 w 461" name="T74"/>
                <a:gd fmla="*/ 473602 h 461" name="T75"/>
                <a:gd fmla="*/ 603352 w 461" name="T76"/>
                <a:gd fmla="*/ 373043 h 461" name="T77"/>
                <a:gd fmla="*/ 574157 w 461" name="T78"/>
                <a:gd fmla="*/ 270862 h 461" name="T79"/>
                <a:gd fmla="*/ 660119 w 461" name="T80"/>
                <a:gd fmla="*/ 228692 h 461" name="T81"/>
                <a:gd fmla="*/ 689313 w 461" name="T82"/>
                <a:gd fmla="*/ 373043 h 461" name="T83"/>
                <a:gd fmla="*/ 660119 w 461" name="T84"/>
                <a:gd fmla="*/ 530370 h 461" name="T85"/>
                <a:gd fmla="*/ 574157 w 461" name="T86"/>
                <a:gd fmla="*/ 473602 h 461"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461" w="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grpSp>
      <p:grpSp>
        <p:nvGrpSpPr>
          <p:cNvPr id="114" name="Group 55"/>
          <p:cNvGrpSpPr/>
          <p:nvPr/>
        </p:nvGrpSpPr>
        <p:grpSpPr>
          <a:xfrm>
            <a:off x="3994944" y="1834249"/>
            <a:ext cx="737870" cy="735691"/>
            <a:chOff x="12208441" y="5274469"/>
            <a:chExt cx="1999231" cy="1999752"/>
          </a:xfrm>
        </p:grpSpPr>
        <p:grpSp>
          <p:nvGrpSpPr>
            <p:cNvPr id="115" name="Group 61"/>
            <p:cNvGrpSpPr/>
            <p:nvPr/>
          </p:nvGrpSpPr>
          <p:grpSpPr>
            <a:xfrm rot="-283084">
              <a:off x="12208441" y="5274469"/>
              <a:ext cx="1999231" cy="1999752"/>
              <a:chOff x="5013110" y="5059616"/>
              <a:chExt cx="3378533" cy="3379413"/>
            </a:xfrm>
          </p:grpSpPr>
          <p:sp>
            <p:nvSpPr>
              <p:cNvPr id="117" name="Oval 63"/>
              <p:cNvSpPr/>
              <p:nvPr/>
            </p:nvSpPr>
            <p:spPr>
              <a:xfrm>
                <a:off x="5013110" y="5059616"/>
                <a:ext cx="3378533" cy="3379413"/>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852" lIns="115703" rIns="115703" tIns="57852"/>
              <a:lstStyle/>
              <a:p>
                <a:pPr algn="ctr" eaLnBrk="1" hangingPunct="1">
                  <a:defRPr/>
                </a:pPr>
                <a:endParaRPr lang="bg-BG" noProof="1">
                  <a:latin typeface="Calibri Light"/>
                </a:endParaRPr>
              </a:p>
            </p:txBody>
          </p:sp>
          <p:sp>
            <p:nvSpPr>
              <p:cNvPr id="118" name="Oval 73"/>
              <p:cNvSpPr/>
              <p:nvPr/>
            </p:nvSpPr>
            <p:spPr>
              <a:xfrm>
                <a:off x="5287870" y="5334034"/>
                <a:ext cx="2829013" cy="2830576"/>
              </a:xfrm>
              <a:prstGeom prst="ellipse">
                <a:avLst/>
              </a:prstGeom>
              <a:solidFill>
                <a:srgbClr val="07A9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852" lIns="115703" rIns="115703" tIns="57852"/>
              <a:lstStyle/>
              <a:p>
                <a:pPr algn="ctr" eaLnBrk="1" hangingPunct="1">
                  <a:defRPr/>
                </a:pPr>
                <a:endParaRPr lang="bg-BG" noProof="1">
                  <a:latin typeface="Calibri Light"/>
                </a:endParaRPr>
              </a:p>
            </p:txBody>
          </p:sp>
        </p:grpSp>
        <p:sp>
          <p:nvSpPr>
            <p:cNvPr id="116" name="Freeform 101"/>
            <p:cNvSpPr>
              <a:spLocks noChangeArrowheads="1"/>
            </p:cNvSpPr>
            <p:nvPr/>
          </p:nvSpPr>
          <p:spPr bwMode="auto">
            <a:xfrm>
              <a:off x="12885009" y="5933249"/>
              <a:ext cx="804670" cy="619524"/>
            </a:xfrm>
            <a:custGeom>
              <a:gdLst>
                <a:gd fmla="*/ 129524 w 497" name="T0"/>
                <a:gd fmla="*/ 402204 h 382" name="T1"/>
                <a:gd fmla="*/ 129524 w 497" name="T2"/>
                <a:gd fmla="*/ 402204 h 382" name="T3"/>
                <a:gd fmla="*/ 257430 w 497" name="T4"/>
                <a:gd fmla="*/ 531947 h 382" name="T5"/>
                <a:gd fmla="*/ 401525 w 497" name="T6"/>
                <a:gd fmla="*/ 617902 h 382" name="T7"/>
                <a:gd fmla="*/ 545621 w 497" name="T8"/>
                <a:gd fmla="*/ 546543 h 382" name="T9"/>
                <a:gd fmla="*/ 631431 w 497" name="T10"/>
                <a:gd fmla="*/ 418422 h 382" name="T11"/>
                <a:gd fmla="*/ 401525 w 497" name="T12"/>
                <a:gd fmla="*/ 531947 h 382" name="T13"/>
                <a:gd fmla="*/ 129524 w 497" name="T14"/>
                <a:gd fmla="*/ 402204 h 382" name="T15"/>
                <a:gd fmla="*/ 788479 w 497" name="T16"/>
                <a:gd fmla="*/ 201102 h 382" name="T17"/>
                <a:gd fmla="*/ 788479 w 497" name="T18"/>
                <a:gd fmla="*/ 201102 h 382" name="T19"/>
                <a:gd fmla="*/ 443621 w 497" name="T20"/>
                <a:gd fmla="*/ 14596 h 382" name="T21"/>
                <a:gd fmla="*/ 357811 w 497" name="T22"/>
                <a:gd fmla="*/ 14596 h 382" name="T23"/>
                <a:gd fmla="*/ 14571 w 497" name="T24"/>
                <a:gd fmla="*/ 201102 h 382" name="T25"/>
                <a:gd fmla="*/ 14571 w 497" name="T26"/>
                <a:gd fmla="*/ 259486 h 382" name="T27"/>
                <a:gd fmla="*/ 357811 w 497" name="T28"/>
                <a:gd fmla="*/ 445992 h 382" name="T29"/>
                <a:gd fmla="*/ 443621 w 497" name="T30"/>
                <a:gd fmla="*/ 445992 h 382" name="T31"/>
                <a:gd fmla="*/ 660574 w 497" name="T32"/>
                <a:gd fmla="*/ 316249 h 382" name="T33"/>
                <a:gd fmla="*/ 430668 w 497" name="T34"/>
                <a:gd fmla="*/ 259486 h 382" name="T35"/>
                <a:gd fmla="*/ 401525 w 497" name="T36"/>
                <a:gd fmla="*/ 272461 h 382" name="T37"/>
                <a:gd fmla="*/ 328668 w 497" name="T38"/>
                <a:gd fmla="*/ 215698 h 382" name="T39"/>
                <a:gd fmla="*/ 401525 w 497" name="T40"/>
                <a:gd fmla="*/ 173532 h 382" name="T41"/>
                <a:gd fmla="*/ 474383 w 497" name="T42"/>
                <a:gd fmla="*/ 201102 h 382" name="T43"/>
                <a:gd fmla="*/ 717241 w 497" name="T44"/>
                <a:gd fmla="*/ 287057 h 382" name="T45"/>
                <a:gd fmla="*/ 788479 w 497" name="T46"/>
                <a:gd fmla="*/ 259486 h 382" name="T47"/>
                <a:gd fmla="*/ 788479 w 497" name="T48"/>
                <a:gd fmla="*/ 201102 h 382" name="T49"/>
                <a:gd fmla="*/ 688098 w 497" name="T50"/>
                <a:gd fmla="*/ 561140 h 382" name="T51"/>
                <a:gd fmla="*/ 688098 w 497" name="T52"/>
                <a:gd fmla="*/ 561140 h 382" name="T53"/>
                <a:gd fmla="*/ 746384 w 497" name="T54"/>
                <a:gd fmla="*/ 546543 h 382" name="T55"/>
                <a:gd fmla="*/ 717241 w 497" name="T56"/>
                <a:gd fmla="*/ 287057 h 382" name="T57"/>
                <a:gd fmla="*/ 660574 w 497" name="T58"/>
                <a:gd fmla="*/ 316249 h 382" name="T59"/>
                <a:gd fmla="*/ 688098 w 497" name="T60"/>
                <a:gd fmla="*/ 561140 h 382"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382" w="497">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grpSp>
      <p:grpSp>
        <p:nvGrpSpPr>
          <p:cNvPr id="119" name="Group 56"/>
          <p:cNvGrpSpPr/>
          <p:nvPr/>
        </p:nvGrpSpPr>
        <p:grpSpPr>
          <a:xfrm>
            <a:off x="2546985" y="1832037"/>
            <a:ext cx="737870" cy="735691"/>
            <a:chOff x="9907711" y="7463571"/>
            <a:chExt cx="1999231" cy="1999752"/>
          </a:xfrm>
        </p:grpSpPr>
        <p:grpSp>
          <p:nvGrpSpPr>
            <p:cNvPr id="120" name="Group 57"/>
            <p:cNvGrpSpPr/>
            <p:nvPr/>
          </p:nvGrpSpPr>
          <p:grpSpPr>
            <a:xfrm rot="-283084">
              <a:off x="9907711" y="7463571"/>
              <a:ext cx="1999231" cy="1999752"/>
              <a:chOff x="5013110" y="5059616"/>
              <a:chExt cx="3378533" cy="3379413"/>
            </a:xfrm>
          </p:grpSpPr>
          <p:sp>
            <p:nvSpPr>
              <p:cNvPr id="122" name="Oval 59"/>
              <p:cNvSpPr/>
              <p:nvPr/>
            </p:nvSpPr>
            <p:spPr>
              <a:xfrm>
                <a:off x="5013110" y="5059616"/>
                <a:ext cx="3378533" cy="3379413"/>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852" lIns="115703" rIns="115703" tIns="57852"/>
              <a:lstStyle/>
              <a:p>
                <a:pPr algn="ctr" eaLnBrk="1" hangingPunct="1">
                  <a:defRPr/>
                </a:pPr>
                <a:endParaRPr lang="bg-BG" noProof="1">
                  <a:latin typeface="Calibri Light"/>
                </a:endParaRPr>
              </a:p>
            </p:txBody>
          </p:sp>
          <p:sp>
            <p:nvSpPr>
              <p:cNvPr id="123" name="Oval 60"/>
              <p:cNvSpPr/>
              <p:nvPr/>
            </p:nvSpPr>
            <p:spPr>
              <a:xfrm>
                <a:off x="5287870" y="5334034"/>
                <a:ext cx="2829013" cy="283057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852" lIns="115703" rIns="115703" tIns="57852"/>
              <a:lstStyle/>
              <a:p>
                <a:pPr algn="ctr" eaLnBrk="1" hangingPunct="1">
                  <a:defRPr/>
                </a:pPr>
                <a:endParaRPr lang="bg-BG" noProof="1">
                  <a:latin typeface="Calibri Light"/>
                </a:endParaRPr>
              </a:p>
            </p:txBody>
          </p:sp>
        </p:grpSp>
        <p:sp>
          <p:nvSpPr>
            <p:cNvPr id="121" name="Freeform 104"/>
            <p:cNvSpPr>
              <a:spLocks noChangeArrowheads="1"/>
            </p:cNvSpPr>
            <p:nvPr/>
          </p:nvSpPr>
          <p:spPr bwMode="auto">
            <a:xfrm>
              <a:off x="10528124" y="8136492"/>
              <a:ext cx="804676" cy="541196"/>
            </a:xfrm>
            <a:custGeom>
              <a:gdLst>
                <a:gd fmla="*/ 328670 w 497" name="T0"/>
                <a:gd fmla="*/ 412722 h 337" name="T1"/>
                <a:gd fmla="*/ 328670 w 497" name="T2"/>
                <a:gd fmla="*/ 412722 h 337" name="T3"/>
                <a:gd fmla="*/ 357814 w 497" name="T4"/>
                <a:gd fmla="*/ 525137 h 337" name="T5"/>
                <a:gd fmla="*/ 458196 w 497" name="T6"/>
                <a:gd fmla="*/ 497836 h 337" name="T7"/>
                <a:gd fmla="*/ 644388 w 497" name="T8"/>
                <a:gd fmla="*/ 14453 h 337" name="T9"/>
                <a:gd fmla="*/ 328670 w 497" name="T10"/>
                <a:gd fmla="*/ 412722 h 337" name="T11"/>
                <a:gd fmla="*/ 401528 w 497" name="T12"/>
                <a:gd fmla="*/ 114021 h 337" name="T13"/>
                <a:gd fmla="*/ 401528 w 497" name="T14"/>
                <a:gd fmla="*/ 114021 h 337" name="T15"/>
                <a:gd fmla="*/ 443624 w 497" name="T16"/>
                <a:gd fmla="*/ 114021 h 337" name="T17"/>
                <a:gd fmla="*/ 501911 w 497" name="T18"/>
                <a:gd fmla="*/ 41754 h 337" name="T19"/>
                <a:gd fmla="*/ 401528 w 497" name="T20"/>
                <a:gd fmla="*/ 27301 h 337" name="T21"/>
                <a:gd fmla="*/ 0 w 497" name="T22"/>
                <a:gd fmla="*/ 454476 h 337" name="T23"/>
                <a:gd fmla="*/ 0 w 497" name="T24"/>
                <a:gd fmla="*/ 497836 h 337" name="T25"/>
                <a:gd fmla="*/ 42096 w 497" name="T26"/>
                <a:gd fmla="*/ 539590 h 337" name="T27"/>
                <a:gd fmla="*/ 85811 w 497" name="T28"/>
                <a:gd fmla="*/ 497836 h 337" name="T29"/>
                <a:gd fmla="*/ 85811 w 497" name="T30"/>
                <a:gd fmla="*/ 454476 h 337" name="T31"/>
                <a:gd fmla="*/ 401528 w 497" name="T32"/>
                <a:gd fmla="*/ 114021 h 337" name="T33"/>
                <a:gd fmla="*/ 688103 w 497" name="T34"/>
                <a:gd fmla="*/ 157380 h 337" name="T35"/>
                <a:gd fmla="*/ 688103 w 497" name="T36"/>
                <a:gd fmla="*/ 157380 h 337" name="T37"/>
                <a:gd fmla="*/ 658960 w 497" name="T38"/>
                <a:gd fmla="*/ 242494 h 337" name="T39"/>
                <a:gd fmla="*/ 715627 w 497" name="T40"/>
                <a:gd fmla="*/ 454476 h 337" name="T41"/>
                <a:gd fmla="*/ 715627 w 497" name="T42"/>
                <a:gd fmla="*/ 497836 h 337" name="T43"/>
                <a:gd fmla="*/ 759342 w 497" name="T44"/>
                <a:gd fmla="*/ 539590 h 337" name="T45"/>
                <a:gd fmla="*/ 759342 w 497" name="T46"/>
                <a:gd fmla="*/ 539590 h 337" name="T47"/>
                <a:gd fmla="*/ 803057 w 497" name="T48"/>
                <a:gd fmla="*/ 497836 h 337" name="T49"/>
                <a:gd fmla="*/ 803057 w 497" name="T50"/>
                <a:gd fmla="*/ 454476 h 337" name="T51"/>
                <a:gd fmla="*/ 688103 w 497" name="T52"/>
                <a:gd fmla="*/ 157380 h 337"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337" w="49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grpSp>
      <p:grpSp>
        <p:nvGrpSpPr>
          <p:cNvPr id="124" name="Group 83"/>
          <p:cNvGrpSpPr/>
          <p:nvPr/>
        </p:nvGrpSpPr>
        <p:grpSpPr>
          <a:xfrm>
            <a:off x="4060507" y="1867438"/>
            <a:ext cx="1321277" cy="685907"/>
            <a:chOff x="3913901" y="5865040"/>
            <a:chExt cx="3322518" cy="1730427"/>
          </a:xfrm>
        </p:grpSpPr>
        <p:cxnSp>
          <p:nvCxnSpPr>
            <p:cNvPr id="125" name="直接连接符 84"/>
            <p:cNvCxnSpPr/>
            <p:nvPr/>
          </p:nvCxnSpPr>
          <p:spPr>
            <a:xfrm flipV="1">
              <a:off x="5665978" y="6733045"/>
              <a:ext cx="1570441" cy="0"/>
            </a:xfrm>
            <a:prstGeom prst="line">
              <a:avLst/>
            </a:prstGeom>
            <a:noFill/>
            <a:ln w="38100">
              <a:solidFill>
                <a:srgbClr val="00A4E3"/>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6" name="弧形 85"/>
            <p:cNvSpPr/>
            <p:nvPr/>
          </p:nvSpPr>
          <p:spPr>
            <a:xfrm rot="16200000">
              <a:off x="3913549" y="5865392"/>
              <a:ext cx="1730427" cy="1729722"/>
            </a:xfrm>
            <a:prstGeom prst="arc">
              <a:avLst>
                <a:gd fmla="val 2657162" name="adj1"/>
                <a:gd fmla="val 8176062" name="adj2"/>
              </a:avLst>
            </a:prstGeom>
            <a:noFill/>
            <a:ln w="38100">
              <a:solidFill>
                <a:srgbClr val="00A4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noProof="1" sz="500">
                <a:latin typeface="Calibri Light"/>
              </a:endParaRPr>
            </a:p>
          </p:txBody>
        </p:sp>
      </p:grpSp>
      <p:grpSp>
        <p:nvGrpSpPr>
          <p:cNvPr id="127" name="Group 101"/>
          <p:cNvGrpSpPr/>
          <p:nvPr/>
        </p:nvGrpSpPr>
        <p:grpSpPr>
          <a:xfrm>
            <a:off x="5504022" y="1867438"/>
            <a:ext cx="1321276" cy="685907"/>
            <a:chOff x="3913901" y="5865040"/>
            <a:chExt cx="3322518" cy="1730427"/>
          </a:xfrm>
        </p:grpSpPr>
        <p:cxnSp>
          <p:nvCxnSpPr>
            <p:cNvPr id="128" name="直接连接符 84"/>
            <p:cNvCxnSpPr/>
            <p:nvPr/>
          </p:nvCxnSpPr>
          <p:spPr>
            <a:xfrm flipV="1">
              <a:off x="5665977" y="6733045"/>
              <a:ext cx="1570442" cy="0"/>
            </a:xfrm>
            <a:prstGeom prst="line">
              <a:avLst/>
            </a:prstGeom>
            <a:noFill/>
            <a:ln w="38100">
              <a:solidFill>
                <a:srgbClr val="00A4E3"/>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9" name="弧形 85"/>
            <p:cNvSpPr/>
            <p:nvPr/>
          </p:nvSpPr>
          <p:spPr>
            <a:xfrm rot="16200000">
              <a:off x="3913548" y="5865393"/>
              <a:ext cx="1730427" cy="1729721"/>
            </a:xfrm>
            <a:prstGeom prst="arc">
              <a:avLst>
                <a:gd fmla="val 2657162" name="adj1"/>
                <a:gd fmla="val 8176062" name="adj2"/>
              </a:avLst>
            </a:prstGeom>
            <a:noFill/>
            <a:ln w="38100">
              <a:solidFill>
                <a:srgbClr val="00A4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noProof="1" sz="500">
                <a:latin typeface="Calibri Light"/>
              </a:endParaRPr>
            </a:p>
          </p:txBody>
        </p:sp>
      </p:grpSp>
      <p:grpSp>
        <p:nvGrpSpPr>
          <p:cNvPr id="130" name="Group 104"/>
          <p:cNvGrpSpPr/>
          <p:nvPr/>
        </p:nvGrpSpPr>
        <p:grpSpPr>
          <a:xfrm>
            <a:off x="1167924" y="1867438"/>
            <a:ext cx="1322388" cy="685907"/>
            <a:chOff x="3913901" y="5865040"/>
            <a:chExt cx="3322518" cy="1730427"/>
          </a:xfrm>
        </p:grpSpPr>
        <p:cxnSp>
          <p:nvCxnSpPr>
            <p:cNvPr id="131" name="直接连接符 84"/>
            <p:cNvCxnSpPr/>
            <p:nvPr/>
          </p:nvCxnSpPr>
          <p:spPr>
            <a:xfrm flipV="1">
              <a:off x="5664504" y="6733045"/>
              <a:ext cx="1571915" cy="0"/>
            </a:xfrm>
            <a:prstGeom prst="line">
              <a:avLst/>
            </a:prstGeom>
            <a:noFill/>
            <a:ln w="38100">
              <a:solidFill>
                <a:srgbClr val="00A4E3"/>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32" name="弧形 85"/>
            <p:cNvSpPr/>
            <p:nvPr/>
          </p:nvSpPr>
          <p:spPr>
            <a:xfrm rot="16200000">
              <a:off x="3914217" y="5864724"/>
              <a:ext cx="1730427" cy="1731060"/>
            </a:xfrm>
            <a:prstGeom prst="arc">
              <a:avLst>
                <a:gd fmla="val 2657162" name="adj1"/>
                <a:gd fmla="val 8176062" name="adj2"/>
              </a:avLst>
            </a:prstGeom>
            <a:noFill/>
            <a:ln w="38100">
              <a:solidFill>
                <a:srgbClr val="00A4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noProof="1" sz="500">
                <a:latin typeface="Calibri Light"/>
              </a:endParaRPr>
            </a:p>
          </p:txBody>
        </p:sp>
      </p:grpSp>
      <p:grpSp>
        <p:nvGrpSpPr>
          <p:cNvPr id="133" name="Group 107"/>
          <p:cNvGrpSpPr/>
          <p:nvPr/>
        </p:nvGrpSpPr>
        <p:grpSpPr>
          <a:xfrm>
            <a:off x="6849745" y="1838674"/>
            <a:ext cx="738982" cy="734585"/>
            <a:chOff x="9907711" y="7463571"/>
            <a:chExt cx="1999231" cy="1999752"/>
          </a:xfrm>
        </p:grpSpPr>
        <p:grpSp>
          <p:nvGrpSpPr>
            <p:cNvPr id="134" name="Group 108"/>
            <p:cNvGrpSpPr/>
            <p:nvPr/>
          </p:nvGrpSpPr>
          <p:grpSpPr>
            <a:xfrm rot="-283084">
              <a:off x="9907711" y="7463571"/>
              <a:ext cx="1999231" cy="1999752"/>
              <a:chOff x="5013110" y="5059616"/>
              <a:chExt cx="3378533" cy="3379413"/>
            </a:xfrm>
          </p:grpSpPr>
          <p:sp>
            <p:nvSpPr>
              <p:cNvPr id="136" name="Oval 110"/>
              <p:cNvSpPr/>
              <p:nvPr/>
            </p:nvSpPr>
            <p:spPr>
              <a:xfrm>
                <a:off x="5013110" y="5059616"/>
                <a:ext cx="3378533" cy="3379413"/>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852" lIns="115703" rIns="115703" tIns="57852"/>
              <a:lstStyle/>
              <a:p>
                <a:pPr algn="ctr" eaLnBrk="1" hangingPunct="1">
                  <a:defRPr/>
                </a:pPr>
                <a:endParaRPr lang="bg-BG" noProof="1">
                  <a:latin typeface="Calibri Light"/>
                </a:endParaRPr>
              </a:p>
            </p:txBody>
          </p:sp>
          <p:sp>
            <p:nvSpPr>
              <p:cNvPr id="137" name="Oval 111"/>
              <p:cNvSpPr/>
              <p:nvPr/>
            </p:nvSpPr>
            <p:spPr>
              <a:xfrm>
                <a:off x="5287457" y="5334448"/>
                <a:ext cx="2829839" cy="2829749"/>
              </a:xfrm>
              <a:prstGeom prst="ellipse">
                <a:avLst/>
              </a:prstGeom>
              <a:solidFill>
                <a:srgbClr val="07A9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852" lIns="115703" rIns="115703" tIns="57852"/>
              <a:lstStyle/>
              <a:p>
                <a:pPr algn="ctr" eaLnBrk="1" hangingPunct="1">
                  <a:defRPr/>
                </a:pPr>
                <a:endParaRPr lang="bg-BG" noProof="1">
                  <a:latin typeface="Calibri Light"/>
                </a:endParaRPr>
              </a:p>
            </p:txBody>
          </p:sp>
        </p:grpSp>
        <p:sp>
          <p:nvSpPr>
            <p:cNvPr id="135" name="Freeform 104"/>
            <p:cNvSpPr>
              <a:spLocks noChangeArrowheads="1"/>
            </p:cNvSpPr>
            <p:nvPr/>
          </p:nvSpPr>
          <p:spPr bwMode="auto">
            <a:xfrm>
              <a:off x="10528124" y="8136492"/>
              <a:ext cx="804676" cy="541196"/>
            </a:xfrm>
            <a:custGeom>
              <a:gdLst>
                <a:gd fmla="*/ 328670 w 497" name="T0"/>
                <a:gd fmla="*/ 412722 h 337" name="T1"/>
                <a:gd fmla="*/ 328670 w 497" name="T2"/>
                <a:gd fmla="*/ 412722 h 337" name="T3"/>
                <a:gd fmla="*/ 357814 w 497" name="T4"/>
                <a:gd fmla="*/ 525137 h 337" name="T5"/>
                <a:gd fmla="*/ 458196 w 497" name="T6"/>
                <a:gd fmla="*/ 497836 h 337" name="T7"/>
                <a:gd fmla="*/ 644388 w 497" name="T8"/>
                <a:gd fmla="*/ 14453 h 337" name="T9"/>
                <a:gd fmla="*/ 328670 w 497" name="T10"/>
                <a:gd fmla="*/ 412722 h 337" name="T11"/>
                <a:gd fmla="*/ 401528 w 497" name="T12"/>
                <a:gd fmla="*/ 114021 h 337" name="T13"/>
                <a:gd fmla="*/ 401528 w 497" name="T14"/>
                <a:gd fmla="*/ 114021 h 337" name="T15"/>
                <a:gd fmla="*/ 443624 w 497" name="T16"/>
                <a:gd fmla="*/ 114021 h 337" name="T17"/>
                <a:gd fmla="*/ 501911 w 497" name="T18"/>
                <a:gd fmla="*/ 41754 h 337" name="T19"/>
                <a:gd fmla="*/ 401528 w 497" name="T20"/>
                <a:gd fmla="*/ 27301 h 337" name="T21"/>
                <a:gd fmla="*/ 0 w 497" name="T22"/>
                <a:gd fmla="*/ 454476 h 337" name="T23"/>
                <a:gd fmla="*/ 0 w 497" name="T24"/>
                <a:gd fmla="*/ 497836 h 337" name="T25"/>
                <a:gd fmla="*/ 42096 w 497" name="T26"/>
                <a:gd fmla="*/ 539590 h 337" name="T27"/>
                <a:gd fmla="*/ 85811 w 497" name="T28"/>
                <a:gd fmla="*/ 497836 h 337" name="T29"/>
                <a:gd fmla="*/ 85811 w 497" name="T30"/>
                <a:gd fmla="*/ 454476 h 337" name="T31"/>
                <a:gd fmla="*/ 401528 w 497" name="T32"/>
                <a:gd fmla="*/ 114021 h 337" name="T33"/>
                <a:gd fmla="*/ 688103 w 497" name="T34"/>
                <a:gd fmla="*/ 157380 h 337" name="T35"/>
                <a:gd fmla="*/ 688103 w 497" name="T36"/>
                <a:gd fmla="*/ 157380 h 337" name="T37"/>
                <a:gd fmla="*/ 658960 w 497" name="T38"/>
                <a:gd fmla="*/ 242494 h 337" name="T39"/>
                <a:gd fmla="*/ 715627 w 497" name="T40"/>
                <a:gd fmla="*/ 454476 h 337" name="T41"/>
                <a:gd fmla="*/ 715627 w 497" name="T42"/>
                <a:gd fmla="*/ 497836 h 337" name="T43"/>
                <a:gd fmla="*/ 759342 w 497" name="T44"/>
                <a:gd fmla="*/ 539590 h 337" name="T45"/>
                <a:gd fmla="*/ 759342 w 497" name="T46"/>
                <a:gd fmla="*/ 539590 h 337" name="T47"/>
                <a:gd fmla="*/ 803057 w 497" name="T48"/>
                <a:gd fmla="*/ 497836 h 337" name="T49"/>
                <a:gd fmla="*/ 803057 w 497" name="T50"/>
                <a:gd fmla="*/ 454476 h 337" name="T51"/>
                <a:gd fmla="*/ 688103 w 497" name="T52"/>
                <a:gd fmla="*/ 157380 h 337"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337" w="49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grpSp>
      <p:sp>
        <p:nvSpPr>
          <p:cNvPr id="138" name="TextBox 23"/>
          <p:cNvSpPr txBox="1">
            <a:spLocks noChangeArrowheads="1"/>
          </p:cNvSpPr>
          <p:nvPr/>
        </p:nvSpPr>
        <p:spPr bwMode="auto">
          <a:xfrm>
            <a:off x="567849" y="3149643"/>
            <a:ext cx="1410176"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a:t>
            </a:r>
          </a:p>
        </p:txBody>
      </p:sp>
      <p:sp>
        <p:nvSpPr>
          <p:cNvPr id="139" name="TextBox 24"/>
          <p:cNvSpPr txBox="1">
            <a:spLocks noChangeArrowheads="1"/>
          </p:cNvSpPr>
          <p:nvPr/>
        </p:nvSpPr>
        <p:spPr bwMode="auto">
          <a:xfrm>
            <a:off x="567849" y="2914000"/>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140" name="TextBox 23"/>
          <p:cNvSpPr txBox="1">
            <a:spLocks noChangeArrowheads="1"/>
          </p:cNvSpPr>
          <p:nvPr/>
        </p:nvSpPr>
        <p:spPr bwMode="auto">
          <a:xfrm>
            <a:off x="2128044" y="3149643"/>
            <a:ext cx="1410176"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a:t>
            </a:r>
          </a:p>
        </p:txBody>
      </p:sp>
      <p:sp>
        <p:nvSpPr>
          <p:cNvPr id="141" name="TextBox 24"/>
          <p:cNvSpPr txBox="1">
            <a:spLocks noChangeArrowheads="1"/>
          </p:cNvSpPr>
          <p:nvPr/>
        </p:nvSpPr>
        <p:spPr bwMode="auto">
          <a:xfrm>
            <a:off x="2128044" y="2914000"/>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142" name="TextBox 23"/>
          <p:cNvSpPr txBox="1">
            <a:spLocks noChangeArrowheads="1"/>
          </p:cNvSpPr>
          <p:nvPr/>
        </p:nvSpPr>
        <p:spPr bwMode="auto">
          <a:xfrm>
            <a:off x="3674904" y="3149643"/>
            <a:ext cx="1410176"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a:t>
            </a:r>
          </a:p>
        </p:txBody>
      </p:sp>
      <p:sp>
        <p:nvSpPr>
          <p:cNvPr id="143" name="TextBox 24"/>
          <p:cNvSpPr txBox="1">
            <a:spLocks noChangeArrowheads="1"/>
          </p:cNvSpPr>
          <p:nvPr/>
        </p:nvSpPr>
        <p:spPr bwMode="auto">
          <a:xfrm>
            <a:off x="3674904" y="2914000"/>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144" name="TextBox 23"/>
          <p:cNvSpPr txBox="1">
            <a:spLocks noChangeArrowheads="1"/>
          </p:cNvSpPr>
          <p:nvPr/>
        </p:nvSpPr>
        <p:spPr bwMode="auto">
          <a:xfrm>
            <a:off x="5261769" y="3149643"/>
            <a:ext cx="1410176"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a:t>
            </a:r>
          </a:p>
        </p:txBody>
      </p:sp>
      <p:sp>
        <p:nvSpPr>
          <p:cNvPr id="145" name="TextBox 24"/>
          <p:cNvSpPr txBox="1">
            <a:spLocks noChangeArrowheads="1"/>
          </p:cNvSpPr>
          <p:nvPr/>
        </p:nvSpPr>
        <p:spPr bwMode="auto">
          <a:xfrm>
            <a:off x="5261769" y="2914000"/>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146" name="TextBox 23"/>
          <p:cNvSpPr txBox="1">
            <a:spLocks noChangeArrowheads="1"/>
          </p:cNvSpPr>
          <p:nvPr/>
        </p:nvSpPr>
        <p:spPr bwMode="auto">
          <a:xfrm>
            <a:off x="6808629" y="3149643"/>
            <a:ext cx="1410176" cy="475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a:spAutoFit/>
          </a:bodyPr>
          <a:lstStyle/>
          <a:p>
            <a:pPr eaLnBrk="1" hangingPunct="1">
              <a:lnSpc>
                <a:spcPct val="150000"/>
              </a:lnSpc>
            </a:pPr>
            <a:r>
              <a:rPr altLang="en-US" lang="zh-CN" sz="600">
                <a:solidFill>
                  <a:schemeClr val="bg1">
                    <a:lumMod val="85000"/>
                  </a:schemeClr>
                </a:solidFill>
                <a:latin charset="0" pitchFamily="34" typeface="Arial"/>
                <a:ea charset="-122" panose="020b0503020204020204" pitchFamily="34" typeface="微软雅黑"/>
                <a:sym charset="0" pitchFamily="34" typeface="Arial"/>
              </a:rPr>
              <a:t>点击添加相关标题文字，点击添加相关标题文字，点击添加相关标题文字，点击添加相关标题文字。</a:t>
            </a:r>
          </a:p>
        </p:txBody>
      </p:sp>
      <p:sp>
        <p:nvSpPr>
          <p:cNvPr id="147" name="TextBox 24"/>
          <p:cNvSpPr txBox="1">
            <a:spLocks noChangeArrowheads="1"/>
          </p:cNvSpPr>
          <p:nvPr/>
        </p:nvSpPr>
        <p:spPr bwMode="auto">
          <a:xfrm>
            <a:off x="6808628" y="2914000"/>
            <a:ext cx="1105696" cy="231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1949" lIns="63898" rIns="63898" tIns="31949" wrap="none">
            <a:spAutoFit/>
          </a:bodyPr>
          <a:lstStyle/>
          <a:p>
            <a:pPr eaLnBrk="1" hangingPunct="1"/>
            <a:r>
              <a:rPr altLang="en-US" lang="zh-CN" sz="1100">
                <a:solidFill>
                  <a:schemeClr val="bg1">
                    <a:lumMod val="85000"/>
                  </a:schemeClr>
                </a:solidFill>
                <a:ea charset="-122" panose="020b0503020204020204" pitchFamily="34" typeface="微软雅黑"/>
              </a:rPr>
              <a:t>请替换文字内容</a:t>
            </a:r>
          </a:p>
        </p:txBody>
      </p:sp>
      <p:sp>
        <p:nvSpPr>
          <p:cNvPr id="49" name="平行四边形 48"/>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平行四边形 49"/>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平行四边形 50"/>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平行四边形 51"/>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3" name="直接连接符 52"/>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54"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55" name="Group 7"/>
          <p:cNvGrpSpPr/>
          <p:nvPr/>
        </p:nvGrpSpPr>
        <p:grpSpPr>
          <a:xfrm>
            <a:off x="180202" y="181952"/>
            <a:ext cx="216018" cy="113981"/>
            <a:chExt cx="1041399" cy="549275"/>
          </a:xfrm>
          <a:solidFill>
            <a:srgbClr val="133E73"/>
          </a:solidFill>
        </p:grpSpPr>
        <p:sp>
          <p:nvSpPr>
            <p:cNvPr id="56"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59" name="6112">
            <a:hlinkClick action="ppaction://media"/>
          </p:cNvPr>
          <p:cNvPicPr>
            <a:picLocks noChangeAspect="1"/>
          </p:cNvPicPr>
          <p:nvPr>
            <a:audioFile r:link="rId4"/>
            <p:extLst>
              <p:ext uri="{DAA4B4D4-6D71-4841-9C94-3DE7FCFB9230}">
                <p14:media r:embed="rId5"/>
              </p:ext>
            </p:extLst>
          </p:nvPr>
        </p:nvPicPr>
        <p:blipFill>
          <a:blip r:embed="rId3"/>
          <a:stretch>
            <a:fillRect/>
          </a:stretch>
        </p:blipFill>
        <p:spPr>
          <a:xfrm>
            <a:off x="2268377" y="-1568065"/>
            <a:ext cx="1008084" cy="1008084"/>
          </a:xfrm>
          <a:prstGeom prst="rect">
            <a:avLst/>
          </a:prstGeom>
        </p:spPr>
      </p:pic>
    </p:spTree>
    <p:extLst>
      <p:ext uri="{BB962C8B-B14F-4D97-AF65-F5344CB8AC3E}">
        <p14:creationId val="64311953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5"/>
                                        </p:tgtEl>
                                        <p:attrNameLst>
                                          <p:attrName>style.visibility</p:attrName>
                                        </p:attrNameLst>
                                      </p:cBhvr>
                                      <p:to>
                                        <p:strVal val="visible"/>
                                      </p:to>
                                    </p:set>
                                    <p:anim calcmode="lin" valueType="num">
                                      <p:cBhvr additive="base">
                                        <p:cTn dur="500" fill="hold" id="7"/>
                                        <p:tgtEl>
                                          <p:spTgt spid="55"/>
                                        </p:tgtEl>
                                        <p:attrNameLst>
                                          <p:attrName>ppt_x</p:attrName>
                                        </p:attrNameLst>
                                      </p:cBhvr>
                                      <p:tavLst>
                                        <p:tav tm="0">
                                          <p:val>
                                            <p:strVal val="0-#ppt_w/2"/>
                                          </p:val>
                                        </p:tav>
                                        <p:tav tm="100000">
                                          <p:val>
                                            <p:strVal val="#ppt_x"/>
                                          </p:val>
                                        </p:tav>
                                      </p:tavLst>
                                    </p:anim>
                                    <p:anim calcmode="lin" valueType="num">
                                      <p:cBhvr additive="base">
                                        <p:cTn dur="500" fill="hold" id="8"/>
                                        <p:tgtEl>
                                          <p:spTgt spid="5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54"/>
                                        </p:tgtEl>
                                        <p:attrNameLst>
                                          <p:attrName>style.visibility</p:attrName>
                                        </p:attrNameLst>
                                      </p:cBhvr>
                                      <p:to>
                                        <p:strVal val="visible"/>
                                      </p:to>
                                    </p:set>
                                    <p:anim calcmode="lin" valueType="num">
                                      <p:cBhvr>
                                        <p:cTn dur="500" fill="hold" id="12"/>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54"/>
                                        </p:tgtEl>
                                        <p:attrNameLst>
                                          <p:attrName>ppt_y</p:attrName>
                                        </p:attrNameLst>
                                      </p:cBhvr>
                                      <p:tavLst>
                                        <p:tav tm="0">
                                          <p:val>
                                            <p:strVal val="#ppt_y"/>
                                          </p:val>
                                        </p:tav>
                                        <p:tav tm="100000">
                                          <p:val>
                                            <p:strVal val="#ppt_y"/>
                                          </p:val>
                                        </p:tav>
                                      </p:tavLst>
                                    </p:anim>
                                    <p:anim calcmode="lin" valueType="num">
                                      <p:cBhvr>
                                        <p:cTn dur="500" fill="hold" id="14"/>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5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54"/>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51"/>
                                        </p:tgtEl>
                                        <p:attrNameLst>
                                          <p:attrName>fillcolor</p:attrName>
                                        </p:attrNameLst>
                                      </p:cBhvr>
                                      <p:to>
                                        <a:srgbClr val="00AEEF"/>
                                      </p:to>
                                    </p:animClr>
                                    <p:set>
                                      <p:cBhvr>
                                        <p:cTn dur="300" fill="hold" id="20"/>
                                        <p:tgtEl>
                                          <p:spTgt spid="51"/>
                                        </p:tgtEl>
                                        <p:attrNameLst>
                                          <p:attrName>fill.type</p:attrName>
                                        </p:attrNameLst>
                                      </p:cBhvr>
                                      <p:to>
                                        <p:strVal val="solid"/>
                                      </p:to>
                                    </p:set>
                                    <p:set>
                                      <p:cBhvr>
                                        <p:cTn dur="300" fill="hold" id="21"/>
                                        <p:tgtEl>
                                          <p:spTgt spid="51"/>
                                        </p:tgtEl>
                                        <p:attrNameLst>
                                          <p:attrName>fill.on</p:attrName>
                                        </p:attrNameLst>
                                      </p:cBhvr>
                                      <p:to>
                                        <p:strVal val="true"/>
                                      </p:to>
                                    </p:set>
                                  </p:childTnLst>
                                </p:cTn>
                              </p:par>
                            </p:childTnLst>
                          </p:cTn>
                        </p:par>
                        <p:par>
                          <p:cTn fill="hold" id="22" nodeType="afterGroup">
                            <p:stCondLst>
                              <p:cond delay="1300"/>
                            </p:stCondLst>
                            <p:childTnLst>
                              <p:par>
                                <p:cTn fill="hold" id="23" nodeType="afterEffect" presetClass="entr" presetID="12" presetSubtype="8">
                                  <p:stCondLst>
                                    <p:cond delay="0"/>
                                  </p:stCondLst>
                                  <p:childTnLst>
                                    <p:set>
                                      <p:cBhvr>
                                        <p:cTn dur="1" fill="hold" id="24">
                                          <p:stCondLst>
                                            <p:cond delay="0"/>
                                          </p:stCondLst>
                                        </p:cTn>
                                        <p:tgtEl>
                                          <p:spTgt spid="104"/>
                                        </p:tgtEl>
                                        <p:attrNameLst>
                                          <p:attrName>style.visibility</p:attrName>
                                        </p:attrNameLst>
                                      </p:cBhvr>
                                      <p:to>
                                        <p:strVal val="visible"/>
                                      </p:to>
                                    </p:set>
                                    <p:anim calcmode="lin" valueType="num">
                                      <p:cBhvr>
                                        <p:cTn dur="500" id="25"/>
                                        <p:tgtEl>
                                          <p:spTgt spid="104"/>
                                        </p:tgtEl>
                                        <p:attrNameLst>
                                          <p:attrName>ppt_x</p:attrName>
                                        </p:attrNameLst>
                                      </p:cBhvr>
                                      <p:tavLst>
                                        <p:tav tm="0">
                                          <p:val>
                                            <p:strVal val="#ppt_x-#ppt_w*1.125000"/>
                                          </p:val>
                                        </p:tav>
                                        <p:tav tm="100000">
                                          <p:val>
                                            <p:strVal val="#ppt_x"/>
                                          </p:val>
                                        </p:tav>
                                      </p:tavLst>
                                    </p:anim>
                                    <p:animEffect filter="wipe(right)" transition="in">
                                      <p:cBhvr>
                                        <p:cTn dur="500" id="26"/>
                                        <p:tgtEl>
                                          <p:spTgt spid="104"/>
                                        </p:tgtEl>
                                      </p:cBhvr>
                                    </p:animEffect>
                                  </p:childTnLst>
                                </p:cTn>
                              </p:par>
                            </p:childTnLst>
                          </p:cTn>
                        </p:par>
                        <p:par>
                          <p:cTn fill="hold" id="27" nodeType="afterGroup">
                            <p:stCondLst>
                              <p:cond delay="1800"/>
                            </p:stCondLst>
                            <p:childTnLst>
                              <p:par>
                                <p:cTn fill="hold" grpId="0" id="28" nodeType="afterEffect" presetClass="entr" presetID="12" presetSubtype="4">
                                  <p:stCondLst>
                                    <p:cond delay="0"/>
                                  </p:stCondLst>
                                  <p:childTnLst>
                                    <p:set>
                                      <p:cBhvr>
                                        <p:cTn dur="1" fill="hold" id="29">
                                          <p:stCondLst>
                                            <p:cond delay="0"/>
                                          </p:stCondLst>
                                        </p:cTn>
                                        <p:tgtEl>
                                          <p:spTgt spid="138"/>
                                        </p:tgtEl>
                                        <p:attrNameLst>
                                          <p:attrName>style.visibility</p:attrName>
                                        </p:attrNameLst>
                                      </p:cBhvr>
                                      <p:to>
                                        <p:strVal val="visible"/>
                                      </p:to>
                                    </p:set>
                                    <p:anim calcmode="lin" valueType="num">
                                      <p:cBhvr>
                                        <p:cTn dur="500" id="30"/>
                                        <p:tgtEl>
                                          <p:spTgt spid="138"/>
                                        </p:tgtEl>
                                        <p:attrNameLst>
                                          <p:attrName>ppt_y</p:attrName>
                                        </p:attrNameLst>
                                      </p:cBhvr>
                                      <p:tavLst>
                                        <p:tav tm="0">
                                          <p:val>
                                            <p:strVal val="#ppt_y+#ppt_h*1.125000"/>
                                          </p:val>
                                        </p:tav>
                                        <p:tav tm="100000">
                                          <p:val>
                                            <p:strVal val="#ppt_y"/>
                                          </p:val>
                                        </p:tav>
                                      </p:tavLst>
                                    </p:anim>
                                    <p:animEffect filter="wipe(up)" transition="in">
                                      <p:cBhvr>
                                        <p:cTn dur="500" id="31"/>
                                        <p:tgtEl>
                                          <p:spTgt spid="138"/>
                                        </p:tgtEl>
                                      </p:cBhvr>
                                    </p:animEffect>
                                  </p:childTnLst>
                                </p:cTn>
                              </p:par>
                              <p:par>
                                <p:cTn fill="hold" grpId="0" id="32" nodeType="withEffect" presetClass="entr" presetID="12" presetSubtype="1">
                                  <p:stCondLst>
                                    <p:cond delay="0"/>
                                  </p:stCondLst>
                                  <p:childTnLst>
                                    <p:set>
                                      <p:cBhvr>
                                        <p:cTn dur="1" fill="hold" id="33">
                                          <p:stCondLst>
                                            <p:cond delay="0"/>
                                          </p:stCondLst>
                                        </p:cTn>
                                        <p:tgtEl>
                                          <p:spTgt spid="139"/>
                                        </p:tgtEl>
                                        <p:attrNameLst>
                                          <p:attrName>style.visibility</p:attrName>
                                        </p:attrNameLst>
                                      </p:cBhvr>
                                      <p:to>
                                        <p:strVal val="visible"/>
                                      </p:to>
                                    </p:set>
                                    <p:anim calcmode="lin" valueType="num">
                                      <p:cBhvr>
                                        <p:cTn dur="500" id="34"/>
                                        <p:tgtEl>
                                          <p:spTgt spid="139"/>
                                        </p:tgtEl>
                                        <p:attrNameLst>
                                          <p:attrName>ppt_y</p:attrName>
                                        </p:attrNameLst>
                                      </p:cBhvr>
                                      <p:tavLst>
                                        <p:tav tm="0">
                                          <p:val>
                                            <p:strVal val="#ppt_y-#ppt_h*1.125000"/>
                                          </p:val>
                                        </p:tav>
                                        <p:tav tm="100000">
                                          <p:val>
                                            <p:strVal val="#ppt_y"/>
                                          </p:val>
                                        </p:tav>
                                      </p:tavLst>
                                    </p:anim>
                                    <p:animEffect filter="wipe(down)" transition="in">
                                      <p:cBhvr>
                                        <p:cTn dur="500" id="35"/>
                                        <p:tgtEl>
                                          <p:spTgt spid="139"/>
                                        </p:tgtEl>
                                      </p:cBhvr>
                                    </p:animEffect>
                                  </p:childTnLst>
                                </p:cTn>
                              </p:par>
                            </p:childTnLst>
                          </p:cTn>
                        </p:par>
                        <p:par>
                          <p:cTn fill="hold" id="36" nodeType="afterGroup">
                            <p:stCondLst>
                              <p:cond delay="2300"/>
                            </p:stCondLst>
                            <p:childTnLst>
                              <p:par>
                                <p:cTn fill="hold" id="37" nodeType="afterEffect" presetClass="entr" presetID="22" presetSubtype="8">
                                  <p:stCondLst>
                                    <p:cond delay="0"/>
                                  </p:stCondLst>
                                  <p:childTnLst>
                                    <p:set>
                                      <p:cBhvr>
                                        <p:cTn dur="1" fill="hold" id="38">
                                          <p:stCondLst>
                                            <p:cond delay="0"/>
                                          </p:stCondLst>
                                        </p:cTn>
                                        <p:tgtEl>
                                          <p:spTgt spid="130"/>
                                        </p:tgtEl>
                                        <p:attrNameLst>
                                          <p:attrName>style.visibility</p:attrName>
                                        </p:attrNameLst>
                                      </p:cBhvr>
                                      <p:to>
                                        <p:strVal val="visible"/>
                                      </p:to>
                                    </p:set>
                                    <p:animEffect filter="wipe(left)" transition="in">
                                      <p:cBhvr>
                                        <p:cTn dur="500" id="39"/>
                                        <p:tgtEl>
                                          <p:spTgt spid="130"/>
                                        </p:tgtEl>
                                      </p:cBhvr>
                                    </p:animEffect>
                                  </p:childTnLst>
                                </p:cTn>
                              </p:par>
                            </p:childTnLst>
                          </p:cTn>
                        </p:par>
                        <p:par>
                          <p:cTn fill="hold" id="40" nodeType="afterGroup">
                            <p:stCondLst>
                              <p:cond delay="2800"/>
                            </p:stCondLst>
                            <p:childTnLst>
                              <p:par>
                                <p:cTn fill="hold" id="41" nodeType="afterEffect" presetClass="entr" presetID="12" presetSubtype="8">
                                  <p:stCondLst>
                                    <p:cond delay="0"/>
                                  </p:stCondLst>
                                  <p:childTnLst>
                                    <p:set>
                                      <p:cBhvr>
                                        <p:cTn dur="1" fill="hold" id="42">
                                          <p:stCondLst>
                                            <p:cond delay="0"/>
                                          </p:stCondLst>
                                        </p:cTn>
                                        <p:tgtEl>
                                          <p:spTgt spid="119"/>
                                        </p:tgtEl>
                                        <p:attrNameLst>
                                          <p:attrName>style.visibility</p:attrName>
                                        </p:attrNameLst>
                                      </p:cBhvr>
                                      <p:to>
                                        <p:strVal val="visible"/>
                                      </p:to>
                                    </p:set>
                                    <p:anim calcmode="lin" valueType="num">
                                      <p:cBhvr>
                                        <p:cTn dur="500" id="43"/>
                                        <p:tgtEl>
                                          <p:spTgt spid="119"/>
                                        </p:tgtEl>
                                        <p:attrNameLst>
                                          <p:attrName>ppt_x</p:attrName>
                                        </p:attrNameLst>
                                      </p:cBhvr>
                                      <p:tavLst>
                                        <p:tav tm="0">
                                          <p:val>
                                            <p:strVal val="#ppt_x-#ppt_w*1.125000"/>
                                          </p:val>
                                        </p:tav>
                                        <p:tav tm="100000">
                                          <p:val>
                                            <p:strVal val="#ppt_x"/>
                                          </p:val>
                                        </p:tav>
                                      </p:tavLst>
                                    </p:anim>
                                    <p:animEffect filter="wipe(right)" transition="in">
                                      <p:cBhvr>
                                        <p:cTn dur="500" id="44"/>
                                        <p:tgtEl>
                                          <p:spTgt spid="119"/>
                                        </p:tgtEl>
                                      </p:cBhvr>
                                    </p:animEffect>
                                  </p:childTnLst>
                                </p:cTn>
                              </p:par>
                            </p:childTnLst>
                          </p:cTn>
                        </p:par>
                        <p:par>
                          <p:cTn fill="hold" id="45" nodeType="afterGroup">
                            <p:stCondLst>
                              <p:cond delay="3300"/>
                            </p:stCondLst>
                            <p:childTnLst>
                              <p:par>
                                <p:cTn fill="hold" grpId="0" id="46" nodeType="afterEffect" presetClass="entr" presetID="12" presetSubtype="4">
                                  <p:stCondLst>
                                    <p:cond delay="0"/>
                                  </p:stCondLst>
                                  <p:childTnLst>
                                    <p:set>
                                      <p:cBhvr>
                                        <p:cTn dur="1" fill="hold" id="47">
                                          <p:stCondLst>
                                            <p:cond delay="0"/>
                                          </p:stCondLst>
                                        </p:cTn>
                                        <p:tgtEl>
                                          <p:spTgt spid="140"/>
                                        </p:tgtEl>
                                        <p:attrNameLst>
                                          <p:attrName>style.visibility</p:attrName>
                                        </p:attrNameLst>
                                      </p:cBhvr>
                                      <p:to>
                                        <p:strVal val="visible"/>
                                      </p:to>
                                    </p:set>
                                    <p:anim calcmode="lin" valueType="num">
                                      <p:cBhvr>
                                        <p:cTn dur="500" id="48"/>
                                        <p:tgtEl>
                                          <p:spTgt spid="140"/>
                                        </p:tgtEl>
                                        <p:attrNameLst>
                                          <p:attrName>ppt_y</p:attrName>
                                        </p:attrNameLst>
                                      </p:cBhvr>
                                      <p:tavLst>
                                        <p:tav tm="0">
                                          <p:val>
                                            <p:strVal val="#ppt_y+#ppt_h*1.125000"/>
                                          </p:val>
                                        </p:tav>
                                        <p:tav tm="100000">
                                          <p:val>
                                            <p:strVal val="#ppt_y"/>
                                          </p:val>
                                        </p:tav>
                                      </p:tavLst>
                                    </p:anim>
                                    <p:animEffect filter="wipe(up)" transition="in">
                                      <p:cBhvr>
                                        <p:cTn dur="500" id="49"/>
                                        <p:tgtEl>
                                          <p:spTgt spid="140"/>
                                        </p:tgtEl>
                                      </p:cBhvr>
                                    </p:animEffect>
                                  </p:childTnLst>
                                </p:cTn>
                              </p:par>
                              <p:par>
                                <p:cTn fill="hold" grpId="0" id="50" nodeType="withEffect" presetClass="entr" presetID="12" presetSubtype="1">
                                  <p:stCondLst>
                                    <p:cond delay="0"/>
                                  </p:stCondLst>
                                  <p:childTnLst>
                                    <p:set>
                                      <p:cBhvr>
                                        <p:cTn dur="1" fill="hold" id="51">
                                          <p:stCondLst>
                                            <p:cond delay="0"/>
                                          </p:stCondLst>
                                        </p:cTn>
                                        <p:tgtEl>
                                          <p:spTgt spid="141"/>
                                        </p:tgtEl>
                                        <p:attrNameLst>
                                          <p:attrName>style.visibility</p:attrName>
                                        </p:attrNameLst>
                                      </p:cBhvr>
                                      <p:to>
                                        <p:strVal val="visible"/>
                                      </p:to>
                                    </p:set>
                                    <p:anim calcmode="lin" valueType="num">
                                      <p:cBhvr>
                                        <p:cTn dur="500" id="52"/>
                                        <p:tgtEl>
                                          <p:spTgt spid="141"/>
                                        </p:tgtEl>
                                        <p:attrNameLst>
                                          <p:attrName>ppt_y</p:attrName>
                                        </p:attrNameLst>
                                      </p:cBhvr>
                                      <p:tavLst>
                                        <p:tav tm="0">
                                          <p:val>
                                            <p:strVal val="#ppt_y-#ppt_h*1.125000"/>
                                          </p:val>
                                        </p:tav>
                                        <p:tav tm="100000">
                                          <p:val>
                                            <p:strVal val="#ppt_y"/>
                                          </p:val>
                                        </p:tav>
                                      </p:tavLst>
                                    </p:anim>
                                    <p:animEffect filter="wipe(down)" transition="in">
                                      <p:cBhvr>
                                        <p:cTn dur="500" id="53"/>
                                        <p:tgtEl>
                                          <p:spTgt spid="141"/>
                                        </p:tgtEl>
                                      </p:cBhvr>
                                    </p:animEffect>
                                  </p:childTnLst>
                                </p:cTn>
                              </p:par>
                            </p:childTnLst>
                          </p:cTn>
                        </p:par>
                        <p:par>
                          <p:cTn fill="hold" id="54" nodeType="afterGroup">
                            <p:stCondLst>
                              <p:cond delay="3800"/>
                            </p:stCondLst>
                            <p:childTnLst>
                              <p:par>
                                <p:cTn fill="hold" id="55" nodeType="afterEffect" presetClass="entr" presetID="22" presetSubtype="8">
                                  <p:stCondLst>
                                    <p:cond delay="0"/>
                                  </p:stCondLst>
                                  <p:childTnLst>
                                    <p:set>
                                      <p:cBhvr>
                                        <p:cTn dur="1" fill="hold" id="56">
                                          <p:stCondLst>
                                            <p:cond delay="0"/>
                                          </p:stCondLst>
                                        </p:cTn>
                                        <p:tgtEl>
                                          <p:spTgt spid="101"/>
                                        </p:tgtEl>
                                        <p:attrNameLst>
                                          <p:attrName>style.visibility</p:attrName>
                                        </p:attrNameLst>
                                      </p:cBhvr>
                                      <p:to>
                                        <p:strVal val="visible"/>
                                      </p:to>
                                    </p:set>
                                    <p:animEffect filter="wipe(left)" transition="in">
                                      <p:cBhvr>
                                        <p:cTn dur="500" id="57"/>
                                        <p:tgtEl>
                                          <p:spTgt spid="101"/>
                                        </p:tgtEl>
                                      </p:cBhvr>
                                    </p:animEffect>
                                  </p:childTnLst>
                                </p:cTn>
                              </p:par>
                            </p:childTnLst>
                          </p:cTn>
                        </p:par>
                        <p:par>
                          <p:cTn fill="hold" id="58" nodeType="afterGroup">
                            <p:stCondLst>
                              <p:cond delay="4300"/>
                            </p:stCondLst>
                            <p:childTnLst>
                              <p:par>
                                <p:cTn fill="hold" id="59" nodeType="afterEffect" presetClass="entr" presetID="12" presetSubtype="8">
                                  <p:stCondLst>
                                    <p:cond delay="0"/>
                                  </p:stCondLst>
                                  <p:childTnLst>
                                    <p:set>
                                      <p:cBhvr>
                                        <p:cTn dur="1" fill="hold" id="60">
                                          <p:stCondLst>
                                            <p:cond delay="0"/>
                                          </p:stCondLst>
                                        </p:cTn>
                                        <p:tgtEl>
                                          <p:spTgt spid="114"/>
                                        </p:tgtEl>
                                        <p:attrNameLst>
                                          <p:attrName>style.visibility</p:attrName>
                                        </p:attrNameLst>
                                      </p:cBhvr>
                                      <p:to>
                                        <p:strVal val="visible"/>
                                      </p:to>
                                    </p:set>
                                    <p:anim calcmode="lin" valueType="num">
                                      <p:cBhvr>
                                        <p:cTn dur="500" id="61"/>
                                        <p:tgtEl>
                                          <p:spTgt spid="114"/>
                                        </p:tgtEl>
                                        <p:attrNameLst>
                                          <p:attrName>ppt_x</p:attrName>
                                        </p:attrNameLst>
                                      </p:cBhvr>
                                      <p:tavLst>
                                        <p:tav tm="0">
                                          <p:val>
                                            <p:strVal val="#ppt_x-#ppt_w*1.125000"/>
                                          </p:val>
                                        </p:tav>
                                        <p:tav tm="100000">
                                          <p:val>
                                            <p:strVal val="#ppt_x"/>
                                          </p:val>
                                        </p:tav>
                                      </p:tavLst>
                                    </p:anim>
                                    <p:animEffect filter="wipe(right)" transition="in">
                                      <p:cBhvr>
                                        <p:cTn dur="500" id="62"/>
                                        <p:tgtEl>
                                          <p:spTgt spid="114"/>
                                        </p:tgtEl>
                                      </p:cBhvr>
                                    </p:animEffect>
                                  </p:childTnLst>
                                </p:cTn>
                              </p:par>
                            </p:childTnLst>
                          </p:cTn>
                        </p:par>
                        <p:par>
                          <p:cTn fill="hold" id="63" nodeType="afterGroup">
                            <p:stCondLst>
                              <p:cond delay="4800"/>
                            </p:stCondLst>
                            <p:childTnLst>
                              <p:par>
                                <p:cTn fill="hold" grpId="0" id="64" nodeType="afterEffect" presetClass="entr" presetID="12" presetSubtype="4">
                                  <p:stCondLst>
                                    <p:cond delay="0"/>
                                  </p:stCondLst>
                                  <p:childTnLst>
                                    <p:set>
                                      <p:cBhvr>
                                        <p:cTn dur="1" fill="hold" id="65">
                                          <p:stCondLst>
                                            <p:cond delay="0"/>
                                          </p:stCondLst>
                                        </p:cTn>
                                        <p:tgtEl>
                                          <p:spTgt spid="142"/>
                                        </p:tgtEl>
                                        <p:attrNameLst>
                                          <p:attrName>style.visibility</p:attrName>
                                        </p:attrNameLst>
                                      </p:cBhvr>
                                      <p:to>
                                        <p:strVal val="visible"/>
                                      </p:to>
                                    </p:set>
                                    <p:anim calcmode="lin" valueType="num">
                                      <p:cBhvr>
                                        <p:cTn dur="500" id="66"/>
                                        <p:tgtEl>
                                          <p:spTgt spid="142"/>
                                        </p:tgtEl>
                                        <p:attrNameLst>
                                          <p:attrName>ppt_y</p:attrName>
                                        </p:attrNameLst>
                                      </p:cBhvr>
                                      <p:tavLst>
                                        <p:tav tm="0">
                                          <p:val>
                                            <p:strVal val="#ppt_y+#ppt_h*1.125000"/>
                                          </p:val>
                                        </p:tav>
                                        <p:tav tm="100000">
                                          <p:val>
                                            <p:strVal val="#ppt_y"/>
                                          </p:val>
                                        </p:tav>
                                      </p:tavLst>
                                    </p:anim>
                                    <p:animEffect filter="wipe(up)" transition="in">
                                      <p:cBhvr>
                                        <p:cTn dur="500" id="67"/>
                                        <p:tgtEl>
                                          <p:spTgt spid="142"/>
                                        </p:tgtEl>
                                      </p:cBhvr>
                                    </p:animEffect>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id="70" nodeType="clickEffect" presetClass="mediacall" presetID="1" presetSubtype="0">
                                  <p:stCondLst>
                                    <p:cond delay="0"/>
                                  </p:stCondLst>
                                  <p:childTnLst>
                                    <p:cmd cmd="playFrom(0.0)" type="call">
                                      <p:cBhvr>
                                        <p:cTn dur="705" fill="hold" id="71"/>
                                        <p:tgtEl>
                                          <p:spTgt spid="59"/>
                                        </p:tgtEl>
                                      </p:cBhvr>
                                    </p:cmd>
                                  </p:childTnLst>
                                </p:cTn>
                              </p:par>
                              <p:par>
                                <p:cTn fill="hold" grpId="0" id="73" nodeType="withEffect" presetClass="entr" presetID="12" presetSubtype="1">
                                  <p:stCondLst>
                                    <p:cond delay="0"/>
                                  </p:stCondLst>
                                  <p:childTnLst>
                                    <p:set>
                                      <p:cBhvr>
                                        <p:cTn dur="1" fill="hold" id="74">
                                          <p:stCondLst>
                                            <p:cond delay="0"/>
                                          </p:stCondLst>
                                        </p:cTn>
                                        <p:tgtEl>
                                          <p:spTgt spid="143"/>
                                        </p:tgtEl>
                                        <p:attrNameLst>
                                          <p:attrName>style.visibility</p:attrName>
                                        </p:attrNameLst>
                                      </p:cBhvr>
                                      <p:to>
                                        <p:strVal val="visible"/>
                                      </p:to>
                                    </p:set>
                                    <p:anim calcmode="lin" valueType="num">
                                      <p:cBhvr>
                                        <p:cTn dur="500" id="75"/>
                                        <p:tgtEl>
                                          <p:spTgt spid="143"/>
                                        </p:tgtEl>
                                        <p:attrNameLst>
                                          <p:attrName>ppt_y</p:attrName>
                                        </p:attrNameLst>
                                      </p:cBhvr>
                                      <p:tavLst>
                                        <p:tav tm="0">
                                          <p:val>
                                            <p:strVal val="#ppt_y-#ppt_h*1.125000"/>
                                          </p:val>
                                        </p:tav>
                                        <p:tav tm="100000">
                                          <p:val>
                                            <p:strVal val="#ppt_y"/>
                                          </p:val>
                                        </p:tav>
                                      </p:tavLst>
                                    </p:anim>
                                    <p:animEffect filter="wipe(down)" transition="in">
                                      <p:cBhvr>
                                        <p:cTn dur="500" id="76"/>
                                        <p:tgtEl>
                                          <p:spTgt spid="143"/>
                                        </p:tgtEl>
                                      </p:cBhvr>
                                    </p:animEffect>
                                  </p:childTnLst>
                                </p:cTn>
                              </p:par>
                            </p:childTnLst>
                          </p:cTn>
                        </p:par>
                        <p:par>
                          <p:cTn fill="hold" id="77" nodeType="afterGroup">
                            <p:stCondLst>
                              <p:cond delay="705"/>
                            </p:stCondLst>
                            <p:childTnLst>
                              <p:par>
                                <p:cTn fill="hold" id="78" nodeType="afterEffect" presetClass="entr" presetID="22" presetSubtype="8">
                                  <p:stCondLst>
                                    <p:cond delay="0"/>
                                  </p:stCondLst>
                                  <p:childTnLst>
                                    <p:set>
                                      <p:cBhvr>
                                        <p:cTn dur="1" fill="hold" id="79">
                                          <p:stCondLst>
                                            <p:cond delay="0"/>
                                          </p:stCondLst>
                                        </p:cTn>
                                        <p:tgtEl>
                                          <p:spTgt spid="124"/>
                                        </p:tgtEl>
                                        <p:attrNameLst>
                                          <p:attrName>style.visibility</p:attrName>
                                        </p:attrNameLst>
                                      </p:cBhvr>
                                      <p:to>
                                        <p:strVal val="visible"/>
                                      </p:to>
                                    </p:set>
                                    <p:animEffect filter="wipe(left)" transition="in">
                                      <p:cBhvr>
                                        <p:cTn dur="500" id="80"/>
                                        <p:tgtEl>
                                          <p:spTgt spid="124"/>
                                        </p:tgtEl>
                                      </p:cBhvr>
                                    </p:animEffect>
                                  </p:childTnLst>
                                </p:cTn>
                              </p:par>
                            </p:childTnLst>
                          </p:cTn>
                        </p:par>
                        <p:par>
                          <p:cTn fill="hold" id="81" nodeType="afterGroup">
                            <p:stCondLst>
                              <p:cond delay="1205"/>
                            </p:stCondLst>
                            <p:childTnLst>
                              <p:par>
                                <p:cTn fill="hold" id="82" nodeType="afterEffect" presetClass="entr" presetID="12" presetSubtype="8">
                                  <p:stCondLst>
                                    <p:cond delay="0"/>
                                  </p:stCondLst>
                                  <p:childTnLst>
                                    <p:set>
                                      <p:cBhvr>
                                        <p:cTn dur="1" fill="hold" id="83">
                                          <p:stCondLst>
                                            <p:cond delay="0"/>
                                          </p:stCondLst>
                                        </p:cTn>
                                        <p:tgtEl>
                                          <p:spTgt spid="109"/>
                                        </p:tgtEl>
                                        <p:attrNameLst>
                                          <p:attrName>style.visibility</p:attrName>
                                        </p:attrNameLst>
                                      </p:cBhvr>
                                      <p:to>
                                        <p:strVal val="visible"/>
                                      </p:to>
                                    </p:set>
                                    <p:anim calcmode="lin" valueType="num">
                                      <p:cBhvr>
                                        <p:cTn dur="500" id="84"/>
                                        <p:tgtEl>
                                          <p:spTgt spid="109"/>
                                        </p:tgtEl>
                                        <p:attrNameLst>
                                          <p:attrName>ppt_x</p:attrName>
                                        </p:attrNameLst>
                                      </p:cBhvr>
                                      <p:tavLst>
                                        <p:tav tm="0">
                                          <p:val>
                                            <p:strVal val="#ppt_x-#ppt_w*1.125000"/>
                                          </p:val>
                                        </p:tav>
                                        <p:tav tm="100000">
                                          <p:val>
                                            <p:strVal val="#ppt_x"/>
                                          </p:val>
                                        </p:tav>
                                      </p:tavLst>
                                    </p:anim>
                                    <p:animEffect filter="wipe(right)" transition="in">
                                      <p:cBhvr>
                                        <p:cTn dur="500" id="85"/>
                                        <p:tgtEl>
                                          <p:spTgt spid="109"/>
                                        </p:tgtEl>
                                      </p:cBhvr>
                                    </p:animEffect>
                                  </p:childTnLst>
                                </p:cTn>
                              </p:par>
                            </p:childTnLst>
                          </p:cTn>
                        </p:par>
                        <p:par>
                          <p:cTn fill="hold" id="86" nodeType="afterGroup">
                            <p:stCondLst>
                              <p:cond delay="1705"/>
                            </p:stCondLst>
                            <p:childTnLst>
                              <p:par>
                                <p:cTn fill="hold" grpId="0" id="87" nodeType="afterEffect" presetClass="entr" presetID="12" presetSubtype="4">
                                  <p:stCondLst>
                                    <p:cond delay="0"/>
                                  </p:stCondLst>
                                  <p:childTnLst>
                                    <p:set>
                                      <p:cBhvr>
                                        <p:cTn dur="1" fill="hold" id="88">
                                          <p:stCondLst>
                                            <p:cond delay="0"/>
                                          </p:stCondLst>
                                        </p:cTn>
                                        <p:tgtEl>
                                          <p:spTgt spid="144"/>
                                        </p:tgtEl>
                                        <p:attrNameLst>
                                          <p:attrName>style.visibility</p:attrName>
                                        </p:attrNameLst>
                                      </p:cBhvr>
                                      <p:to>
                                        <p:strVal val="visible"/>
                                      </p:to>
                                    </p:set>
                                    <p:anim calcmode="lin" valueType="num">
                                      <p:cBhvr>
                                        <p:cTn dur="500" id="89"/>
                                        <p:tgtEl>
                                          <p:spTgt spid="144"/>
                                        </p:tgtEl>
                                        <p:attrNameLst>
                                          <p:attrName>ppt_y</p:attrName>
                                        </p:attrNameLst>
                                      </p:cBhvr>
                                      <p:tavLst>
                                        <p:tav tm="0">
                                          <p:val>
                                            <p:strVal val="#ppt_y+#ppt_h*1.125000"/>
                                          </p:val>
                                        </p:tav>
                                        <p:tav tm="100000">
                                          <p:val>
                                            <p:strVal val="#ppt_y"/>
                                          </p:val>
                                        </p:tav>
                                      </p:tavLst>
                                    </p:anim>
                                    <p:animEffect filter="wipe(up)" transition="in">
                                      <p:cBhvr>
                                        <p:cTn dur="500" id="90"/>
                                        <p:tgtEl>
                                          <p:spTgt spid="144"/>
                                        </p:tgtEl>
                                      </p:cBhvr>
                                    </p:animEffect>
                                  </p:childTnLst>
                                </p:cTn>
                              </p:par>
                              <p:par>
                                <p:cTn fill="hold" grpId="0" id="91" nodeType="withEffect" presetClass="entr" presetID="12" presetSubtype="1">
                                  <p:stCondLst>
                                    <p:cond delay="0"/>
                                  </p:stCondLst>
                                  <p:childTnLst>
                                    <p:set>
                                      <p:cBhvr>
                                        <p:cTn dur="1" fill="hold" id="92">
                                          <p:stCondLst>
                                            <p:cond delay="0"/>
                                          </p:stCondLst>
                                        </p:cTn>
                                        <p:tgtEl>
                                          <p:spTgt spid="145"/>
                                        </p:tgtEl>
                                        <p:attrNameLst>
                                          <p:attrName>style.visibility</p:attrName>
                                        </p:attrNameLst>
                                      </p:cBhvr>
                                      <p:to>
                                        <p:strVal val="visible"/>
                                      </p:to>
                                    </p:set>
                                    <p:anim calcmode="lin" valueType="num">
                                      <p:cBhvr>
                                        <p:cTn dur="500" id="93"/>
                                        <p:tgtEl>
                                          <p:spTgt spid="145"/>
                                        </p:tgtEl>
                                        <p:attrNameLst>
                                          <p:attrName>ppt_y</p:attrName>
                                        </p:attrNameLst>
                                      </p:cBhvr>
                                      <p:tavLst>
                                        <p:tav tm="0">
                                          <p:val>
                                            <p:strVal val="#ppt_y-#ppt_h*1.125000"/>
                                          </p:val>
                                        </p:tav>
                                        <p:tav tm="100000">
                                          <p:val>
                                            <p:strVal val="#ppt_y"/>
                                          </p:val>
                                        </p:tav>
                                      </p:tavLst>
                                    </p:anim>
                                    <p:animEffect filter="wipe(down)" transition="in">
                                      <p:cBhvr>
                                        <p:cTn dur="500" id="94"/>
                                        <p:tgtEl>
                                          <p:spTgt spid="145"/>
                                        </p:tgtEl>
                                      </p:cBhvr>
                                    </p:animEffect>
                                  </p:childTnLst>
                                </p:cTn>
                              </p:par>
                            </p:childTnLst>
                          </p:cTn>
                        </p:par>
                        <p:par>
                          <p:cTn fill="hold" id="95" nodeType="afterGroup">
                            <p:stCondLst>
                              <p:cond delay="2205"/>
                            </p:stCondLst>
                            <p:childTnLst>
                              <p:par>
                                <p:cTn fill="hold" id="96" nodeType="afterEffect" presetClass="entr" presetID="22" presetSubtype="8">
                                  <p:stCondLst>
                                    <p:cond delay="0"/>
                                  </p:stCondLst>
                                  <p:childTnLst>
                                    <p:set>
                                      <p:cBhvr>
                                        <p:cTn dur="1" fill="hold" id="97">
                                          <p:stCondLst>
                                            <p:cond delay="0"/>
                                          </p:stCondLst>
                                        </p:cTn>
                                        <p:tgtEl>
                                          <p:spTgt spid="127"/>
                                        </p:tgtEl>
                                        <p:attrNameLst>
                                          <p:attrName>style.visibility</p:attrName>
                                        </p:attrNameLst>
                                      </p:cBhvr>
                                      <p:to>
                                        <p:strVal val="visible"/>
                                      </p:to>
                                    </p:set>
                                    <p:animEffect filter="wipe(left)" transition="in">
                                      <p:cBhvr>
                                        <p:cTn dur="500" id="98"/>
                                        <p:tgtEl>
                                          <p:spTgt spid="127"/>
                                        </p:tgtEl>
                                      </p:cBhvr>
                                    </p:animEffect>
                                  </p:childTnLst>
                                </p:cTn>
                              </p:par>
                            </p:childTnLst>
                          </p:cTn>
                        </p:par>
                        <p:par>
                          <p:cTn fill="hold" id="99" nodeType="afterGroup">
                            <p:stCondLst>
                              <p:cond delay="2705"/>
                            </p:stCondLst>
                            <p:childTnLst>
                              <p:par>
                                <p:cTn fill="hold" id="100" nodeType="afterEffect" presetClass="entr" presetID="12" presetSubtype="8">
                                  <p:stCondLst>
                                    <p:cond delay="0"/>
                                  </p:stCondLst>
                                  <p:childTnLst>
                                    <p:set>
                                      <p:cBhvr>
                                        <p:cTn dur="1" fill="hold" id="101">
                                          <p:stCondLst>
                                            <p:cond delay="0"/>
                                          </p:stCondLst>
                                        </p:cTn>
                                        <p:tgtEl>
                                          <p:spTgt spid="133"/>
                                        </p:tgtEl>
                                        <p:attrNameLst>
                                          <p:attrName>style.visibility</p:attrName>
                                        </p:attrNameLst>
                                      </p:cBhvr>
                                      <p:to>
                                        <p:strVal val="visible"/>
                                      </p:to>
                                    </p:set>
                                    <p:anim calcmode="lin" valueType="num">
                                      <p:cBhvr>
                                        <p:cTn dur="500" id="102"/>
                                        <p:tgtEl>
                                          <p:spTgt spid="133"/>
                                        </p:tgtEl>
                                        <p:attrNameLst>
                                          <p:attrName>ppt_x</p:attrName>
                                        </p:attrNameLst>
                                      </p:cBhvr>
                                      <p:tavLst>
                                        <p:tav tm="0">
                                          <p:val>
                                            <p:strVal val="#ppt_x-#ppt_w*1.125000"/>
                                          </p:val>
                                        </p:tav>
                                        <p:tav tm="100000">
                                          <p:val>
                                            <p:strVal val="#ppt_x"/>
                                          </p:val>
                                        </p:tav>
                                      </p:tavLst>
                                    </p:anim>
                                    <p:animEffect filter="wipe(right)" transition="in">
                                      <p:cBhvr>
                                        <p:cTn dur="500" id="103"/>
                                        <p:tgtEl>
                                          <p:spTgt spid="133"/>
                                        </p:tgtEl>
                                      </p:cBhvr>
                                    </p:animEffect>
                                  </p:childTnLst>
                                </p:cTn>
                              </p:par>
                            </p:childTnLst>
                          </p:cTn>
                        </p:par>
                        <p:par>
                          <p:cTn fill="hold" id="104" nodeType="afterGroup">
                            <p:stCondLst>
                              <p:cond delay="3205"/>
                            </p:stCondLst>
                            <p:childTnLst>
                              <p:par>
                                <p:cTn fill="hold" grpId="0" id="105" nodeType="afterEffect" presetClass="entr" presetID="12" presetSubtype="4">
                                  <p:stCondLst>
                                    <p:cond delay="0"/>
                                  </p:stCondLst>
                                  <p:childTnLst>
                                    <p:set>
                                      <p:cBhvr>
                                        <p:cTn dur="1" fill="hold" id="106">
                                          <p:stCondLst>
                                            <p:cond delay="0"/>
                                          </p:stCondLst>
                                        </p:cTn>
                                        <p:tgtEl>
                                          <p:spTgt spid="146"/>
                                        </p:tgtEl>
                                        <p:attrNameLst>
                                          <p:attrName>style.visibility</p:attrName>
                                        </p:attrNameLst>
                                      </p:cBhvr>
                                      <p:to>
                                        <p:strVal val="visible"/>
                                      </p:to>
                                    </p:set>
                                    <p:anim calcmode="lin" valueType="num">
                                      <p:cBhvr>
                                        <p:cTn dur="500" id="107"/>
                                        <p:tgtEl>
                                          <p:spTgt spid="146"/>
                                        </p:tgtEl>
                                        <p:attrNameLst>
                                          <p:attrName>ppt_y</p:attrName>
                                        </p:attrNameLst>
                                      </p:cBhvr>
                                      <p:tavLst>
                                        <p:tav tm="0">
                                          <p:val>
                                            <p:strVal val="#ppt_y+#ppt_h*1.125000"/>
                                          </p:val>
                                        </p:tav>
                                        <p:tav tm="100000">
                                          <p:val>
                                            <p:strVal val="#ppt_y"/>
                                          </p:val>
                                        </p:tav>
                                      </p:tavLst>
                                    </p:anim>
                                    <p:animEffect filter="wipe(up)" transition="in">
                                      <p:cBhvr>
                                        <p:cTn dur="500" id="108"/>
                                        <p:tgtEl>
                                          <p:spTgt spid="146"/>
                                        </p:tgtEl>
                                      </p:cBhvr>
                                    </p:animEffect>
                                  </p:childTnLst>
                                </p:cTn>
                              </p:par>
                              <p:par>
                                <p:cTn fill="hold" grpId="0" id="109" nodeType="withEffect" presetClass="entr" presetID="12" presetSubtype="1">
                                  <p:stCondLst>
                                    <p:cond delay="0"/>
                                  </p:stCondLst>
                                  <p:childTnLst>
                                    <p:set>
                                      <p:cBhvr>
                                        <p:cTn dur="1" fill="hold" id="110">
                                          <p:stCondLst>
                                            <p:cond delay="0"/>
                                          </p:stCondLst>
                                        </p:cTn>
                                        <p:tgtEl>
                                          <p:spTgt spid="147"/>
                                        </p:tgtEl>
                                        <p:attrNameLst>
                                          <p:attrName>style.visibility</p:attrName>
                                        </p:attrNameLst>
                                      </p:cBhvr>
                                      <p:to>
                                        <p:strVal val="visible"/>
                                      </p:to>
                                    </p:set>
                                    <p:anim calcmode="lin" valueType="num">
                                      <p:cBhvr>
                                        <p:cTn dur="500" id="111"/>
                                        <p:tgtEl>
                                          <p:spTgt spid="147"/>
                                        </p:tgtEl>
                                        <p:attrNameLst>
                                          <p:attrName>ppt_y</p:attrName>
                                        </p:attrNameLst>
                                      </p:cBhvr>
                                      <p:tavLst>
                                        <p:tav tm="0">
                                          <p:val>
                                            <p:strVal val="#ppt_y-#ppt_h*1.125000"/>
                                          </p:val>
                                        </p:tav>
                                        <p:tav tm="100000">
                                          <p:val>
                                            <p:strVal val="#ppt_y"/>
                                          </p:val>
                                        </p:tav>
                                      </p:tavLst>
                                    </p:anim>
                                    <p:animEffect filter="wipe(down)" transition="in">
                                      <p:cBhvr>
                                        <p:cTn dur="500" id="112"/>
                                        <p:tgtEl>
                                          <p:spTgt spid="147"/>
                                        </p:tgtEl>
                                      </p:cBhvr>
                                    </p:animEffect>
                                  </p:childTnLst>
                                </p:cTn>
                              </p:par>
                            </p:childTnLst>
                          </p:cTn>
                        </p:par>
                      </p:childTnLst>
                    </p:cTn>
                  </p:par>
                </p:childTnLst>
              </p:cTn>
              <p:prevCondLst>
                <p:cond delay="0" evt="onPrev">
                  <p:tgtEl>
                    <p:sldTgt/>
                  </p:tgtEl>
                </p:cond>
              </p:prevCondLst>
              <p:nextCondLst>
                <p:cond delay="0" evt="onNext">
                  <p:tgtEl>
                    <p:sldTgt/>
                  </p:tgtEl>
                </p:cond>
              </p:nextCondLst>
            </p:seq>
            <p:audio>
              <p:cMediaNode vol="80000">
                <p:cTn display="0" fill="hold" id="72">
                  <p:stCondLst>
                    <p:cond delay="indefinite"/>
                  </p:stCondLst>
                  <p:endCondLst>
                    <p:cond delay="0" evt="onPrev">
                      <p:tgtEl>
                        <p:sldTgt/>
                      </p:tgtEl>
                    </p:cond>
                    <p:cond delay="0" evt="onStopAudio">
                      <p:tgtEl>
                        <p:sldTgt/>
                      </p:tgtEl>
                    </p:cond>
                  </p:endCondLst>
                </p:cTn>
                <p:tgtEl>
                  <p:spTgt spid="59"/>
                </p:tgtEl>
              </p:cMediaNode>
            </p:audio>
          </p:childTnLst>
        </p:cTn>
      </p:par>
    </p:tnLst>
    <p:bldLst>
      <p:bldP grpId="0" spid="138"/>
      <p:bldP grpId="0" spid="139"/>
      <p:bldP grpId="0" spid="140"/>
      <p:bldP grpId="0" spid="141"/>
      <p:bldP grpId="0" spid="142"/>
      <p:bldP grpId="0" spid="143"/>
      <p:bldP grpId="0" spid="144"/>
      <p:bldP grpId="0" spid="145"/>
      <p:bldP grpId="0" spid="146"/>
      <p:bldP grpId="0" spid="147"/>
      <p:bldP grpId="0" spid="51"/>
      <p:bldP grpId="0" spid="54"/>
    </p:bldLst>
  </p:timing>
  <p:extLst mod="1">
    <p:ext uri="{E180D4A7-C9FB-4DFB-919C-405C955672EB}">
      <p14:showEvtLst>
        <p14:playEvt objId="59" time="1316"/>
        <p14:stopEvt objId="59" time="2092"/>
      </p14:showEvtLst>
    </p:ext>
  </p:extLst>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1000" r="-1000"/>
          </a:stretch>
        </a:blipFill>
        <a:effectLst/>
      </p:bgPr>
    </p:bg>
    <p:spTree>
      <p:nvGrpSpPr>
        <p:cNvPr id="1" name=""/>
        <p:cNvGrpSpPr/>
        <p:nvPr/>
      </p:nvGrpSpPr>
      <p:grpSpPr>
        <a:xfrm>
          <a:off x="0" y="0"/>
          <a:ext cx="0" cy="0"/>
        </a:xfrm>
      </p:grpSpPr>
      <p:sp>
        <p:nvSpPr>
          <p:cNvPr id="2" name="TextBox 4"/>
          <p:cNvSpPr txBox="1"/>
          <p:nvPr/>
        </p:nvSpPr>
        <p:spPr>
          <a:xfrm>
            <a:off x="6804753" y="1944108"/>
            <a:ext cx="1706880" cy="914400"/>
          </a:xfrm>
          <a:prstGeom prst="rect">
            <a:avLst/>
          </a:prstGeom>
          <a:noFill/>
        </p:spPr>
        <p:txBody>
          <a:bodyPr rtlCol="0" wrap="none">
            <a:spAutoFit/>
          </a:bodyPr>
          <a:lstStyle/>
          <a:p>
            <a:r>
              <a:rPr altLang="zh-CN" lang="en-US" spc="300" sz="5400">
                <a:solidFill>
                  <a:schemeClr val="bg1"/>
                </a:solidFill>
                <a:latin charset="-122" panose="02010600030101010101" pitchFamily="2" typeface="黑体"/>
                <a:ea charset="-122" panose="02010600030101010101" pitchFamily="2" typeface="黑体"/>
              </a:rPr>
              <a:t>2018</a:t>
            </a:r>
          </a:p>
        </p:txBody>
      </p:sp>
      <p:sp>
        <p:nvSpPr>
          <p:cNvPr id="3" name="TextBox 5"/>
          <p:cNvSpPr txBox="1"/>
          <p:nvPr/>
        </p:nvSpPr>
        <p:spPr>
          <a:xfrm>
            <a:off x="4860592" y="2655461"/>
            <a:ext cx="3637280" cy="579120"/>
          </a:xfrm>
          <a:prstGeom prst="rect">
            <a:avLst/>
          </a:prstGeom>
          <a:noFill/>
        </p:spPr>
        <p:txBody>
          <a:bodyPr rtlCol="0" wrap="none">
            <a:spAutoFit/>
          </a:bodyPr>
          <a:lstStyle/>
          <a:p>
            <a:r>
              <a:rPr altLang="en-US" lang="zh-CN" sz="3200">
                <a:solidFill>
                  <a:srgbClr val="00AEEF"/>
                </a:solidFill>
                <a:latin charset="-122" panose="02010600030101010101" pitchFamily="2" typeface="黑体"/>
                <a:ea charset="-122" panose="02010600030101010101" pitchFamily="2" typeface="黑体"/>
              </a:rPr>
              <a:t>演示完毕 感谢聆听</a:t>
            </a:r>
          </a:p>
        </p:txBody>
      </p:sp>
      <p:sp>
        <p:nvSpPr>
          <p:cNvPr id="4" name="TextBox 6"/>
          <p:cNvSpPr txBox="1"/>
          <p:nvPr/>
        </p:nvSpPr>
        <p:spPr>
          <a:xfrm>
            <a:off x="6588735" y="3163872"/>
            <a:ext cx="1833880" cy="289560"/>
          </a:xfrm>
          <a:prstGeom prst="rect">
            <a:avLst/>
          </a:prstGeom>
          <a:noFill/>
        </p:spPr>
        <p:txBody>
          <a:bodyPr rtlCol="0" wrap="none">
            <a:spAutoFit/>
          </a:bodyPr>
          <a:lstStyle/>
          <a:p>
            <a:r>
              <a:rPr altLang="zh-CN" lang="en-US" sz="1300">
                <a:solidFill>
                  <a:schemeClr val="bg1"/>
                </a:solidFill>
                <a:latin charset="-122" panose="02010600030101010101" pitchFamily="2" typeface="黑体"/>
                <a:ea charset="-122" panose="02010600030101010101" pitchFamily="2" typeface="黑体"/>
              </a:rPr>
              <a:t>Thanks for listening</a:t>
            </a:r>
          </a:p>
        </p:txBody>
      </p:sp>
      <p:cxnSp>
        <p:nvCxnSpPr>
          <p:cNvPr id="5" name="直接连接符 4"/>
          <p:cNvCxnSpPr/>
          <p:nvPr/>
        </p:nvCxnSpPr>
        <p:spPr>
          <a:xfrm>
            <a:off x="7776822" y="3600246"/>
            <a:ext cx="54005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Box 8"/>
          <p:cNvSpPr txBox="1"/>
          <p:nvPr/>
        </p:nvSpPr>
        <p:spPr>
          <a:xfrm>
            <a:off x="4324529" y="3672284"/>
            <a:ext cx="4094480" cy="335280"/>
          </a:xfrm>
          <a:prstGeom prst="rect">
            <a:avLst/>
          </a:prstGeom>
          <a:noFill/>
        </p:spPr>
        <p:txBody>
          <a:bodyPr rtlCol="0" wrap="none">
            <a:spAutoFit/>
          </a:bodyPr>
          <a:lstStyle/>
          <a:p>
            <a:pPr algn="r"/>
            <a:r>
              <a:rPr altLang="zh-CN" lang="en-US" sz="800">
                <a:solidFill>
                  <a:schemeClr val="bg1"/>
                </a:solidFill>
                <a:latin charset="-122" panose="02010600030101010101" pitchFamily="2" typeface="黑体"/>
                <a:ea charset="-122" panose="02010600030101010101" pitchFamily="2" typeface="黑体"/>
              </a:rPr>
              <a:t>A collection of data that can not be caught, managed, and processed by conven</a:t>
            </a:r>
          </a:p>
          <a:p>
            <a:pPr algn="r"/>
            <a:r>
              <a:rPr altLang="zh-CN" lang="en-US" sz="800">
                <a:solidFill>
                  <a:schemeClr val="bg1"/>
                </a:solidFill>
                <a:latin charset="-122" panose="02010600030101010101" pitchFamily="2" typeface="黑体"/>
                <a:ea charset="-122" panose="02010600030101010101" pitchFamily="2" typeface="黑体"/>
              </a:rPr>
              <a:t>tional software tools within a given time scale,</a:t>
            </a:r>
          </a:p>
        </p:txBody>
      </p:sp>
    </p:spTree>
    <p:extLst>
      <p:ext uri="{BB962C8B-B14F-4D97-AF65-F5344CB8AC3E}">
        <p14:creationId val="2712209393"/>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grpId="1" id="13" nodeType="afterEffect" presetClass="emph" presetID="26" presetSubtype="0">
                                  <p:stCondLst>
                                    <p:cond delay="0"/>
                                  </p:stCondLst>
                                  <p:iterate type="lt">
                                    <p:tmPct val="0"/>
                                  </p:iterate>
                                  <p:childTnLst>
                                    <p:animEffect filter="fade" transition="out">
                                      <p:cBhvr>
                                        <p:cTn dur="500" id="14" tmFilter="0, 0; .2, .5; .8, .5; 1, 0"/>
                                        <p:tgtEl>
                                          <p:spTgt spid="2"/>
                                        </p:tgtEl>
                                      </p:cBhvr>
                                    </p:animEffect>
                                    <p:animScale>
                                      <p:cBhvr>
                                        <p:cTn autoRev="1" dur="250" fill="hold" id="15"/>
                                        <p:tgtEl>
                                          <p:spTgt spid="2"/>
                                        </p:tgtEl>
                                      </p:cBhvr>
                                      <p:by x="105000" y="105000"/>
                                    </p:animScale>
                                  </p:childTnLst>
                                </p:cTn>
                              </p:par>
                            </p:childTnLst>
                          </p:cTn>
                        </p:par>
                        <p:par>
                          <p:cTn fill="hold" id="16" nodeType="afterGroup">
                            <p:stCondLst>
                              <p:cond delay="100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3"/>
                                        </p:tgtEl>
                                        <p:attrNameLst>
                                          <p:attrName>style.visibility</p:attrName>
                                        </p:attrNameLst>
                                      </p:cBhvr>
                                      <p:to>
                                        <p:strVal val="visible"/>
                                      </p:to>
                                    </p:set>
                                    <p:anim calcmode="lin" valueType="num">
                                      <p:cBhvr>
                                        <p:cTn dur="500" fill="hold" id="19"/>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3"/>
                                        </p:tgtEl>
                                        <p:attrNameLst>
                                          <p:attrName>ppt_y</p:attrName>
                                        </p:attrNameLst>
                                      </p:cBhvr>
                                      <p:tavLst>
                                        <p:tav tm="0">
                                          <p:val>
                                            <p:strVal val="#ppt_y"/>
                                          </p:val>
                                        </p:tav>
                                        <p:tav tm="100000">
                                          <p:val>
                                            <p:strVal val="#ppt_y"/>
                                          </p:val>
                                        </p:tav>
                                      </p:tavLst>
                                    </p:anim>
                                    <p:anim calcmode="lin" valueType="num">
                                      <p:cBhvr>
                                        <p:cTn dur="500" fill="hold" id="21"/>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3"/>
                                        </p:tgtEl>
                                      </p:cBhvr>
                                    </p:animEffect>
                                  </p:childTnLst>
                                </p:cTn>
                              </p:par>
                            </p:childTnLst>
                          </p:cTn>
                        </p:par>
                        <p:par>
                          <p:cTn fill="hold" id="24" nodeType="afterGroup">
                            <p:stCondLst>
                              <p:cond delay="1500"/>
                            </p:stCondLst>
                            <p:childTnLst>
                              <p:par>
                                <p:cTn fill="hold" grpId="1" id="25" nodeType="afterEffect" presetClass="emph" presetID="26" presetSubtype="0">
                                  <p:stCondLst>
                                    <p:cond delay="0"/>
                                  </p:stCondLst>
                                  <p:iterate type="lt">
                                    <p:tmPct val="0"/>
                                  </p:iterate>
                                  <p:childTnLst>
                                    <p:animEffect filter="fade" transition="out">
                                      <p:cBhvr>
                                        <p:cTn dur="500" id="26" tmFilter="0, 0; .2, .5; .8, .5; 1, 0"/>
                                        <p:tgtEl>
                                          <p:spTgt spid="3"/>
                                        </p:tgtEl>
                                      </p:cBhvr>
                                    </p:animEffect>
                                    <p:animScale>
                                      <p:cBhvr>
                                        <p:cTn autoRev="1" dur="250" fill="hold" id="27"/>
                                        <p:tgtEl>
                                          <p:spTgt spid="3"/>
                                        </p:tgtEl>
                                      </p:cBhvr>
                                      <p:by x="105000" y="105000"/>
                                    </p:animScale>
                                  </p:childTnLst>
                                </p:cTn>
                              </p:par>
                            </p:childTnLst>
                          </p:cTn>
                        </p:par>
                        <p:par>
                          <p:cTn fill="hold" id="28" nodeType="afterGroup">
                            <p:stCondLst>
                              <p:cond delay="2000"/>
                            </p:stCondLst>
                            <p:childTnLst>
                              <p:par>
                                <p:cTn fill="hold" grpId="0" id="29" nodeType="afterEffect" presetClass="entr" presetID="41" presetSubtype="0">
                                  <p:stCondLst>
                                    <p:cond delay="0"/>
                                  </p:stCondLst>
                                  <p:iterate type="lt">
                                    <p:tmPct val="10000"/>
                                  </p:iterate>
                                  <p:childTnLst>
                                    <p:set>
                                      <p:cBhvr>
                                        <p:cTn dur="1" fill="hold" id="30">
                                          <p:stCondLst>
                                            <p:cond delay="0"/>
                                          </p:stCondLst>
                                        </p:cTn>
                                        <p:tgtEl>
                                          <p:spTgt spid="4"/>
                                        </p:tgtEl>
                                        <p:attrNameLst>
                                          <p:attrName>style.visibility</p:attrName>
                                        </p:attrNameLst>
                                      </p:cBhvr>
                                      <p:to>
                                        <p:strVal val="visible"/>
                                      </p:to>
                                    </p:set>
                                    <p:anim calcmode="lin" valueType="num">
                                      <p:cBhvr>
                                        <p:cTn dur="500" fill="hold" id="31"/>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2"/>
                                        <p:tgtEl>
                                          <p:spTgt spid="4"/>
                                        </p:tgtEl>
                                        <p:attrNameLst>
                                          <p:attrName>ppt_y</p:attrName>
                                        </p:attrNameLst>
                                      </p:cBhvr>
                                      <p:tavLst>
                                        <p:tav tm="0">
                                          <p:val>
                                            <p:strVal val="#ppt_y"/>
                                          </p:val>
                                        </p:tav>
                                        <p:tav tm="100000">
                                          <p:val>
                                            <p:strVal val="#ppt_y"/>
                                          </p:val>
                                        </p:tav>
                                      </p:tavLst>
                                    </p:anim>
                                    <p:anim calcmode="lin" valueType="num">
                                      <p:cBhvr>
                                        <p:cTn dur="500" fill="hold" id="33"/>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4"/>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5" tmFilter="0,0; .5, 1; 1, 1"/>
                                        <p:tgtEl>
                                          <p:spTgt spid="4"/>
                                        </p:tgtEl>
                                      </p:cBhvr>
                                    </p:animEffect>
                                  </p:childTnLst>
                                </p:cTn>
                              </p:par>
                            </p:childTnLst>
                          </p:cTn>
                        </p:par>
                        <p:par>
                          <p:cTn fill="hold" id="36" nodeType="afterGroup">
                            <p:stCondLst>
                              <p:cond delay="2500"/>
                            </p:stCondLst>
                            <p:childTnLst>
                              <p:par>
                                <p:cTn fill="hold" id="37" nodeType="afterEffect" presetClass="entr" presetID="22" presetSubtype="8">
                                  <p:stCondLst>
                                    <p:cond delay="0"/>
                                  </p:stCondLst>
                                  <p:childTnLst>
                                    <p:set>
                                      <p:cBhvr>
                                        <p:cTn dur="1" fill="hold" id="38">
                                          <p:stCondLst>
                                            <p:cond delay="0"/>
                                          </p:stCondLst>
                                        </p:cTn>
                                        <p:tgtEl>
                                          <p:spTgt spid="5"/>
                                        </p:tgtEl>
                                        <p:attrNameLst>
                                          <p:attrName>style.visibility</p:attrName>
                                        </p:attrNameLst>
                                      </p:cBhvr>
                                      <p:to>
                                        <p:strVal val="visible"/>
                                      </p:to>
                                    </p:set>
                                    <p:animEffect filter="wipe(left)" transition="in">
                                      <p:cBhvr>
                                        <p:cTn dur="500" id="39"/>
                                        <p:tgtEl>
                                          <p:spTgt spid="5"/>
                                        </p:tgtEl>
                                      </p:cBhvr>
                                    </p:animEffect>
                                  </p:childTnLst>
                                </p:cTn>
                              </p:par>
                            </p:childTnLst>
                          </p:cTn>
                        </p:par>
                        <p:par>
                          <p:cTn fill="hold" id="40" nodeType="afterGroup">
                            <p:stCondLst>
                              <p:cond delay="3000"/>
                            </p:stCondLst>
                            <p:childTnLst>
                              <p:par>
                                <p:cTn fill="hold" grpId="0" id="41" nodeType="afterEffect" presetClass="entr" presetID="42" presetSubtype="0">
                                  <p:stCondLst>
                                    <p:cond delay="0"/>
                                  </p:stCondLst>
                                  <p:childTnLst>
                                    <p:set>
                                      <p:cBhvr>
                                        <p:cTn dur="1" fill="hold" id="42">
                                          <p:stCondLst>
                                            <p:cond delay="0"/>
                                          </p:stCondLst>
                                        </p:cTn>
                                        <p:tgtEl>
                                          <p:spTgt spid="6"/>
                                        </p:tgtEl>
                                        <p:attrNameLst>
                                          <p:attrName>style.visibility</p:attrName>
                                        </p:attrNameLst>
                                      </p:cBhvr>
                                      <p:to>
                                        <p:strVal val="visible"/>
                                      </p:to>
                                    </p:set>
                                    <p:animEffect filter="fade" transition="in">
                                      <p:cBhvr>
                                        <p:cTn dur="1000" id="43"/>
                                        <p:tgtEl>
                                          <p:spTgt spid="6"/>
                                        </p:tgtEl>
                                      </p:cBhvr>
                                    </p:animEffect>
                                    <p:anim calcmode="lin" valueType="num">
                                      <p:cBhvr>
                                        <p:cTn dur="1000" fill="hold" id="44"/>
                                        <p:tgtEl>
                                          <p:spTgt spid="6"/>
                                        </p:tgtEl>
                                        <p:attrNameLst>
                                          <p:attrName>ppt_x</p:attrName>
                                        </p:attrNameLst>
                                      </p:cBhvr>
                                      <p:tavLst>
                                        <p:tav tm="0">
                                          <p:val>
                                            <p:strVal val="#ppt_x"/>
                                          </p:val>
                                        </p:tav>
                                        <p:tav tm="100000">
                                          <p:val>
                                            <p:strVal val="#ppt_x"/>
                                          </p:val>
                                        </p:tav>
                                      </p:tavLst>
                                    </p:anim>
                                    <p:anim calcmode="lin" valueType="num">
                                      <p:cBhvr>
                                        <p:cTn dur="1000" fill="hold" id="45"/>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0" spid="4"/>
      <p:bldP grpId="0" spid="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rot="20295376">
            <a:off x="3231895" y="-3391568"/>
            <a:ext cx="12281658" cy="6783135"/>
          </a:xfrm>
          <a:prstGeom prst="rect">
            <a:avLst/>
          </a:prstGeom>
        </p:spPr>
      </p:pic>
      <p:sp>
        <p:nvSpPr>
          <p:cNvPr id="19" name="TextBox 10"/>
          <p:cNvSpPr txBox="1"/>
          <p:nvPr/>
        </p:nvSpPr>
        <p:spPr>
          <a:xfrm>
            <a:off x="1188194" y="3005020"/>
            <a:ext cx="2545080" cy="518160"/>
          </a:xfrm>
          <a:prstGeom prst="rect">
            <a:avLst/>
          </a:prstGeom>
          <a:noFill/>
        </p:spPr>
        <p:txBody>
          <a:bodyPr rtlCol="0" wrap="none">
            <a:spAutoFit/>
          </a:bodyPr>
          <a:lstStyle/>
          <a:p>
            <a:r>
              <a:rPr altLang="en-US" lang="zh-CN" spc="300" sz="2800">
                <a:solidFill>
                  <a:srgbClr val="0070C0"/>
                </a:solidFill>
                <a:latin charset="-122" panose="02010600030101010101" pitchFamily="2" typeface="黑体"/>
                <a:ea charset="-122" panose="02010600030101010101" pitchFamily="2" typeface="黑体"/>
              </a:rPr>
              <a:t>单击添加标题</a:t>
            </a:r>
          </a:p>
        </p:txBody>
      </p:sp>
      <p:sp>
        <p:nvSpPr>
          <p:cNvPr id="20" name="TextBox 11"/>
          <p:cNvSpPr txBox="1"/>
          <p:nvPr/>
        </p:nvSpPr>
        <p:spPr>
          <a:xfrm>
            <a:off x="1260292" y="3564725"/>
            <a:ext cx="3884930" cy="426720"/>
          </a:xfrm>
          <a:prstGeom prst="rect">
            <a:avLst/>
          </a:prstGeom>
          <a:noFill/>
        </p:spPr>
        <p:txBody>
          <a:bodyPr rtlCol="0" wrap="none">
            <a:spAutoFit/>
          </a:bodyPr>
          <a:lstStyle/>
          <a:p>
            <a:r>
              <a:rPr altLang="zh-CN" lang="en-US" sz="1100">
                <a:solidFill>
                  <a:schemeClr val="bg1"/>
                </a:solidFill>
                <a:latin charset="-122" panose="01010104010101010101" pitchFamily="2" typeface="汉仪细等线"/>
                <a:ea charset="-122" panose="01010104010101010101" pitchFamily="2" typeface="汉仪细等线"/>
              </a:rPr>
              <a:t>Please click enter to Please click enter add</a:t>
            </a:r>
          </a:p>
          <a:p>
            <a:r>
              <a:rPr altLang="zh-CN" lang="en-US" sz="1100">
                <a:solidFill>
                  <a:schemeClr val="bg1"/>
                </a:solidFill>
                <a:latin charset="-122" panose="01010104010101010101" pitchFamily="2" typeface="汉仪细等线"/>
                <a:ea charset="-122" panose="01010104010101010101" pitchFamily="2" typeface="汉仪细等线"/>
              </a:rPr>
              <a:t>text content Please click enter </a:t>
            </a:r>
          </a:p>
        </p:txBody>
      </p:sp>
      <p:sp>
        <p:nvSpPr>
          <p:cNvPr id="21" name="TextBox 21"/>
          <p:cNvSpPr txBox="1"/>
          <p:nvPr/>
        </p:nvSpPr>
        <p:spPr>
          <a:xfrm>
            <a:off x="1188194" y="1306180"/>
            <a:ext cx="2487930" cy="1844040"/>
          </a:xfrm>
          <a:prstGeom prst="rect">
            <a:avLst/>
          </a:prstGeom>
          <a:noFill/>
        </p:spPr>
        <p:txBody>
          <a:bodyPr rtlCol="0" wrap="none">
            <a:spAutoFit/>
          </a:bodyPr>
          <a:lstStyle/>
          <a:p>
            <a:r>
              <a:rPr altLang="zh-CN" lang="en-US" spc="300" sz="11500">
                <a:solidFill>
                  <a:srgbClr val="0070C0"/>
                </a:solidFill>
                <a:latin charset="-122" panose="02010600030101010101" pitchFamily="2" typeface="黑体"/>
                <a:ea charset="-122" panose="02010600030101010101" pitchFamily="2" typeface="黑体"/>
              </a:rPr>
              <a:t>01.</a:t>
            </a:r>
          </a:p>
        </p:txBody>
      </p:sp>
    </p:spTree>
    <p:extLst>
      <p:ext uri="{BB962C8B-B14F-4D97-AF65-F5344CB8AC3E}">
        <p14:creationId val="3321005204"/>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3" id="5" nodeType="afterEffect" presetClass="entr" presetID="10"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500" id="7"/>
                                        <p:tgtEl>
                                          <p:spTgt spid="21"/>
                                        </p:tgtEl>
                                      </p:cBhvr>
                                    </p:animEffect>
                                  </p:childTnLst>
                                </p:cTn>
                              </p:par>
                            </p:childTnLst>
                          </p:cTn>
                        </p:par>
                        <p:par>
                          <p:cTn fill="hold" id="8" nodeType="afterGroup">
                            <p:stCondLst>
                              <p:cond delay="500"/>
                            </p:stCondLst>
                            <p:childTnLst>
                              <p:par>
                                <p:cTn fill="hold" grpId="0" id="9" nodeType="afterEffect" presetClass="emph" presetID="35" presetSubtype="0">
                                  <p:stCondLst>
                                    <p:cond delay="0"/>
                                  </p:stCondLst>
                                  <p:childTnLst>
                                    <p:anim calcmode="discrete" valueType="str">
                                      <p:cBhvr>
                                        <p:cTn dur="1000" fill="hold" id="10"/>
                                        <p:tgtEl>
                                          <p:spTgt spid="21"/>
                                        </p:tgtEl>
                                        <p:attrNameLst>
                                          <p:attrName>style.visibility</p:attrName>
                                        </p:attrNameLst>
                                      </p:cBhvr>
                                      <p:tavLst>
                                        <p:tav tm="0">
                                          <p:val>
                                            <p:strVal val="hidden"/>
                                          </p:val>
                                        </p:tav>
                                        <p:tav tm="50000">
                                          <p:val>
                                            <p:strVal val="visible"/>
                                          </p:val>
                                        </p:tav>
                                      </p:tavLst>
                                    </p:anim>
                                  </p:childTnLst>
                                </p:cTn>
                              </p:par>
                            </p:childTnLst>
                          </p:cTn>
                        </p:par>
                        <p:par>
                          <p:cTn fill="hold" id="11" nodeType="afterGroup">
                            <p:stCondLst>
                              <p:cond delay="1500"/>
                            </p:stCondLst>
                            <p:childTnLst>
                              <p:par>
                                <p:cTn fill="hold" grpId="1" id="12" nodeType="afterEffect" presetClass="emph" presetID="35" presetSubtype="0">
                                  <p:stCondLst>
                                    <p:cond delay="0"/>
                                  </p:stCondLst>
                                  <p:childTnLst>
                                    <p:anim calcmode="discrete" valueType="str">
                                      <p:cBhvr>
                                        <p:cTn dur="1000" fill="hold" id="13"/>
                                        <p:tgtEl>
                                          <p:spTgt spid="21"/>
                                        </p:tgtEl>
                                        <p:attrNameLst>
                                          <p:attrName>style.visibility</p:attrName>
                                        </p:attrNameLst>
                                      </p:cBhvr>
                                      <p:tavLst>
                                        <p:tav tm="0">
                                          <p:val>
                                            <p:strVal val="hidden"/>
                                          </p:val>
                                        </p:tav>
                                        <p:tav tm="50000">
                                          <p:val>
                                            <p:strVal val="visible"/>
                                          </p:val>
                                        </p:tav>
                                      </p:tavLst>
                                    </p:anim>
                                  </p:childTnLst>
                                </p:cTn>
                              </p:par>
                            </p:childTnLst>
                          </p:cTn>
                        </p:par>
                        <p:par>
                          <p:cTn fill="hold" id="14" nodeType="afterGroup">
                            <p:stCondLst>
                              <p:cond delay="2500"/>
                            </p:stCondLst>
                            <p:childTnLst>
                              <p:par>
                                <p:cTn fill="hold" grpId="0" id="15" nodeType="afterEffect" presetClass="entr" presetID="10" presetSubtype="0">
                                  <p:stCondLst>
                                    <p:cond delay="0"/>
                                  </p:stCondLst>
                                  <p:childTnLst>
                                    <p:set>
                                      <p:cBhvr>
                                        <p:cTn dur="1" fill="hold" id="16">
                                          <p:stCondLst>
                                            <p:cond delay="0"/>
                                          </p:stCondLst>
                                        </p:cTn>
                                        <p:tgtEl>
                                          <p:spTgt spid="19"/>
                                        </p:tgtEl>
                                        <p:attrNameLst>
                                          <p:attrName>style.visibility</p:attrName>
                                        </p:attrNameLst>
                                      </p:cBhvr>
                                      <p:to>
                                        <p:strVal val="visible"/>
                                      </p:to>
                                    </p:set>
                                    <p:animEffect filter="fade" transition="in">
                                      <p:cBhvr>
                                        <p:cTn dur="500" id="17"/>
                                        <p:tgtEl>
                                          <p:spTgt spid="19"/>
                                        </p:tgtEl>
                                      </p:cBhvr>
                                    </p:animEffect>
                                  </p:childTnLst>
                                </p:cTn>
                              </p:par>
                            </p:childTnLst>
                          </p:cTn>
                        </p:par>
                        <p:par>
                          <p:cTn fill="hold" id="18" nodeType="afterGroup">
                            <p:stCondLst>
                              <p:cond delay="3000"/>
                            </p:stCondLst>
                            <p:childTnLst>
                              <p:par>
                                <p:cTn fill="hold" grpId="1" id="19" nodeType="afterEffect" presetClass="emph" presetID="26" presetSubtype="0">
                                  <p:stCondLst>
                                    <p:cond delay="0"/>
                                  </p:stCondLst>
                                  <p:childTnLst>
                                    <p:animEffect filter="fade" transition="out">
                                      <p:cBhvr>
                                        <p:cTn dur="500" id="20" tmFilter="0, 0; .2, .5; .8, .5; 1, 0"/>
                                        <p:tgtEl>
                                          <p:spTgt spid="19"/>
                                        </p:tgtEl>
                                      </p:cBhvr>
                                    </p:animEffect>
                                    <p:animScale>
                                      <p:cBhvr>
                                        <p:cTn autoRev="1" dur="250" fill="hold" id="21"/>
                                        <p:tgtEl>
                                          <p:spTgt spid="19"/>
                                        </p:tgtEl>
                                      </p:cBhvr>
                                      <p:by x="105000" y="105000"/>
                                    </p:animScale>
                                  </p:childTnLst>
                                </p:cTn>
                              </p:par>
                            </p:childTnLst>
                          </p:cTn>
                        </p:par>
                        <p:par>
                          <p:cTn fill="hold" id="22" nodeType="afterGroup">
                            <p:stCondLst>
                              <p:cond delay="35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20"/>
                                        </p:tgtEl>
                                        <p:attrNameLst>
                                          <p:attrName>style.visibility</p:attrName>
                                        </p:attrNameLst>
                                      </p:cBhvr>
                                      <p:to>
                                        <p:strVal val="visible"/>
                                      </p:to>
                                    </p:set>
                                    <p:anim calcmode="lin" valueType="num">
                                      <p:cBhvr>
                                        <p:cTn dur="200" fill="hold" id="25"/>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200" fill="hold" id="26"/>
                                        <p:tgtEl>
                                          <p:spTgt spid="20"/>
                                        </p:tgtEl>
                                        <p:attrNameLst>
                                          <p:attrName>ppt_y</p:attrName>
                                        </p:attrNameLst>
                                      </p:cBhvr>
                                      <p:tavLst>
                                        <p:tav tm="0">
                                          <p:val>
                                            <p:strVal val="#ppt_y"/>
                                          </p:val>
                                        </p:tav>
                                        <p:tav tm="100000">
                                          <p:val>
                                            <p:strVal val="#ppt_y"/>
                                          </p:val>
                                        </p:tav>
                                      </p:tavLst>
                                    </p:anim>
                                    <p:anim calcmode="lin" valueType="num">
                                      <p:cBhvr>
                                        <p:cTn dur="200" fill="hold" id="27"/>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200" fill="hold" id="28"/>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200" id="29" tmFilter="0,0; .5, 1; 1, 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1" spid="19"/>
      <p:bldP grpId="0" spid="20"/>
      <p:bldP grpId="0" spid="21"/>
      <p:bldP grpId="1" spid="21"/>
      <p:bldP grpId="3" spid="2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9" name="直接连接符 30"/>
          <p:cNvCxnSpPr>
            <a:stCxn id="23" idx="6"/>
          </p:cNvCxnSpPr>
          <p:nvPr/>
        </p:nvCxnSpPr>
        <p:spPr>
          <a:xfrm>
            <a:off x="2334175" y="2182237"/>
            <a:ext cx="569355" cy="0"/>
          </a:xfrm>
          <a:prstGeom prst="line">
            <a:avLst/>
          </a:prstGeom>
          <a:ln w="12700">
            <a:solidFill>
              <a:srgbClr val="00A4E3"/>
            </a:solidFill>
          </a:ln>
        </p:spPr>
        <p:style>
          <a:lnRef idx="1">
            <a:schemeClr val="accent1"/>
          </a:lnRef>
          <a:fillRef idx="0">
            <a:schemeClr val="accent1"/>
          </a:fillRef>
          <a:effectRef idx="0">
            <a:schemeClr val="accent1"/>
          </a:effectRef>
          <a:fontRef idx="minor">
            <a:schemeClr val="tx1"/>
          </a:fontRef>
        </p:style>
      </p:cxnSp>
      <p:cxnSp>
        <p:nvCxnSpPr>
          <p:cNvPr id="20" name="直接连接符 31"/>
          <p:cNvCxnSpPr/>
          <p:nvPr/>
        </p:nvCxnSpPr>
        <p:spPr>
          <a:xfrm>
            <a:off x="4209599" y="2182237"/>
            <a:ext cx="569355" cy="0"/>
          </a:xfrm>
          <a:prstGeom prst="line">
            <a:avLst/>
          </a:prstGeom>
          <a:ln w="12700">
            <a:solidFill>
              <a:srgbClr val="00A4E3"/>
            </a:solidFill>
          </a:ln>
        </p:spPr>
        <p:style>
          <a:lnRef idx="1">
            <a:schemeClr val="accent1"/>
          </a:lnRef>
          <a:fillRef idx="0">
            <a:schemeClr val="accent1"/>
          </a:fillRef>
          <a:effectRef idx="0">
            <a:schemeClr val="accent1"/>
          </a:effectRef>
          <a:fontRef idx="minor">
            <a:schemeClr val="tx1"/>
          </a:fontRef>
        </p:style>
      </p:cxnSp>
      <p:cxnSp>
        <p:nvCxnSpPr>
          <p:cNvPr id="21" name="直接连接符 34"/>
          <p:cNvCxnSpPr/>
          <p:nvPr/>
        </p:nvCxnSpPr>
        <p:spPr>
          <a:xfrm>
            <a:off x="6091385" y="2162162"/>
            <a:ext cx="569355" cy="0"/>
          </a:xfrm>
          <a:prstGeom prst="line">
            <a:avLst/>
          </a:prstGeom>
          <a:ln w="12700">
            <a:solidFill>
              <a:srgbClr val="00A4E3"/>
            </a:solidFill>
          </a:ln>
        </p:spPr>
        <p:style>
          <a:lnRef idx="1">
            <a:schemeClr val="accent1"/>
          </a:lnRef>
          <a:fillRef idx="0">
            <a:schemeClr val="accent1"/>
          </a:fillRef>
          <a:effectRef idx="0">
            <a:schemeClr val="accent1"/>
          </a:effectRef>
          <a:fontRef idx="minor">
            <a:schemeClr val="tx1"/>
          </a:fontRef>
        </p:style>
      </p:cxnSp>
      <p:grpSp>
        <p:nvGrpSpPr>
          <p:cNvPr id="22" name="Group 117"/>
          <p:cNvGrpSpPr/>
          <p:nvPr/>
        </p:nvGrpSpPr>
        <p:grpSpPr>
          <a:xfrm>
            <a:off x="1028106" y="1532147"/>
            <a:ext cx="1306068" cy="1300182"/>
            <a:chOff x="1043505" y="1563250"/>
            <a:chExt cx="1327145" cy="1327145"/>
          </a:xfrm>
          <a:solidFill>
            <a:srgbClr val="00AEEF"/>
          </a:solidFill>
        </p:grpSpPr>
        <p:sp>
          <p:nvSpPr>
            <p:cNvPr id="23" name="椭圆 27"/>
            <p:cNvSpPr/>
            <p:nvPr/>
          </p:nvSpPr>
          <p:spPr>
            <a:xfrm>
              <a:off x="1043505" y="1563250"/>
              <a:ext cx="1327145" cy="1327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latin typeface="+mn-ea"/>
              </a:endParaRPr>
            </a:p>
          </p:txBody>
        </p:sp>
        <p:sp>
          <p:nvSpPr>
            <p:cNvPr id="24" name="椭圆 23"/>
            <p:cNvSpPr/>
            <p:nvPr/>
          </p:nvSpPr>
          <p:spPr>
            <a:xfrm>
              <a:off x="1086733" y="1605928"/>
              <a:ext cx="1250876" cy="12508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latin typeface="+mn-ea"/>
              </a:endParaRPr>
            </a:p>
          </p:txBody>
        </p:sp>
        <p:sp>
          <p:nvSpPr>
            <p:cNvPr id="25" name="文本框 43"/>
            <p:cNvSpPr txBox="1"/>
            <p:nvPr/>
          </p:nvSpPr>
          <p:spPr>
            <a:xfrm>
              <a:off x="1268979" y="2114416"/>
              <a:ext cx="876197" cy="466657"/>
            </a:xfrm>
            <a:prstGeom prst="rect">
              <a:avLst/>
            </a:prstGeom>
            <a:grpFill/>
            <a:ln>
              <a:noFill/>
            </a:ln>
          </p:spPr>
          <p:txBody>
            <a:bodyPr bIns="45708" lIns="91416" rIns="91416" rtlCol="0" tIns="45708" wrap="none">
              <a:spAutoFit/>
            </a:bodyPr>
            <a:lstStyle/>
            <a:p>
              <a:pPr algn="ctr"/>
              <a:r>
                <a:rPr altLang="zh-CN" lang="en-US" sz="2400">
                  <a:solidFill>
                    <a:schemeClr val="bg1"/>
                  </a:solidFill>
                  <a:latin typeface="+mn-ea"/>
                </a:rPr>
                <a:t>2015</a:t>
              </a:r>
            </a:p>
          </p:txBody>
        </p:sp>
      </p:grpSp>
      <p:grpSp>
        <p:nvGrpSpPr>
          <p:cNvPr id="26" name="Group 121"/>
          <p:cNvGrpSpPr/>
          <p:nvPr/>
        </p:nvGrpSpPr>
        <p:grpSpPr>
          <a:xfrm>
            <a:off x="2946234" y="1569506"/>
            <a:ext cx="1231010" cy="1225463"/>
            <a:chOff x="2992587" y="1601383"/>
            <a:chExt cx="1250876" cy="1250876"/>
          </a:xfrm>
        </p:grpSpPr>
        <p:sp>
          <p:nvSpPr>
            <p:cNvPr id="30" name="椭圆 35"/>
            <p:cNvSpPr/>
            <p:nvPr/>
          </p:nvSpPr>
          <p:spPr>
            <a:xfrm>
              <a:off x="2992587" y="1601383"/>
              <a:ext cx="1250876" cy="1250876"/>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latin typeface="+mn-ea"/>
              </a:endParaRPr>
            </a:p>
          </p:txBody>
        </p:sp>
        <p:sp>
          <p:nvSpPr>
            <p:cNvPr id="28" name="文本框 39"/>
            <p:cNvSpPr txBox="1"/>
            <p:nvPr/>
          </p:nvSpPr>
          <p:spPr>
            <a:xfrm>
              <a:off x="3174667" y="2111444"/>
              <a:ext cx="876197" cy="466657"/>
            </a:xfrm>
            <a:prstGeom prst="rect">
              <a:avLst/>
            </a:prstGeom>
            <a:noFill/>
          </p:spPr>
          <p:txBody>
            <a:bodyPr bIns="45708" lIns="91416" rIns="91416" rtlCol="0" tIns="45708" wrap="none">
              <a:spAutoFit/>
            </a:bodyPr>
            <a:lstStyle/>
            <a:p>
              <a:pPr algn="ctr"/>
              <a:r>
                <a:rPr altLang="zh-CN" lang="en-US" sz="2400">
                  <a:solidFill>
                    <a:schemeClr val="bg1"/>
                  </a:solidFill>
                  <a:latin typeface="+mn-ea"/>
                </a:rPr>
                <a:t>2016</a:t>
              </a:r>
            </a:p>
          </p:txBody>
        </p:sp>
      </p:grpSp>
      <p:grpSp>
        <p:nvGrpSpPr>
          <p:cNvPr id="31" name="Group 119"/>
          <p:cNvGrpSpPr/>
          <p:nvPr/>
        </p:nvGrpSpPr>
        <p:grpSpPr>
          <a:xfrm>
            <a:off x="4824351" y="1569506"/>
            <a:ext cx="1231010" cy="1225463"/>
            <a:chOff x="4901013" y="1601383"/>
            <a:chExt cx="1250876" cy="1250876"/>
          </a:xfrm>
        </p:grpSpPr>
        <p:sp>
          <p:nvSpPr>
            <p:cNvPr id="33" name="椭圆 36"/>
            <p:cNvSpPr/>
            <p:nvPr/>
          </p:nvSpPr>
          <p:spPr>
            <a:xfrm>
              <a:off x="4901013" y="1601383"/>
              <a:ext cx="1250876" cy="1250876"/>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latin typeface="+mn-ea"/>
              </a:endParaRPr>
            </a:p>
          </p:txBody>
        </p:sp>
        <p:sp>
          <p:nvSpPr>
            <p:cNvPr id="34" name="文本框 40"/>
            <p:cNvSpPr txBox="1"/>
            <p:nvPr/>
          </p:nvSpPr>
          <p:spPr>
            <a:xfrm>
              <a:off x="5080356" y="2111444"/>
              <a:ext cx="876197" cy="466657"/>
            </a:xfrm>
            <a:prstGeom prst="rect">
              <a:avLst/>
            </a:prstGeom>
            <a:solidFill>
              <a:srgbClr val="00AEEF"/>
            </a:solidFill>
            <a:ln>
              <a:noFill/>
            </a:ln>
          </p:spPr>
          <p:txBody>
            <a:bodyPr bIns="45708" lIns="91416" rIns="91416" rtlCol="0" tIns="45708" wrap="none">
              <a:spAutoFit/>
            </a:bodyPr>
            <a:lstStyle/>
            <a:p>
              <a:pPr algn="ctr"/>
              <a:r>
                <a:rPr altLang="zh-CN" lang="en-US" sz="2400">
                  <a:solidFill>
                    <a:schemeClr val="bg1"/>
                  </a:solidFill>
                  <a:latin typeface="+mn-ea"/>
                </a:rPr>
                <a:t>2017</a:t>
              </a:r>
            </a:p>
          </p:txBody>
        </p:sp>
      </p:grpSp>
      <p:grpSp>
        <p:nvGrpSpPr>
          <p:cNvPr id="35" name="Group 120"/>
          <p:cNvGrpSpPr/>
          <p:nvPr/>
        </p:nvGrpSpPr>
        <p:grpSpPr>
          <a:xfrm>
            <a:off x="6691785" y="1569506"/>
            <a:ext cx="1231010" cy="1225463"/>
            <a:chOff x="6798582" y="1601383"/>
            <a:chExt cx="1250876" cy="1250876"/>
          </a:xfrm>
        </p:grpSpPr>
        <p:sp>
          <p:nvSpPr>
            <p:cNvPr id="37" name="椭圆 37"/>
            <p:cNvSpPr/>
            <p:nvPr/>
          </p:nvSpPr>
          <p:spPr>
            <a:xfrm>
              <a:off x="6798582" y="1601383"/>
              <a:ext cx="1250876" cy="1250876"/>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2400">
                <a:latin typeface="+mn-ea"/>
              </a:endParaRPr>
            </a:p>
          </p:txBody>
        </p:sp>
        <p:sp>
          <p:nvSpPr>
            <p:cNvPr id="38" name="文本框 41"/>
            <p:cNvSpPr txBox="1"/>
            <p:nvPr/>
          </p:nvSpPr>
          <p:spPr>
            <a:xfrm>
              <a:off x="6986044" y="2111444"/>
              <a:ext cx="876197" cy="466657"/>
            </a:xfrm>
            <a:prstGeom prst="rect">
              <a:avLst/>
            </a:prstGeom>
            <a:noFill/>
          </p:spPr>
          <p:txBody>
            <a:bodyPr bIns="45708" lIns="91416" rIns="91416" rtlCol="0" tIns="45708" wrap="none">
              <a:spAutoFit/>
            </a:bodyPr>
            <a:lstStyle/>
            <a:p>
              <a:pPr algn="ctr"/>
              <a:r>
                <a:rPr altLang="zh-CN" lang="en-US" sz="2400">
                  <a:solidFill>
                    <a:schemeClr val="bg1"/>
                  </a:solidFill>
                  <a:latin typeface="+mn-ea"/>
                </a:rPr>
                <a:t>2018</a:t>
              </a:r>
            </a:p>
          </p:txBody>
        </p:sp>
      </p:grpSp>
      <p:grpSp>
        <p:nvGrpSpPr>
          <p:cNvPr id="39" name="组合 41"/>
          <p:cNvGrpSpPr/>
          <p:nvPr/>
        </p:nvGrpSpPr>
        <p:grpSpPr>
          <a:xfrm>
            <a:off x="1514715" y="1787186"/>
            <a:ext cx="360269" cy="295621"/>
            <a:chOff x="5146681" y="766764"/>
            <a:chExt cx="1590670" cy="1338261"/>
          </a:xfrm>
          <a:solidFill>
            <a:schemeClr val="bg1"/>
          </a:solidFill>
        </p:grpSpPr>
        <p:sp>
          <p:nvSpPr>
            <p:cNvPr id="40" name="Oval 18"/>
            <p:cNvSpPr>
              <a:spLocks noChangeArrowheads="1"/>
            </p:cNvSpPr>
            <p:nvPr/>
          </p:nvSpPr>
          <p:spPr bwMode="auto">
            <a:xfrm>
              <a:off x="5675320" y="766764"/>
              <a:ext cx="533401" cy="534986"/>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41" name="Freeform 19"/>
            <p:cNvSpPr/>
            <p:nvPr/>
          </p:nvSpPr>
          <p:spPr bwMode="auto">
            <a:xfrm>
              <a:off x="5511805" y="1344614"/>
              <a:ext cx="860427" cy="760411"/>
            </a:xfrm>
            <a:custGeom>
              <a:gdLst>
                <a:gd fmla="*/ 201 w 301" name="T0"/>
                <a:gd fmla="*/ 0 h 266" name="T1"/>
                <a:gd fmla="*/ 151 w 301" name="T2"/>
                <a:gd fmla="*/ 67 h 266" name="T3"/>
                <a:gd fmla="*/ 101 w 301" name="T4"/>
                <a:gd fmla="*/ 0 h 266" name="T5"/>
                <a:gd fmla="*/ 0 w 301" name="T6"/>
                <a:gd fmla="*/ 144 h 266" name="T7"/>
                <a:gd fmla="*/ 0 w 301" name="T8"/>
                <a:gd fmla="*/ 235 h 266" name="T9"/>
                <a:gd fmla="*/ 0 w 301" name="T10"/>
                <a:gd fmla="*/ 235 h 266" name="T11"/>
                <a:gd fmla="*/ 151 w 301" name="T12"/>
                <a:gd fmla="*/ 266 h 266" name="T13"/>
                <a:gd fmla="*/ 301 w 301" name="T14"/>
                <a:gd fmla="*/ 235 h 266" name="T15"/>
                <a:gd fmla="*/ 301 w 301" name="T16"/>
                <a:gd fmla="*/ 235 h 266" name="T17"/>
                <a:gd fmla="*/ 301 w 301" name="T18"/>
                <a:gd fmla="*/ 144 h 266" name="T19"/>
                <a:gd fmla="*/ 201 w 301" name="T20"/>
                <a:gd fmla="*/ 0 h 2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6" w="301">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42" name="Freeform 20"/>
            <p:cNvSpPr/>
            <p:nvPr/>
          </p:nvSpPr>
          <p:spPr bwMode="auto">
            <a:xfrm>
              <a:off x="5900744" y="1319215"/>
              <a:ext cx="85725" cy="50798"/>
            </a:xfrm>
            <a:custGeom>
              <a:gdLst>
                <a:gd fmla="*/ 30 w 30" name="T0"/>
                <a:gd fmla="*/ 1 h 18" name="T1"/>
                <a:gd fmla="*/ 15 w 30" name="T2"/>
                <a:gd fmla="*/ 0 h 18" name="T3"/>
                <a:gd fmla="*/ 1 w 30" name="T4"/>
                <a:gd fmla="*/ 1 h 18" name="T5"/>
                <a:gd fmla="*/ 7 w 30" name="T6"/>
                <a:gd fmla="*/ 18 h 18" name="T7"/>
                <a:gd fmla="*/ 24 w 30" name="T8"/>
                <a:gd fmla="*/ 18 h 18" name="T9"/>
                <a:gd fmla="*/ 30 w 30" name="T10"/>
                <a:gd fmla="*/ 1 h 18" name="T11"/>
              </a:gdLst>
              <a:cxnLst>
                <a:cxn ang="0">
                  <a:pos x="T0" y="T1"/>
                </a:cxn>
                <a:cxn ang="0">
                  <a:pos x="T2" y="T3"/>
                </a:cxn>
                <a:cxn ang="0">
                  <a:pos x="T4" y="T5"/>
                </a:cxn>
                <a:cxn ang="0">
                  <a:pos x="T6" y="T7"/>
                </a:cxn>
                <a:cxn ang="0">
                  <a:pos x="T8" y="T9"/>
                </a:cxn>
                <a:cxn ang="0">
                  <a:pos x="T10" y="T11"/>
                </a:cxn>
              </a:cxnLst>
              <a:rect b="b" l="0" r="r" t="0"/>
              <a:pathLst>
                <a:path h="18" w="30">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43" name="Freeform 21"/>
            <p:cNvSpPr/>
            <p:nvPr/>
          </p:nvSpPr>
          <p:spPr bwMode="auto">
            <a:xfrm>
              <a:off x="5894396" y="1377952"/>
              <a:ext cx="95249" cy="130175"/>
            </a:xfrm>
            <a:custGeom>
              <a:gdLst>
                <a:gd fmla="*/ 15 w 60" name="T0"/>
                <a:gd fmla="*/ 0 h 82" name="T1"/>
                <a:gd fmla="*/ 47 w 60" name="T2"/>
                <a:gd fmla="*/ 0 h 82" name="T3"/>
                <a:gd fmla="*/ 60 w 60" name="T4"/>
                <a:gd fmla="*/ 47 h 82" name="T5"/>
                <a:gd fmla="*/ 31 w 60" name="T6"/>
                <a:gd fmla="*/ 82 h 82" name="T7"/>
                <a:gd fmla="*/ 0 w 60" name="T8"/>
                <a:gd fmla="*/ 47 h 82" name="T9"/>
                <a:gd fmla="*/ 15 w 60" name="T10"/>
                <a:gd fmla="*/ 0 h 82" name="T11"/>
              </a:gdLst>
              <a:cxnLst>
                <a:cxn ang="0">
                  <a:pos x="T0" y="T1"/>
                </a:cxn>
                <a:cxn ang="0">
                  <a:pos x="T2" y="T3"/>
                </a:cxn>
                <a:cxn ang="0">
                  <a:pos x="T4" y="T5"/>
                </a:cxn>
                <a:cxn ang="0">
                  <a:pos x="T6" y="T7"/>
                </a:cxn>
                <a:cxn ang="0">
                  <a:pos x="T8" y="T9"/>
                </a:cxn>
                <a:cxn ang="0">
                  <a:pos x="T10" y="T11"/>
                </a:cxn>
              </a:cxnLst>
              <a:rect b="b" l="0" r="r" t="0"/>
              <a:pathLst>
                <a:path h="82" w="60">
                  <a:moveTo>
                    <a:pt x="15" y="0"/>
                  </a:moveTo>
                  <a:lnTo>
                    <a:pt x="47" y="0"/>
                  </a:lnTo>
                  <a:lnTo>
                    <a:pt x="60" y="47"/>
                  </a:lnTo>
                  <a:lnTo>
                    <a:pt x="31" y="82"/>
                  </a:lnTo>
                  <a:lnTo>
                    <a:pt x="0" y="47"/>
                  </a:lnTo>
                  <a:lnTo>
                    <a:pt x="15" y="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44" name="Freeform 22"/>
            <p:cNvSpPr/>
            <p:nvPr/>
          </p:nvSpPr>
          <p:spPr bwMode="auto">
            <a:xfrm>
              <a:off x="5432433" y="1427162"/>
              <a:ext cx="71438" cy="96838"/>
            </a:xfrm>
            <a:custGeom>
              <a:gdLst>
                <a:gd fmla="*/ 23 w 45" name="T0"/>
                <a:gd fmla="*/ 61 h 61" name="T1"/>
                <a:gd fmla="*/ 45 w 45" name="T2"/>
                <a:gd fmla="*/ 34 h 61" name="T3"/>
                <a:gd fmla="*/ 34 w 45" name="T4"/>
                <a:gd fmla="*/ 0 h 61" name="T5"/>
                <a:gd fmla="*/ 11 w 45" name="T6"/>
                <a:gd fmla="*/ 0 h 61" name="T7"/>
                <a:gd fmla="*/ 0 w 45" name="T8"/>
                <a:gd fmla="*/ 34 h 61" name="T9"/>
                <a:gd fmla="*/ 23 w 45" name="T10"/>
                <a:gd fmla="*/ 61 h 61" name="T11"/>
              </a:gdLst>
              <a:cxnLst>
                <a:cxn ang="0">
                  <a:pos x="T0" y="T1"/>
                </a:cxn>
                <a:cxn ang="0">
                  <a:pos x="T2" y="T3"/>
                </a:cxn>
                <a:cxn ang="0">
                  <a:pos x="T4" y="T5"/>
                </a:cxn>
                <a:cxn ang="0">
                  <a:pos x="T6" y="T7"/>
                </a:cxn>
                <a:cxn ang="0">
                  <a:pos x="T8" y="T9"/>
                </a:cxn>
                <a:cxn ang="0">
                  <a:pos x="T10" y="T11"/>
                </a:cxn>
              </a:cxnLst>
              <a:rect b="b" l="0" r="r" t="0"/>
              <a:pathLst>
                <a:path h="61" w="45">
                  <a:moveTo>
                    <a:pt x="23" y="61"/>
                  </a:moveTo>
                  <a:lnTo>
                    <a:pt x="45" y="34"/>
                  </a:lnTo>
                  <a:lnTo>
                    <a:pt x="34" y="0"/>
                  </a:lnTo>
                  <a:lnTo>
                    <a:pt x="11" y="0"/>
                  </a:lnTo>
                  <a:lnTo>
                    <a:pt x="0" y="34"/>
                  </a:lnTo>
                  <a:lnTo>
                    <a:pt x="23" y="61"/>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45" name="Freeform 23"/>
            <p:cNvSpPr/>
            <p:nvPr/>
          </p:nvSpPr>
          <p:spPr bwMode="auto">
            <a:xfrm>
              <a:off x="5146681" y="1401763"/>
              <a:ext cx="465139" cy="568324"/>
            </a:xfrm>
            <a:custGeom>
              <a:gdLst>
                <a:gd fmla="*/ 150 w 163" name="T0"/>
                <a:gd fmla="*/ 0 h 199" name="T1"/>
                <a:gd fmla="*/ 113 w 163" name="T2"/>
                <a:gd fmla="*/ 50 h 199" name="T3"/>
                <a:gd fmla="*/ 75 w 163" name="T4"/>
                <a:gd fmla="*/ 0 h 199" name="T5"/>
                <a:gd fmla="*/ 0 w 163" name="T6"/>
                <a:gd fmla="*/ 108 h 199" name="T7"/>
                <a:gd fmla="*/ 0 w 163" name="T8"/>
                <a:gd fmla="*/ 176 h 199" name="T9"/>
                <a:gd fmla="*/ 0 w 163" name="T10"/>
                <a:gd fmla="*/ 176 h 199" name="T11"/>
                <a:gd fmla="*/ 113 w 163" name="T12"/>
                <a:gd fmla="*/ 199 h 199" name="T13"/>
                <a:gd fmla="*/ 114 w 163" name="T14"/>
                <a:gd fmla="*/ 199 h 199" name="T15"/>
                <a:gd fmla="*/ 114 w 163" name="T16"/>
                <a:gd fmla="*/ 124 h 199" name="T17"/>
                <a:gd fmla="*/ 163 w 163" name="T18"/>
                <a:gd fmla="*/ 6 h 199" name="T19"/>
                <a:gd fmla="*/ 150 w 163" name="T20"/>
                <a:gd fmla="*/ 0 h 1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9" w="163">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46" name="Freeform 24"/>
            <p:cNvSpPr/>
            <p:nvPr/>
          </p:nvSpPr>
          <p:spPr bwMode="auto">
            <a:xfrm>
              <a:off x="5438781" y="1381127"/>
              <a:ext cx="61913" cy="41276"/>
            </a:xfrm>
            <a:custGeom>
              <a:gdLst>
                <a:gd fmla="*/ 18 w 22" name="T0"/>
                <a:gd fmla="*/ 14 h 14" name="T1"/>
                <a:gd fmla="*/ 22 w 22" name="T2"/>
                <a:gd fmla="*/ 1 h 14" name="T3"/>
                <a:gd fmla="*/ 11 w 22" name="T4"/>
                <a:gd fmla="*/ 0 h 14" name="T5"/>
                <a:gd fmla="*/ 0 w 22" name="T6"/>
                <a:gd fmla="*/ 1 h 14" name="T7"/>
                <a:gd fmla="*/ 5 w 22" name="T8"/>
                <a:gd fmla="*/ 14 h 14" name="T9"/>
                <a:gd fmla="*/ 18 w 22" name="T10"/>
                <a:gd fmla="*/ 14 h 14" name="T11"/>
              </a:gdLst>
              <a:cxnLst>
                <a:cxn ang="0">
                  <a:pos x="T0" y="T1"/>
                </a:cxn>
                <a:cxn ang="0">
                  <a:pos x="T2" y="T3"/>
                </a:cxn>
                <a:cxn ang="0">
                  <a:pos x="T4" y="T5"/>
                </a:cxn>
                <a:cxn ang="0">
                  <a:pos x="T6" y="T7"/>
                </a:cxn>
                <a:cxn ang="0">
                  <a:pos x="T8" y="T9"/>
                </a:cxn>
                <a:cxn ang="0">
                  <a:pos x="T10" y="T11"/>
                </a:cxn>
              </a:cxnLst>
              <a:rect b="b" l="0" r="r" t="0"/>
              <a:pathLst>
                <a:path h="14" w="22">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47" name="Oval 25"/>
            <p:cNvSpPr>
              <a:spLocks noChangeArrowheads="1"/>
            </p:cNvSpPr>
            <p:nvPr/>
          </p:nvSpPr>
          <p:spPr bwMode="auto">
            <a:xfrm>
              <a:off x="5267332" y="966790"/>
              <a:ext cx="401640" cy="403223"/>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48" name="Freeform 26"/>
            <p:cNvSpPr/>
            <p:nvPr/>
          </p:nvSpPr>
          <p:spPr bwMode="auto">
            <a:xfrm>
              <a:off x="6386523" y="1381127"/>
              <a:ext cx="61913" cy="41276"/>
            </a:xfrm>
            <a:custGeom>
              <a:gdLst>
                <a:gd fmla="*/ 17 w 22" name="T0"/>
                <a:gd fmla="*/ 14 h 14" name="T1"/>
                <a:gd fmla="*/ 22 w 22" name="T2"/>
                <a:gd fmla="*/ 1 h 14" name="T3"/>
                <a:gd fmla="*/ 11 w 22" name="T4"/>
                <a:gd fmla="*/ 0 h 14" name="T5"/>
                <a:gd fmla="*/ 0 w 22" name="T6"/>
                <a:gd fmla="*/ 1 h 14" name="T7"/>
                <a:gd fmla="*/ 5 w 22" name="T8"/>
                <a:gd fmla="*/ 14 h 14" name="T9"/>
                <a:gd fmla="*/ 17 w 22" name="T10"/>
                <a:gd fmla="*/ 14 h 14" name="T11"/>
              </a:gdLst>
              <a:cxnLst>
                <a:cxn ang="0">
                  <a:pos x="T0" y="T1"/>
                </a:cxn>
                <a:cxn ang="0">
                  <a:pos x="T2" y="T3"/>
                </a:cxn>
                <a:cxn ang="0">
                  <a:pos x="T4" y="T5"/>
                </a:cxn>
                <a:cxn ang="0">
                  <a:pos x="T6" y="T7"/>
                </a:cxn>
                <a:cxn ang="0">
                  <a:pos x="T8" y="T9"/>
                </a:cxn>
                <a:cxn ang="0">
                  <a:pos x="T10" y="T11"/>
                </a:cxn>
              </a:cxnLst>
              <a:rect b="b" l="0" r="r" t="0"/>
              <a:pathLst>
                <a:path h="14" w="22">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49" name="Freeform 27"/>
            <p:cNvSpPr/>
            <p:nvPr/>
          </p:nvSpPr>
          <p:spPr bwMode="auto">
            <a:xfrm>
              <a:off x="6380170" y="1427162"/>
              <a:ext cx="71438" cy="96838"/>
            </a:xfrm>
            <a:custGeom>
              <a:gdLst>
                <a:gd fmla="*/ 24 w 45" name="T0"/>
                <a:gd fmla="*/ 61 h 61" name="T1"/>
                <a:gd fmla="*/ 45 w 45" name="T2"/>
                <a:gd fmla="*/ 34 h 61" name="T3"/>
                <a:gd fmla="*/ 34 w 45" name="T4"/>
                <a:gd fmla="*/ 0 h 61" name="T5"/>
                <a:gd fmla="*/ 11 w 45" name="T6"/>
                <a:gd fmla="*/ 0 h 61" name="T7"/>
                <a:gd fmla="*/ 0 w 45" name="T8"/>
                <a:gd fmla="*/ 34 h 61" name="T9"/>
                <a:gd fmla="*/ 24 w 45" name="T10"/>
                <a:gd fmla="*/ 61 h 61" name="T11"/>
              </a:gdLst>
              <a:cxnLst>
                <a:cxn ang="0">
                  <a:pos x="T0" y="T1"/>
                </a:cxn>
                <a:cxn ang="0">
                  <a:pos x="T2" y="T3"/>
                </a:cxn>
                <a:cxn ang="0">
                  <a:pos x="T4" y="T5"/>
                </a:cxn>
                <a:cxn ang="0">
                  <a:pos x="T6" y="T7"/>
                </a:cxn>
                <a:cxn ang="0">
                  <a:pos x="T8" y="T9"/>
                </a:cxn>
                <a:cxn ang="0">
                  <a:pos x="T10" y="T11"/>
                </a:cxn>
              </a:cxnLst>
              <a:rect b="b" l="0" r="r" t="0"/>
              <a:pathLst>
                <a:path h="61" w="45">
                  <a:moveTo>
                    <a:pt x="24" y="61"/>
                  </a:moveTo>
                  <a:lnTo>
                    <a:pt x="45" y="34"/>
                  </a:lnTo>
                  <a:lnTo>
                    <a:pt x="34" y="0"/>
                  </a:lnTo>
                  <a:lnTo>
                    <a:pt x="11" y="0"/>
                  </a:lnTo>
                  <a:lnTo>
                    <a:pt x="0" y="34"/>
                  </a:lnTo>
                  <a:lnTo>
                    <a:pt x="24" y="61"/>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50" name="Oval 28"/>
            <p:cNvSpPr>
              <a:spLocks noChangeArrowheads="1"/>
            </p:cNvSpPr>
            <p:nvPr/>
          </p:nvSpPr>
          <p:spPr bwMode="auto">
            <a:xfrm>
              <a:off x="6215065" y="966790"/>
              <a:ext cx="403226" cy="403223"/>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51" name="Freeform 29"/>
            <p:cNvSpPr/>
            <p:nvPr/>
          </p:nvSpPr>
          <p:spPr bwMode="auto">
            <a:xfrm>
              <a:off x="6272212" y="1401763"/>
              <a:ext cx="465139" cy="568324"/>
            </a:xfrm>
            <a:custGeom>
              <a:gdLst>
                <a:gd fmla="*/ 88 w 163" name="T0"/>
                <a:gd fmla="*/ 0 h 199" name="T1"/>
                <a:gd fmla="*/ 51 w 163" name="T2"/>
                <a:gd fmla="*/ 50 h 199" name="T3"/>
                <a:gd fmla="*/ 13 w 163" name="T4"/>
                <a:gd fmla="*/ 0 h 199" name="T5"/>
                <a:gd fmla="*/ 0 w 163" name="T6"/>
                <a:gd fmla="*/ 6 h 199" name="T7"/>
                <a:gd fmla="*/ 49 w 163" name="T8"/>
                <a:gd fmla="*/ 124 h 199" name="T9"/>
                <a:gd fmla="*/ 49 w 163" name="T10"/>
                <a:gd fmla="*/ 199 h 199" name="T11"/>
                <a:gd fmla="*/ 51 w 163" name="T12"/>
                <a:gd fmla="*/ 199 h 199" name="T13"/>
                <a:gd fmla="*/ 163 w 163" name="T14"/>
                <a:gd fmla="*/ 176 h 199" name="T15"/>
                <a:gd fmla="*/ 163 w 163" name="T16"/>
                <a:gd fmla="*/ 176 h 199" name="T17"/>
                <a:gd fmla="*/ 163 w 163" name="T18"/>
                <a:gd fmla="*/ 108 h 199" name="T19"/>
                <a:gd fmla="*/ 88 w 163" name="T20"/>
                <a:gd fmla="*/ 0 h 1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9" w="163">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grpSp>
      <p:grpSp>
        <p:nvGrpSpPr>
          <p:cNvPr id="52" name="组合 55"/>
          <p:cNvGrpSpPr/>
          <p:nvPr/>
        </p:nvGrpSpPr>
        <p:grpSpPr>
          <a:xfrm>
            <a:off x="7181339" y="1753493"/>
            <a:ext cx="304540" cy="275633"/>
            <a:chOff x="5278438" y="2973388"/>
            <a:chExt cx="1344613" cy="1247775"/>
          </a:xfrm>
          <a:solidFill>
            <a:schemeClr val="bg1"/>
          </a:solidFill>
        </p:grpSpPr>
        <p:sp>
          <p:nvSpPr>
            <p:cNvPr id="53" name="Freeform 67"/>
            <p:cNvSpPr>
              <a:spLocks noEditPoints="1"/>
            </p:cNvSpPr>
            <p:nvPr/>
          </p:nvSpPr>
          <p:spPr bwMode="auto">
            <a:xfrm>
              <a:off x="5821363" y="2973388"/>
              <a:ext cx="801688" cy="806450"/>
            </a:xfrm>
            <a:custGeom>
              <a:gdLst>
                <a:gd fmla="*/ 256 w 281" name="T0"/>
                <a:gd fmla="*/ 26 h 282" name="T1"/>
                <a:gd fmla="*/ 163 w 281" name="T2"/>
                <a:gd fmla="*/ 26 h 282" name="T3"/>
                <a:gd fmla="*/ 0 w 281" name="T4"/>
                <a:gd fmla="*/ 190 h 282" name="T5"/>
                <a:gd fmla="*/ 92 w 281" name="T6"/>
                <a:gd fmla="*/ 282 h 282" name="T7"/>
                <a:gd fmla="*/ 256 w 281" name="T8"/>
                <a:gd fmla="*/ 119 h 282" name="T9"/>
                <a:gd fmla="*/ 256 w 281" name="T10"/>
                <a:gd fmla="*/ 26 h 282" name="T11"/>
                <a:gd fmla="*/ 55 w 281" name="T12"/>
                <a:gd fmla="*/ 192 h 282" name="T13"/>
                <a:gd fmla="*/ 44 w 281" name="T14"/>
                <a:gd fmla="*/ 181 h 282" name="T15"/>
                <a:gd fmla="*/ 183 w 281" name="T16"/>
                <a:gd fmla="*/ 42 h 282" name="T17"/>
                <a:gd fmla="*/ 194 w 281" name="T18"/>
                <a:gd fmla="*/ 42 h 282" name="T19"/>
                <a:gd fmla="*/ 194 w 281" name="T20"/>
                <a:gd fmla="*/ 53 h 282" name="T21"/>
                <a:gd fmla="*/ 55 w 281" name="T22"/>
                <a:gd fmla="*/ 192 h 282" name="T23"/>
                <a:gd fmla="*/ 78 w 281" name="T24"/>
                <a:gd fmla="*/ 215 h 282" name="T25"/>
                <a:gd fmla="*/ 67 w 281" name="T26"/>
                <a:gd fmla="*/ 204 h 282" name="T27"/>
                <a:gd fmla="*/ 217 w 281" name="T28"/>
                <a:gd fmla="*/ 54 h 282" name="T29"/>
                <a:gd fmla="*/ 228 w 281" name="T30"/>
                <a:gd fmla="*/ 54 h 282" name="T31"/>
                <a:gd fmla="*/ 228 w 281" name="T32"/>
                <a:gd fmla="*/ 65 h 282" name="T33"/>
                <a:gd fmla="*/ 78 w 281" name="T34"/>
                <a:gd fmla="*/ 215 h 282" name="T35"/>
                <a:gd fmla="*/ 101 w 281" name="T36"/>
                <a:gd fmla="*/ 238 h 282" name="T37"/>
                <a:gd fmla="*/ 90 w 281" name="T38"/>
                <a:gd fmla="*/ 227 h 282" name="T39"/>
                <a:gd fmla="*/ 229 w 281" name="T40"/>
                <a:gd fmla="*/ 88 h 282" name="T41"/>
                <a:gd fmla="*/ 240 w 281" name="T42"/>
                <a:gd fmla="*/ 88 h 282" name="T43"/>
                <a:gd fmla="*/ 240 w 281" name="T44"/>
                <a:gd fmla="*/ 99 h 282" name="T45"/>
                <a:gd fmla="*/ 101 w 281" name="T46"/>
                <a:gd fmla="*/ 238 h 28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2" w="281">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solidFill>
                  <a:srgbClr val="78A6B6"/>
                </a:solidFill>
              </a:endParaRPr>
            </a:p>
          </p:txBody>
        </p:sp>
        <p:sp>
          <p:nvSpPr>
            <p:cNvPr id="54" name="Freeform 68"/>
            <p:cNvSpPr/>
            <p:nvPr/>
          </p:nvSpPr>
          <p:spPr bwMode="auto">
            <a:xfrm>
              <a:off x="5375275" y="3662363"/>
              <a:ext cx="554038" cy="558800"/>
            </a:xfrm>
            <a:custGeom>
              <a:gdLst>
                <a:gd fmla="*/ 227 w 349" name="T0"/>
                <a:gd fmla="*/ 209 h 352" name="T1"/>
                <a:gd fmla="*/ 210 w 349" name="T2"/>
                <a:gd fmla="*/ 193 h 352" name="T3"/>
                <a:gd fmla="*/ 349 w 349" name="T4"/>
                <a:gd fmla="*/ 54 h 352" name="T5"/>
                <a:gd fmla="*/ 295 w 349" name="T6"/>
                <a:gd fmla="*/ 0 h 352" name="T7"/>
                <a:gd fmla="*/ 156 w 349" name="T8"/>
                <a:gd fmla="*/ 139 h 352" name="T9"/>
                <a:gd fmla="*/ 142 w 349" name="T10"/>
                <a:gd fmla="*/ 125 h 352" name="T11"/>
                <a:gd fmla="*/ 110 w 349" name="T12"/>
                <a:gd fmla="*/ 141 h 352" name="T13"/>
                <a:gd fmla="*/ 0 w 349" name="T14"/>
                <a:gd fmla="*/ 317 h 352" name="T15"/>
                <a:gd fmla="*/ 32 w 349" name="T16"/>
                <a:gd fmla="*/ 352 h 352" name="T17"/>
                <a:gd fmla="*/ 207 w 349" name="T18"/>
                <a:gd fmla="*/ 242 h 352" name="T19"/>
                <a:gd fmla="*/ 227 w 349" name="T20"/>
                <a:gd fmla="*/ 209 h 3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2" w="349">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solidFill>
                  <a:srgbClr val="78A6B6"/>
                </a:solidFill>
              </a:endParaRPr>
            </a:p>
          </p:txBody>
        </p:sp>
        <p:sp>
          <p:nvSpPr>
            <p:cNvPr id="55" name="Freeform 69"/>
            <p:cNvSpPr/>
            <p:nvPr/>
          </p:nvSpPr>
          <p:spPr bwMode="auto">
            <a:xfrm>
              <a:off x="5278438" y="2986088"/>
              <a:ext cx="590550" cy="590550"/>
            </a:xfrm>
            <a:custGeom>
              <a:gdLst>
                <a:gd fmla="*/ 104 w 207" name="T0"/>
                <a:gd fmla="*/ 0 h 207" name="T1"/>
                <a:gd fmla="*/ 78 w 207" name="T2"/>
                <a:gd fmla="*/ 3 h 207" name="T3"/>
                <a:gd fmla="*/ 81 w 207" name="T4"/>
                <a:gd fmla="*/ 5 h 207" name="T5"/>
                <a:gd fmla="*/ 118 w 207" name="T6"/>
                <a:gd fmla="*/ 43 h 207" name="T7"/>
                <a:gd fmla="*/ 118 w 207" name="T8"/>
                <a:gd fmla="*/ 112 h 207" name="T9"/>
                <a:gd fmla="*/ 49 w 207" name="T10"/>
                <a:gd fmla="*/ 112 h 207" name="T11"/>
                <a:gd fmla="*/ 12 w 207" name="T12"/>
                <a:gd fmla="*/ 74 h 207" name="T13"/>
                <a:gd fmla="*/ 7 w 207" name="T14"/>
                <a:gd fmla="*/ 68 h 207" name="T15"/>
                <a:gd fmla="*/ 0 w 207" name="T16"/>
                <a:gd fmla="*/ 103 h 207" name="T17"/>
                <a:gd fmla="*/ 104 w 207" name="T18"/>
                <a:gd fmla="*/ 207 h 207" name="T19"/>
                <a:gd fmla="*/ 207 w 207" name="T20"/>
                <a:gd fmla="*/ 103 h 207" name="T21"/>
                <a:gd fmla="*/ 104 w 207" name="T22"/>
                <a:gd fmla="*/ 0 h 2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6" w="206">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solidFill>
                  <a:srgbClr val="78A6B6"/>
                </a:solidFill>
              </a:endParaRPr>
            </a:p>
          </p:txBody>
        </p:sp>
        <p:sp>
          <p:nvSpPr>
            <p:cNvPr id="56" name="Freeform 70"/>
            <p:cNvSpPr>
              <a:spLocks noEditPoints="1"/>
            </p:cNvSpPr>
            <p:nvPr/>
          </p:nvSpPr>
          <p:spPr bwMode="auto">
            <a:xfrm>
              <a:off x="6008688" y="3686176"/>
              <a:ext cx="531813" cy="531813"/>
            </a:xfrm>
            <a:custGeom>
              <a:gdLst>
                <a:gd fmla="*/ 164 w 186" name="T0"/>
                <a:gd fmla="*/ 164 h 186" name="T1"/>
                <a:gd fmla="*/ 164 w 186" name="T2"/>
                <a:gd fmla="*/ 83 h 186" name="T3"/>
                <a:gd fmla="*/ 81 w 186" name="T4"/>
                <a:gd fmla="*/ 0 h 186" name="T5"/>
                <a:gd fmla="*/ 0 w 186" name="T6"/>
                <a:gd fmla="*/ 81 h 186" name="T7"/>
                <a:gd fmla="*/ 82 w 186" name="T8"/>
                <a:gd fmla="*/ 164 h 186" name="T9"/>
                <a:gd fmla="*/ 164 w 186" name="T10"/>
                <a:gd fmla="*/ 164 h 186" name="T11"/>
                <a:gd fmla="*/ 109 w 186" name="T12"/>
                <a:gd fmla="*/ 109 h 186" name="T13"/>
                <a:gd fmla="*/ 142 w 186" name="T14"/>
                <a:gd fmla="*/ 109 h 186" name="T15"/>
                <a:gd fmla="*/ 142 w 186" name="T16"/>
                <a:gd fmla="*/ 143 h 186" name="T17"/>
                <a:gd fmla="*/ 109 w 186" name="T18"/>
                <a:gd fmla="*/ 143 h 186" name="T19"/>
                <a:gd fmla="*/ 109 w 186" name="T20"/>
                <a:gd fmla="*/ 109 h 18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6" w="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solidFill>
                  <a:srgbClr val="78A6B6"/>
                </a:solidFill>
              </a:endParaRPr>
            </a:p>
          </p:txBody>
        </p:sp>
      </p:grpSp>
      <p:grpSp>
        <p:nvGrpSpPr>
          <p:cNvPr id="57" name="组合 60"/>
          <p:cNvGrpSpPr/>
          <p:nvPr/>
        </p:nvGrpSpPr>
        <p:grpSpPr>
          <a:xfrm>
            <a:off x="3411776" y="1711520"/>
            <a:ext cx="267511" cy="341479"/>
            <a:chOff x="2951163" y="2495550"/>
            <a:chExt cx="1208088" cy="1581150"/>
          </a:xfrm>
          <a:solidFill>
            <a:schemeClr val="bg1"/>
          </a:solidFill>
        </p:grpSpPr>
        <p:sp>
          <p:nvSpPr>
            <p:cNvPr id="58" name="Freeform 29"/>
            <p:cNvSpPr/>
            <p:nvPr/>
          </p:nvSpPr>
          <p:spPr bwMode="auto">
            <a:xfrm>
              <a:off x="2978150" y="2911475"/>
              <a:ext cx="230188" cy="306388"/>
            </a:xfrm>
            <a:custGeom>
              <a:gdLst>
                <a:gd fmla="*/ 69 w 79" name="T0"/>
                <a:gd fmla="*/ 40 h 105" name="T1"/>
                <a:gd fmla="*/ 70 w 79" name="T2"/>
                <a:gd fmla="*/ 3 h 105" name="T3"/>
                <a:gd fmla="*/ 52 w 79" name="T4"/>
                <a:gd fmla="*/ 0 h 105" name="T5"/>
                <a:gd fmla="*/ 0 w 79" name="T6"/>
                <a:gd fmla="*/ 52 h 105" name="T7"/>
                <a:gd fmla="*/ 52 w 79" name="T8"/>
                <a:gd fmla="*/ 105 h 105" name="T9"/>
                <a:gd fmla="*/ 79 w 79" name="T10"/>
                <a:gd fmla="*/ 97 h 105" name="T11"/>
                <a:gd fmla="*/ 69 w 79" name="T12"/>
                <a:gd fmla="*/ 40 h 105" name="T13"/>
              </a:gdLst>
              <a:cxnLst>
                <a:cxn ang="0">
                  <a:pos x="T0" y="T1"/>
                </a:cxn>
                <a:cxn ang="0">
                  <a:pos x="T2" y="T3"/>
                </a:cxn>
                <a:cxn ang="0">
                  <a:pos x="T4" y="T5"/>
                </a:cxn>
                <a:cxn ang="0">
                  <a:pos x="T6" y="T7"/>
                </a:cxn>
                <a:cxn ang="0">
                  <a:pos x="T8" y="T9"/>
                </a:cxn>
                <a:cxn ang="0">
                  <a:pos x="T10" y="T11"/>
                </a:cxn>
                <a:cxn ang="0">
                  <a:pos x="T12" y="T13"/>
                </a:cxn>
              </a:cxnLst>
              <a:rect b="b" l="0" r="r" t="0"/>
              <a:pathLst>
                <a:path h="105" w="79">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59" name="Freeform 30"/>
            <p:cNvSpPr/>
            <p:nvPr/>
          </p:nvSpPr>
          <p:spPr bwMode="auto">
            <a:xfrm>
              <a:off x="3900488" y="2911475"/>
              <a:ext cx="228600" cy="306388"/>
            </a:xfrm>
            <a:custGeom>
              <a:gdLst>
                <a:gd fmla="*/ 10 w 79" name="T0"/>
                <a:gd fmla="*/ 40 h 105" name="T1"/>
                <a:gd fmla="*/ 9 w 79" name="T2"/>
                <a:gd fmla="*/ 3 h 105" name="T3"/>
                <a:gd fmla="*/ 27 w 79" name="T4"/>
                <a:gd fmla="*/ 0 h 105" name="T5"/>
                <a:gd fmla="*/ 79 w 79" name="T6"/>
                <a:gd fmla="*/ 52 h 105" name="T7"/>
                <a:gd fmla="*/ 27 w 79" name="T8"/>
                <a:gd fmla="*/ 105 h 105" name="T9"/>
                <a:gd fmla="*/ 0 w 79" name="T10"/>
                <a:gd fmla="*/ 97 h 105" name="T11"/>
                <a:gd fmla="*/ 10 w 79" name="T12"/>
                <a:gd fmla="*/ 40 h 105" name="T13"/>
              </a:gdLst>
              <a:cxnLst>
                <a:cxn ang="0">
                  <a:pos x="T0" y="T1"/>
                </a:cxn>
                <a:cxn ang="0">
                  <a:pos x="T2" y="T3"/>
                </a:cxn>
                <a:cxn ang="0">
                  <a:pos x="T4" y="T5"/>
                </a:cxn>
                <a:cxn ang="0">
                  <a:pos x="T6" y="T7"/>
                </a:cxn>
                <a:cxn ang="0">
                  <a:pos x="T8" y="T9"/>
                </a:cxn>
                <a:cxn ang="0">
                  <a:pos x="T10" y="T11"/>
                </a:cxn>
                <a:cxn ang="0">
                  <a:pos x="T12" y="T13"/>
                </a:cxn>
              </a:cxnLst>
              <a:rect b="b" l="0" r="r" t="0"/>
              <a:pathLst>
                <a:path h="105" w="79">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60" name="Freeform 31"/>
            <p:cNvSpPr/>
            <p:nvPr/>
          </p:nvSpPr>
          <p:spPr bwMode="auto">
            <a:xfrm>
              <a:off x="3481388" y="3570288"/>
              <a:ext cx="147638" cy="328613"/>
            </a:xfrm>
            <a:custGeom>
              <a:gdLst>
                <a:gd fmla="*/ 25 w 93" name="T0"/>
                <a:gd fmla="*/ 0 h 207" name="T1"/>
                <a:gd fmla="*/ 0 w 93" name="T2"/>
                <a:gd fmla="*/ 145 h 207" name="T3"/>
                <a:gd fmla="*/ 47 w 93" name="T4"/>
                <a:gd fmla="*/ 207 h 207" name="T5"/>
                <a:gd fmla="*/ 93 w 93" name="T6"/>
                <a:gd fmla="*/ 143 h 207" name="T7"/>
                <a:gd fmla="*/ 68 w 93" name="T8"/>
                <a:gd fmla="*/ 0 h 207" name="T9"/>
                <a:gd fmla="*/ 25 w 93" name="T10"/>
                <a:gd fmla="*/ 0 h 207" name="T11"/>
              </a:gdLst>
              <a:cxnLst>
                <a:cxn ang="0">
                  <a:pos x="T0" y="T1"/>
                </a:cxn>
                <a:cxn ang="0">
                  <a:pos x="T2" y="T3"/>
                </a:cxn>
                <a:cxn ang="0">
                  <a:pos x="T4" y="T5"/>
                </a:cxn>
                <a:cxn ang="0">
                  <a:pos x="T6" y="T7"/>
                </a:cxn>
                <a:cxn ang="0">
                  <a:pos x="T8" y="T9"/>
                </a:cxn>
                <a:cxn ang="0">
                  <a:pos x="T10" y="T11"/>
                </a:cxn>
              </a:cxnLst>
              <a:rect b="b" l="0" r="r" t="0"/>
              <a:pathLst>
                <a:path h="206" w="93">
                  <a:moveTo>
                    <a:pt x="25" y="0"/>
                  </a:moveTo>
                  <a:lnTo>
                    <a:pt x="0" y="145"/>
                  </a:lnTo>
                  <a:lnTo>
                    <a:pt x="47" y="207"/>
                  </a:lnTo>
                  <a:lnTo>
                    <a:pt x="93" y="143"/>
                  </a:lnTo>
                  <a:lnTo>
                    <a:pt x="68" y="0"/>
                  </a:lnTo>
                  <a:lnTo>
                    <a:pt x="25" y="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61" name="Freeform 32"/>
            <p:cNvSpPr/>
            <p:nvPr/>
          </p:nvSpPr>
          <p:spPr bwMode="auto">
            <a:xfrm>
              <a:off x="3471863" y="3433763"/>
              <a:ext cx="166688" cy="115888"/>
            </a:xfrm>
            <a:custGeom>
              <a:gdLst>
                <a:gd fmla="*/ 21 w 57" name="T0"/>
                <a:gd fmla="*/ 7 h 40" name="T1"/>
                <a:gd fmla="*/ 0 w 57" name="T2"/>
                <a:gd fmla="*/ 5 h 40" name="T3"/>
                <a:gd fmla="*/ 0 w 57" name="T4"/>
                <a:gd fmla="*/ 14 h 40" name="T5"/>
                <a:gd fmla="*/ 1 w 57" name="T6"/>
                <a:gd fmla="*/ 13 h 40" name="T7"/>
                <a:gd fmla="*/ 18 w 57" name="T8"/>
                <a:gd fmla="*/ 40 h 40" name="T9"/>
                <a:gd fmla="*/ 40 w 57" name="T10"/>
                <a:gd fmla="*/ 40 h 40" name="T11"/>
                <a:gd fmla="*/ 56 w 57" name="T12"/>
                <a:gd fmla="*/ 15 h 40" name="T13"/>
                <a:gd fmla="*/ 57 w 57" name="T14"/>
                <a:gd fmla="*/ 0 h 40" name="T15"/>
                <a:gd fmla="*/ 21 w 57" name="T16"/>
                <a:gd fmla="*/ 7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57">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62" name="Freeform 33"/>
            <p:cNvSpPr>
              <a:spLocks noEditPoints="1"/>
            </p:cNvSpPr>
            <p:nvPr/>
          </p:nvSpPr>
          <p:spPr bwMode="auto">
            <a:xfrm>
              <a:off x="3140075" y="2582863"/>
              <a:ext cx="827088" cy="827088"/>
            </a:xfrm>
            <a:custGeom>
              <a:gdLst>
                <a:gd fmla="*/ 0 w 284" name="T0"/>
                <a:gd fmla="*/ 142 h 284" name="T1"/>
                <a:gd fmla="*/ 142 w 284" name="T2"/>
                <a:gd fmla="*/ 0 h 284" name="T3"/>
                <a:gd fmla="*/ 142 w 284" name="T4"/>
                <a:gd fmla="*/ 0 h 284" name="T5"/>
                <a:gd fmla="*/ 284 w 284" name="T6"/>
                <a:gd fmla="*/ 142 h 284" name="T7"/>
                <a:gd fmla="*/ 284 w 284" name="T8"/>
                <a:gd fmla="*/ 142 h 284" name="T9"/>
                <a:gd fmla="*/ 142 w 284" name="T10"/>
                <a:gd fmla="*/ 284 h 284" name="T11"/>
                <a:gd fmla="*/ 142 w 284" name="T12"/>
                <a:gd fmla="*/ 284 h 284" name="T13"/>
                <a:gd fmla="*/ 0 w 284" name="T14"/>
                <a:gd fmla="*/ 142 h 284" name="T15"/>
                <a:gd fmla="*/ 25 w 284" name="T16"/>
                <a:gd fmla="*/ 142 h 284" name="T17"/>
                <a:gd fmla="*/ 142 w 284" name="T18"/>
                <a:gd fmla="*/ 260 h 284" name="T19"/>
                <a:gd fmla="*/ 142 w 284" name="T20"/>
                <a:gd fmla="*/ 260 h 284" name="T21"/>
                <a:gd fmla="*/ 260 w 284" name="T22"/>
                <a:gd fmla="*/ 142 h 284" name="T23"/>
                <a:gd fmla="*/ 260 w 284" name="T24"/>
                <a:gd fmla="*/ 142 h 284" name="T25"/>
                <a:gd fmla="*/ 142 w 284" name="T26"/>
                <a:gd fmla="*/ 24 h 284" name="T27"/>
                <a:gd fmla="*/ 142 w 284" name="T28"/>
                <a:gd fmla="*/ 24 h 284" name="T29"/>
                <a:gd fmla="*/ 25 w 284" name="T30"/>
                <a:gd fmla="*/ 142 h 284" name="T31"/>
                <a:gd fmla="*/ 25 w 284" name="T32"/>
                <a:gd fmla="*/ 142 h 28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4" w="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63" name="Freeform 34"/>
            <p:cNvSpPr/>
            <p:nvPr/>
          </p:nvSpPr>
          <p:spPr bwMode="auto">
            <a:xfrm>
              <a:off x="3068638" y="2495550"/>
              <a:ext cx="971550" cy="454025"/>
            </a:xfrm>
            <a:custGeom>
              <a:gdLst>
                <a:gd fmla="*/ 0 w 334" name="T0"/>
                <a:gd fmla="*/ 155 h 156" name="T1"/>
                <a:gd fmla="*/ 167 w 334" name="T2"/>
                <a:gd fmla="*/ 0 h 156" name="T3"/>
                <a:gd fmla="*/ 167 w 334" name="T4"/>
                <a:gd fmla="*/ 0 h 156" name="T5"/>
                <a:gd fmla="*/ 334 w 334" name="T6"/>
                <a:gd fmla="*/ 155 h 156" name="T7"/>
                <a:gd fmla="*/ 334 w 334" name="T8"/>
                <a:gd fmla="*/ 155 h 156" name="T9"/>
                <a:gd fmla="*/ 322 w 334" name="T10"/>
                <a:gd fmla="*/ 155 h 156" name="T11"/>
                <a:gd fmla="*/ 167 w 334" name="T12"/>
                <a:gd fmla="*/ 12 h 156" name="T13"/>
                <a:gd fmla="*/ 167 w 334" name="T14"/>
                <a:gd fmla="*/ 12 h 156" name="T15"/>
                <a:gd fmla="*/ 12 w 334" name="T16"/>
                <a:gd fmla="*/ 156 h 156" name="T17"/>
                <a:gd fmla="*/ 12 w 334" name="T18"/>
                <a:gd fmla="*/ 156 h 156" name="T19"/>
                <a:gd fmla="*/ 0 w 334" name="T20"/>
                <a:gd fmla="*/ 155 h 1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6" w="334">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64" name="Freeform 35"/>
            <p:cNvSpPr/>
            <p:nvPr/>
          </p:nvSpPr>
          <p:spPr bwMode="auto">
            <a:xfrm>
              <a:off x="2951163" y="3378200"/>
              <a:ext cx="1208088" cy="698500"/>
            </a:xfrm>
            <a:custGeom>
              <a:gdLst>
                <a:gd fmla="*/ 382 w 415" name="T0"/>
                <a:gd fmla="*/ 223 h 240" name="T1"/>
                <a:gd fmla="*/ 326 w 415" name="T2"/>
                <a:gd fmla="*/ 80 h 240" name="T3"/>
                <a:gd fmla="*/ 326 w 415" name="T4"/>
                <a:gd fmla="*/ 80 h 240" name="T5"/>
                <a:gd fmla="*/ 207 w 415" name="T6"/>
                <a:gd fmla="*/ 33 h 240" name="T7"/>
                <a:gd fmla="*/ 207 w 415" name="T8"/>
                <a:gd fmla="*/ 33 h 240" name="T9"/>
                <a:gd fmla="*/ 161 w 415" name="T10"/>
                <a:gd fmla="*/ 39 h 240" name="T11"/>
                <a:gd fmla="*/ 161 w 415" name="T12"/>
                <a:gd fmla="*/ 39 h 240" name="T13"/>
                <a:gd fmla="*/ 60 w 415" name="T14"/>
                <a:gd fmla="*/ 114 h 240" name="T15"/>
                <a:gd fmla="*/ 60 w 415" name="T16"/>
                <a:gd fmla="*/ 114 h 240" name="T17"/>
                <a:gd fmla="*/ 33 w 415" name="T18"/>
                <a:gd fmla="*/ 223 h 240" name="T19"/>
                <a:gd fmla="*/ 33 w 415" name="T20"/>
                <a:gd fmla="*/ 223 h 240" name="T21"/>
                <a:gd fmla="*/ 16 w 415" name="T22"/>
                <a:gd fmla="*/ 240 h 240" name="T23"/>
                <a:gd fmla="*/ 16 w 415" name="T24"/>
                <a:gd fmla="*/ 240 h 240" name="T25"/>
                <a:gd fmla="*/ 0 w 415" name="T26"/>
                <a:gd fmla="*/ 223 h 240" name="T27"/>
                <a:gd fmla="*/ 0 w 415" name="T28"/>
                <a:gd fmla="*/ 223 h 240" name="T29"/>
                <a:gd fmla="*/ 32 w 415" name="T30"/>
                <a:gd fmla="*/ 97 h 240" name="T31"/>
                <a:gd fmla="*/ 32 w 415" name="T32"/>
                <a:gd fmla="*/ 97 h 240" name="T33"/>
                <a:gd fmla="*/ 152 w 415" name="T34"/>
                <a:gd fmla="*/ 8 h 240" name="T35"/>
                <a:gd fmla="*/ 152 w 415" name="T36"/>
                <a:gd fmla="*/ 8 h 240" name="T37"/>
                <a:gd fmla="*/ 207 w 415" name="T38"/>
                <a:gd fmla="*/ 0 h 240" name="T39"/>
                <a:gd fmla="*/ 207 w 415" name="T40"/>
                <a:gd fmla="*/ 0 h 240" name="T41"/>
                <a:gd fmla="*/ 349 w 415" name="T42"/>
                <a:gd fmla="*/ 56 h 240" name="T43"/>
                <a:gd fmla="*/ 349 w 415" name="T44"/>
                <a:gd fmla="*/ 56 h 240" name="T45"/>
                <a:gd fmla="*/ 414 w 415" name="T46"/>
                <a:gd fmla="*/ 223 h 240" name="T47"/>
                <a:gd fmla="*/ 414 w 415" name="T48"/>
                <a:gd fmla="*/ 223 h 240" name="T49"/>
                <a:gd fmla="*/ 398 w 415" name="T50"/>
                <a:gd fmla="*/ 240 h 240" name="T51"/>
                <a:gd fmla="*/ 398 w 415" name="T52"/>
                <a:gd fmla="*/ 240 h 240" name="T53"/>
                <a:gd fmla="*/ 382 w 415" name="T54"/>
                <a:gd fmla="*/ 223 h 24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40" w="415">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65" name="Freeform 36"/>
            <p:cNvSpPr/>
            <p:nvPr/>
          </p:nvSpPr>
          <p:spPr bwMode="auto">
            <a:xfrm>
              <a:off x="3446463" y="3189288"/>
              <a:ext cx="165100" cy="88900"/>
            </a:xfrm>
            <a:custGeom>
              <a:gdLst>
                <a:gd fmla="*/ 57 w 57" name="T0"/>
                <a:gd fmla="*/ 15 h 31" name="T1"/>
                <a:gd fmla="*/ 41 w 57" name="T2"/>
                <a:gd fmla="*/ 31 h 31" name="T3"/>
                <a:gd fmla="*/ 16 w 57" name="T4"/>
                <a:gd fmla="*/ 31 h 31" name="T5"/>
                <a:gd fmla="*/ 0 w 57" name="T6"/>
                <a:gd fmla="*/ 15 h 31" name="T7"/>
                <a:gd fmla="*/ 0 w 57" name="T8"/>
                <a:gd fmla="*/ 15 h 31" name="T9"/>
                <a:gd fmla="*/ 16 w 57" name="T10"/>
                <a:gd fmla="*/ 0 h 31" name="T11"/>
                <a:gd fmla="*/ 41 w 57" name="T12"/>
                <a:gd fmla="*/ 0 h 31" name="T13"/>
                <a:gd fmla="*/ 57 w 57" name="T14"/>
                <a:gd fmla="*/ 15 h 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 w="57">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66" name="Freeform 37"/>
            <p:cNvSpPr/>
            <p:nvPr/>
          </p:nvSpPr>
          <p:spPr bwMode="auto">
            <a:xfrm>
              <a:off x="3117850" y="3168650"/>
              <a:ext cx="349250" cy="92075"/>
            </a:xfrm>
            <a:custGeom>
              <a:gdLst>
                <a:gd fmla="*/ 34 w 120" name="T0"/>
                <a:gd fmla="*/ 32 h 32" name="T1"/>
                <a:gd fmla="*/ 0 w 120" name="T2"/>
                <a:gd fmla="*/ 2 h 32" name="T3"/>
                <a:gd fmla="*/ 0 w 120" name="T4"/>
                <a:gd fmla="*/ 2 h 32" name="T5"/>
                <a:gd fmla="*/ 12 w 120" name="T6"/>
                <a:gd fmla="*/ 0 h 32" name="T7"/>
                <a:gd fmla="*/ 34 w 120" name="T8"/>
                <a:gd fmla="*/ 20 h 32" name="T9"/>
                <a:gd fmla="*/ 34 w 120" name="T10"/>
                <a:gd fmla="*/ 20 h 32" name="T11"/>
                <a:gd fmla="*/ 120 w 120" name="T12"/>
                <a:gd fmla="*/ 20 h 32" name="T13"/>
                <a:gd fmla="*/ 120 w 120" name="T14"/>
                <a:gd fmla="*/ 20 h 32" name="T15"/>
                <a:gd fmla="*/ 120 w 120" name="T16"/>
                <a:gd fmla="*/ 32 h 32" name="T17"/>
                <a:gd fmla="*/ 34 w 120" name="T18"/>
                <a:gd fmla="*/ 32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120">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grpSp>
      <p:grpSp>
        <p:nvGrpSpPr>
          <p:cNvPr id="67" name="组合 75"/>
          <p:cNvGrpSpPr/>
          <p:nvPr/>
        </p:nvGrpSpPr>
        <p:grpSpPr>
          <a:xfrm>
            <a:off x="5297637" y="1718571"/>
            <a:ext cx="332277" cy="364236"/>
            <a:chOff x="279401" y="2698750"/>
            <a:chExt cx="1473200" cy="1655763"/>
          </a:xfrm>
          <a:solidFill>
            <a:schemeClr val="bg1"/>
          </a:solidFill>
        </p:grpSpPr>
        <p:sp>
          <p:nvSpPr>
            <p:cNvPr id="68" name="Freeform 45"/>
            <p:cNvSpPr>
              <a:spLocks noEditPoints="1"/>
            </p:cNvSpPr>
            <p:nvPr/>
          </p:nvSpPr>
          <p:spPr bwMode="auto">
            <a:xfrm>
              <a:off x="279401" y="2884488"/>
              <a:ext cx="1473200" cy="1470025"/>
            </a:xfrm>
            <a:custGeom>
              <a:gdLst>
                <a:gd fmla="*/ 250 w 501" name="T0"/>
                <a:gd fmla="*/ 0 h 501" name="T1"/>
                <a:gd fmla="*/ 0 w 501" name="T2"/>
                <a:gd fmla="*/ 251 h 501" name="T3"/>
                <a:gd fmla="*/ 250 w 501" name="T4"/>
                <a:gd fmla="*/ 501 h 501" name="T5"/>
                <a:gd fmla="*/ 501 w 501" name="T6"/>
                <a:gd fmla="*/ 251 h 501" name="T7"/>
                <a:gd fmla="*/ 250 w 501" name="T8"/>
                <a:gd fmla="*/ 0 h 501" name="T9"/>
                <a:gd fmla="*/ 455 w 501" name="T10"/>
                <a:gd fmla="*/ 267 h 501" name="T11"/>
                <a:gd fmla="*/ 446 w 501" name="T12"/>
                <a:gd fmla="*/ 267 h 501" name="T13"/>
                <a:gd fmla="*/ 389 w 501" name="T14"/>
                <a:gd fmla="*/ 390 h 501" name="T15"/>
                <a:gd fmla="*/ 267 w 501" name="T16"/>
                <a:gd fmla="*/ 447 h 501" name="T17"/>
                <a:gd fmla="*/ 267 w 501" name="T18"/>
                <a:gd fmla="*/ 455 h 501" name="T19"/>
                <a:gd fmla="*/ 250 w 501" name="T20"/>
                <a:gd fmla="*/ 471 h 501" name="T21"/>
                <a:gd fmla="*/ 234 w 501" name="T22"/>
                <a:gd fmla="*/ 455 h 501" name="T23"/>
                <a:gd fmla="*/ 234 w 501" name="T24"/>
                <a:gd fmla="*/ 447 h 501" name="T25"/>
                <a:gd fmla="*/ 111 w 501" name="T26"/>
                <a:gd fmla="*/ 390 h 501" name="T27"/>
                <a:gd fmla="*/ 54 w 501" name="T28"/>
                <a:gd fmla="*/ 267 h 501" name="T29"/>
                <a:gd fmla="*/ 46 w 501" name="T30"/>
                <a:gd fmla="*/ 267 h 501" name="T31"/>
                <a:gd fmla="*/ 30 w 501" name="T32"/>
                <a:gd fmla="*/ 251 h 501" name="T33"/>
                <a:gd fmla="*/ 46 w 501" name="T34"/>
                <a:gd fmla="*/ 234 h 501" name="T35"/>
                <a:gd fmla="*/ 54 w 501" name="T36"/>
                <a:gd fmla="*/ 234 h 501" name="T37"/>
                <a:gd fmla="*/ 111 w 501" name="T38"/>
                <a:gd fmla="*/ 111 h 501" name="T39"/>
                <a:gd fmla="*/ 234 w 501" name="T40"/>
                <a:gd fmla="*/ 54 h 501" name="T41"/>
                <a:gd fmla="*/ 234 w 501" name="T42"/>
                <a:gd fmla="*/ 46 h 501" name="T43"/>
                <a:gd fmla="*/ 250 w 501" name="T44"/>
                <a:gd fmla="*/ 30 h 501" name="T45"/>
                <a:gd fmla="*/ 267 w 501" name="T46"/>
                <a:gd fmla="*/ 46 h 501" name="T47"/>
                <a:gd fmla="*/ 267 w 501" name="T48"/>
                <a:gd fmla="*/ 54 h 501" name="T49"/>
                <a:gd fmla="*/ 389 w 501" name="T50"/>
                <a:gd fmla="*/ 111 h 501" name="T51"/>
                <a:gd fmla="*/ 446 w 501" name="T52"/>
                <a:gd fmla="*/ 234 h 501" name="T53"/>
                <a:gd fmla="*/ 455 w 501" name="T54"/>
                <a:gd fmla="*/ 234 h 501" name="T55"/>
                <a:gd fmla="*/ 471 w 501" name="T56"/>
                <a:gd fmla="*/ 251 h 501" name="T57"/>
                <a:gd fmla="*/ 455 w 501" name="T58"/>
                <a:gd fmla="*/ 267 h 50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01" w="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69" name="Freeform 46"/>
            <p:cNvSpPr/>
            <p:nvPr/>
          </p:nvSpPr>
          <p:spPr bwMode="auto">
            <a:xfrm>
              <a:off x="966788" y="3043238"/>
              <a:ext cx="96838" cy="117475"/>
            </a:xfrm>
            <a:custGeom>
              <a:gdLst>
                <a:gd fmla="*/ 16 w 33" name="T0"/>
                <a:gd fmla="*/ 40 h 40" name="T1"/>
                <a:gd fmla="*/ 33 w 33" name="T2"/>
                <a:gd fmla="*/ 24 h 40" name="T3"/>
                <a:gd fmla="*/ 33 w 33" name="T4"/>
                <a:gd fmla="*/ 0 h 40" name="T5"/>
                <a:gd fmla="*/ 16 w 33" name="T6"/>
                <a:gd fmla="*/ 0 h 40" name="T7"/>
                <a:gd fmla="*/ 0 w 33" name="T8"/>
                <a:gd fmla="*/ 0 h 40" name="T9"/>
                <a:gd fmla="*/ 0 w 33" name="T10"/>
                <a:gd fmla="*/ 24 h 40" name="T11"/>
                <a:gd fmla="*/ 16 w 33" name="T12"/>
                <a:gd fmla="*/ 40 h 40" name="T13"/>
              </a:gdLst>
              <a:cxnLst>
                <a:cxn ang="0">
                  <a:pos x="T0" y="T1"/>
                </a:cxn>
                <a:cxn ang="0">
                  <a:pos x="T2" y="T3"/>
                </a:cxn>
                <a:cxn ang="0">
                  <a:pos x="T4" y="T5"/>
                </a:cxn>
                <a:cxn ang="0">
                  <a:pos x="T6" y="T7"/>
                </a:cxn>
                <a:cxn ang="0">
                  <a:pos x="T8" y="T9"/>
                </a:cxn>
                <a:cxn ang="0">
                  <a:pos x="T10" y="T11"/>
                </a:cxn>
                <a:cxn ang="0">
                  <a:pos x="T12" y="T13"/>
                </a:cxn>
              </a:cxnLst>
              <a:rect b="b" l="0" r="r" t="0"/>
              <a:pathLst>
                <a:path h="40" w="33">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70" name="Freeform 47"/>
            <p:cNvSpPr/>
            <p:nvPr/>
          </p:nvSpPr>
          <p:spPr bwMode="auto">
            <a:xfrm>
              <a:off x="966788" y="4079875"/>
              <a:ext cx="96838" cy="115888"/>
            </a:xfrm>
            <a:custGeom>
              <a:gdLst>
                <a:gd fmla="*/ 16 w 33" name="T0"/>
                <a:gd fmla="*/ 0 h 40" name="T1"/>
                <a:gd fmla="*/ 0 w 33" name="T2"/>
                <a:gd fmla="*/ 17 h 40" name="T3"/>
                <a:gd fmla="*/ 0 w 33" name="T4"/>
                <a:gd fmla="*/ 40 h 40" name="T5"/>
                <a:gd fmla="*/ 16 w 33" name="T6"/>
                <a:gd fmla="*/ 40 h 40" name="T7"/>
                <a:gd fmla="*/ 33 w 33" name="T8"/>
                <a:gd fmla="*/ 40 h 40" name="T9"/>
                <a:gd fmla="*/ 33 w 33" name="T10"/>
                <a:gd fmla="*/ 17 h 40" name="T11"/>
                <a:gd fmla="*/ 16 w 33" name="T12"/>
                <a:gd fmla="*/ 0 h 40" name="T13"/>
              </a:gdLst>
              <a:cxnLst>
                <a:cxn ang="0">
                  <a:pos x="T0" y="T1"/>
                </a:cxn>
                <a:cxn ang="0">
                  <a:pos x="T2" y="T3"/>
                </a:cxn>
                <a:cxn ang="0">
                  <a:pos x="T4" y="T5"/>
                </a:cxn>
                <a:cxn ang="0">
                  <a:pos x="T6" y="T7"/>
                </a:cxn>
                <a:cxn ang="0">
                  <a:pos x="T8" y="T9"/>
                </a:cxn>
                <a:cxn ang="0">
                  <a:pos x="T10" y="T11"/>
                </a:cxn>
                <a:cxn ang="0">
                  <a:pos x="T12" y="T13"/>
                </a:cxn>
              </a:cxnLst>
              <a:rect b="b" l="0" r="r" t="0"/>
              <a:pathLst>
                <a:path h="40" w="33">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71" name="Freeform 48"/>
            <p:cNvSpPr/>
            <p:nvPr/>
          </p:nvSpPr>
          <p:spPr bwMode="auto">
            <a:xfrm>
              <a:off x="434976" y="3571875"/>
              <a:ext cx="120650" cy="96838"/>
            </a:xfrm>
            <a:custGeom>
              <a:gdLst>
                <a:gd fmla="*/ 41 w 41" name="T0"/>
                <a:gd fmla="*/ 17 h 33" name="T1"/>
                <a:gd fmla="*/ 24 w 41" name="T2"/>
                <a:gd fmla="*/ 0 h 33" name="T3"/>
                <a:gd fmla="*/ 1 w 41" name="T4"/>
                <a:gd fmla="*/ 0 h 33" name="T5"/>
                <a:gd fmla="*/ 0 w 41" name="T6"/>
                <a:gd fmla="*/ 17 h 33" name="T7"/>
                <a:gd fmla="*/ 1 w 41" name="T8"/>
                <a:gd fmla="*/ 33 h 33" name="T9"/>
                <a:gd fmla="*/ 24 w 41" name="T10"/>
                <a:gd fmla="*/ 33 h 33" name="T11"/>
                <a:gd fmla="*/ 41 w 41" name="T12"/>
                <a:gd fmla="*/ 17 h 33" name="T13"/>
              </a:gdLst>
              <a:cxnLst>
                <a:cxn ang="0">
                  <a:pos x="T0" y="T1"/>
                </a:cxn>
                <a:cxn ang="0">
                  <a:pos x="T2" y="T3"/>
                </a:cxn>
                <a:cxn ang="0">
                  <a:pos x="T4" y="T5"/>
                </a:cxn>
                <a:cxn ang="0">
                  <a:pos x="T6" y="T7"/>
                </a:cxn>
                <a:cxn ang="0">
                  <a:pos x="T8" y="T9"/>
                </a:cxn>
                <a:cxn ang="0">
                  <a:pos x="T10" y="T11"/>
                </a:cxn>
                <a:cxn ang="0">
                  <a:pos x="T12" y="T13"/>
                </a:cxn>
              </a:cxnLst>
              <a:rect b="b" l="0" r="r" t="0"/>
              <a:pathLst>
                <a:path h="33" w="41">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72" name="Freeform 49"/>
            <p:cNvSpPr/>
            <p:nvPr/>
          </p:nvSpPr>
          <p:spPr bwMode="auto">
            <a:xfrm>
              <a:off x="1474788" y="3571875"/>
              <a:ext cx="119063" cy="96838"/>
            </a:xfrm>
            <a:custGeom>
              <a:gdLst>
                <a:gd fmla="*/ 39 w 40" name="T0"/>
                <a:gd fmla="*/ 0 h 33" name="T1"/>
                <a:gd fmla="*/ 16 w 40" name="T2"/>
                <a:gd fmla="*/ 0 h 33" name="T3"/>
                <a:gd fmla="*/ 0 w 40" name="T4"/>
                <a:gd fmla="*/ 17 h 33" name="T5"/>
                <a:gd fmla="*/ 16 w 40" name="T6"/>
                <a:gd fmla="*/ 33 h 33" name="T7"/>
                <a:gd fmla="*/ 39 w 40" name="T8"/>
                <a:gd fmla="*/ 33 h 33" name="T9"/>
                <a:gd fmla="*/ 40 w 40" name="T10"/>
                <a:gd fmla="*/ 17 h 33" name="T11"/>
                <a:gd fmla="*/ 39 w 40" name="T12"/>
                <a:gd fmla="*/ 0 h 33" name="T13"/>
              </a:gdLst>
              <a:cxnLst>
                <a:cxn ang="0">
                  <a:pos x="T0" y="T1"/>
                </a:cxn>
                <a:cxn ang="0">
                  <a:pos x="T2" y="T3"/>
                </a:cxn>
                <a:cxn ang="0">
                  <a:pos x="T4" y="T5"/>
                </a:cxn>
                <a:cxn ang="0">
                  <a:pos x="T6" y="T7"/>
                </a:cxn>
                <a:cxn ang="0">
                  <a:pos x="T8" y="T9"/>
                </a:cxn>
                <a:cxn ang="0">
                  <a:pos x="T10" y="T11"/>
                </a:cxn>
                <a:cxn ang="0">
                  <a:pos x="T12" y="T13"/>
                </a:cxn>
              </a:cxnLst>
              <a:rect b="b" l="0" r="r" t="0"/>
              <a:pathLst>
                <a:path h="33" w="40">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73" name="Oval 50"/>
            <p:cNvSpPr>
              <a:spLocks noChangeArrowheads="1"/>
            </p:cNvSpPr>
            <p:nvPr/>
          </p:nvSpPr>
          <p:spPr bwMode="auto">
            <a:xfrm>
              <a:off x="925513" y="3532188"/>
              <a:ext cx="176213" cy="174625"/>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74" name="Freeform 51"/>
            <p:cNvSpPr>
              <a:spLocks noEditPoints="1"/>
            </p:cNvSpPr>
            <p:nvPr/>
          </p:nvSpPr>
          <p:spPr bwMode="auto">
            <a:xfrm>
              <a:off x="652463" y="3254375"/>
              <a:ext cx="723900" cy="730250"/>
            </a:xfrm>
            <a:custGeom>
              <a:gdLst>
                <a:gd fmla="*/ 106 w 246" name="T0"/>
                <a:gd fmla="*/ 86 h 249" name="T1"/>
                <a:gd fmla="*/ 109 w 246" name="T2"/>
                <a:gd fmla="*/ 89 h 249" name="T3"/>
                <a:gd fmla="*/ 123 w 246" name="T4"/>
                <a:gd fmla="*/ 86 h 249" name="T5"/>
                <a:gd fmla="*/ 162 w 246" name="T6"/>
                <a:gd fmla="*/ 125 h 249" name="T7"/>
                <a:gd fmla="*/ 159 w 246" name="T8"/>
                <a:gd fmla="*/ 139 h 249" name="T9"/>
                <a:gd fmla="*/ 162 w 246" name="T10"/>
                <a:gd fmla="*/ 142 h 249" name="T11"/>
                <a:gd fmla="*/ 246 w 246" name="T12"/>
                <a:gd fmla="*/ 0 h 249" name="T13"/>
                <a:gd fmla="*/ 106 w 246" name="T14"/>
                <a:gd fmla="*/ 86 h 249" name="T15"/>
                <a:gd fmla="*/ 123 w 246" name="T16"/>
                <a:gd fmla="*/ 163 h 249" name="T17"/>
                <a:gd fmla="*/ 84 w 246" name="T18"/>
                <a:gd fmla="*/ 125 h 249" name="T19"/>
                <a:gd fmla="*/ 87 w 246" name="T20"/>
                <a:gd fmla="*/ 110 h 249" name="T21"/>
                <a:gd fmla="*/ 85 w 246" name="T22"/>
                <a:gd fmla="*/ 107 h 249" name="T23"/>
                <a:gd fmla="*/ 0 w 246" name="T24"/>
                <a:gd fmla="*/ 249 h 249" name="T25"/>
                <a:gd fmla="*/ 140 w 246" name="T26"/>
                <a:gd fmla="*/ 163 h 249" name="T27"/>
                <a:gd fmla="*/ 138 w 246" name="T28"/>
                <a:gd fmla="*/ 160 h 249" name="T29"/>
                <a:gd fmla="*/ 123 w 246" name="T30"/>
                <a:gd fmla="*/ 163 h 24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49" w="246">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sp>
          <p:nvSpPr>
            <p:cNvPr id="75" name="Freeform 52"/>
            <p:cNvSpPr/>
            <p:nvPr/>
          </p:nvSpPr>
          <p:spPr bwMode="auto">
            <a:xfrm>
              <a:off x="935038" y="2698750"/>
              <a:ext cx="158750" cy="158750"/>
            </a:xfrm>
            <a:custGeom>
              <a:gdLst>
                <a:gd fmla="*/ 27 w 54" name="T0"/>
                <a:gd fmla="*/ 0 h 54" name="T1"/>
                <a:gd fmla="*/ 0 w 54" name="T2"/>
                <a:gd fmla="*/ 27 h 54" name="T3"/>
                <a:gd fmla="*/ 0 w 54" name="T4"/>
                <a:gd fmla="*/ 54 h 54" name="T5"/>
                <a:gd fmla="*/ 29 w 54" name="T6"/>
                <a:gd fmla="*/ 52 h 54" name="T7"/>
                <a:gd fmla="*/ 29 w 54" name="T8"/>
                <a:gd fmla="*/ 52 h 54" name="T9"/>
                <a:gd fmla="*/ 54 w 54" name="T10"/>
                <a:gd fmla="*/ 53 h 54" name="T11"/>
                <a:gd fmla="*/ 54 w 54" name="T12"/>
                <a:gd fmla="*/ 27 h 54" name="T13"/>
                <a:gd fmla="*/ 27 w 54" name="T14"/>
                <a:gd fmla="*/ 0 h 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4" w="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400"/>
            </a:p>
          </p:txBody>
        </p:sp>
      </p:grpSp>
      <p:grpSp>
        <p:nvGrpSpPr>
          <p:cNvPr id="76" name="Group 93"/>
          <p:cNvGrpSpPr/>
          <p:nvPr/>
        </p:nvGrpSpPr>
        <p:grpSpPr>
          <a:xfrm>
            <a:off x="541760" y="3246386"/>
            <a:ext cx="1792414" cy="1408478"/>
            <a:chOff x="138498" y="3002145"/>
            <a:chExt cx="1821339" cy="1437685"/>
          </a:xfrm>
        </p:grpSpPr>
        <p:sp>
          <p:nvSpPr>
            <p:cNvPr id="77" name="椭圆 10"/>
            <p:cNvSpPr/>
            <p:nvPr/>
          </p:nvSpPr>
          <p:spPr>
            <a:xfrm>
              <a:off x="138498" y="3248582"/>
              <a:ext cx="349697" cy="349697"/>
            </a:xfrm>
            <a:prstGeom prst="ellipse">
              <a:avLst/>
            </a:prstGeom>
            <a:solidFill>
              <a:srgbClr val="00A4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solidFill>
                    <a:schemeClr val="bg1"/>
                  </a:solidFill>
                  <a:latin charset="-122" panose="020b0503020204020204" pitchFamily="34" typeface="微软雅黑"/>
                  <a:ea charset="-122" panose="020b0503020204020204" pitchFamily="34" typeface="微软雅黑"/>
                </a:rPr>
                <a:t>1</a:t>
              </a:r>
            </a:p>
          </p:txBody>
        </p:sp>
        <p:sp>
          <p:nvSpPr>
            <p:cNvPr id="78" name="文本框 11"/>
            <p:cNvSpPr txBox="1"/>
            <p:nvPr/>
          </p:nvSpPr>
          <p:spPr>
            <a:xfrm>
              <a:off x="536812" y="3002145"/>
              <a:ext cx="1269847" cy="311121"/>
            </a:xfrm>
            <a:prstGeom prst="rect">
              <a:avLst/>
            </a:prstGeom>
            <a:noFill/>
          </p:spPr>
          <p:txBody>
            <a:bodyPr rtlCol="0" wrap="none">
              <a:spAutoFit/>
            </a:bodyPr>
            <a:lstStyle/>
            <a:p>
              <a:pPr algn="l"/>
              <a:r>
                <a:rPr altLang="en-US" lang="zh-CN" sz="1400">
                  <a:solidFill>
                    <a:srgbClr val="00A4E3"/>
                  </a:solidFill>
                  <a:latin charset="-122" panose="020b0503020204020204" pitchFamily="34" typeface="微软雅黑"/>
                  <a:ea charset="-122" panose="020b0503020204020204" pitchFamily="34" typeface="微软雅黑"/>
                </a:rPr>
                <a:t>点击添加标题</a:t>
              </a:r>
            </a:p>
          </p:txBody>
        </p:sp>
        <p:sp>
          <p:nvSpPr>
            <p:cNvPr id="79" name="矩形 9"/>
            <p:cNvSpPr/>
            <p:nvPr/>
          </p:nvSpPr>
          <p:spPr>
            <a:xfrm>
              <a:off x="484796" y="3271158"/>
              <a:ext cx="1475041" cy="1157368"/>
            </a:xfrm>
            <a:prstGeom prst="rect">
              <a:avLst/>
            </a:prstGeom>
          </p:spPr>
          <p:txBody>
            <a:bodyPr wrap="square">
              <a:spAutoFit/>
            </a:bodyPr>
            <a:lstStyle/>
            <a:p>
              <a:pPr algn="just">
                <a:lnSpc>
                  <a:spcPct val="114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grpSp>
        <p:nvGrpSpPr>
          <p:cNvPr id="80" name="Group 105"/>
          <p:cNvGrpSpPr/>
          <p:nvPr/>
        </p:nvGrpSpPr>
        <p:grpSpPr>
          <a:xfrm>
            <a:off x="2650119" y="3223735"/>
            <a:ext cx="1792414" cy="1408478"/>
            <a:chOff x="138498" y="3002145"/>
            <a:chExt cx="1821339" cy="1437685"/>
          </a:xfrm>
        </p:grpSpPr>
        <p:sp>
          <p:nvSpPr>
            <p:cNvPr id="81" name="椭圆 10"/>
            <p:cNvSpPr/>
            <p:nvPr/>
          </p:nvSpPr>
          <p:spPr>
            <a:xfrm>
              <a:off x="138498" y="3248582"/>
              <a:ext cx="349697" cy="34969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solidFill>
                    <a:schemeClr val="bg1"/>
                  </a:solidFill>
                  <a:latin charset="-122" panose="020b0503020204020204" pitchFamily="34" typeface="微软雅黑"/>
                  <a:ea charset="-122" panose="020b0503020204020204" pitchFamily="34" typeface="微软雅黑"/>
                </a:rPr>
                <a:t>2</a:t>
              </a:r>
            </a:p>
          </p:txBody>
        </p:sp>
        <p:sp>
          <p:nvSpPr>
            <p:cNvPr id="82" name="文本框 11"/>
            <p:cNvSpPr txBox="1"/>
            <p:nvPr/>
          </p:nvSpPr>
          <p:spPr>
            <a:xfrm>
              <a:off x="536812" y="3002145"/>
              <a:ext cx="1269847" cy="311121"/>
            </a:xfrm>
            <a:prstGeom prst="rect">
              <a:avLst/>
            </a:prstGeom>
            <a:noFill/>
          </p:spPr>
          <p:txBody>
            <a:bodyPr rtlCol="0" wrap="none">
              <a:spAutoFit/>
            </a:bodyPr>
            <a:lstStyle/>
            <a:p>
              <a:pPr algn="l"/>
              <a:r>
                <a:rPr altLang="en-US" lang="zh-CN" sz="1400">
                  <a:solidFill>
                    <a:srgbClr val="00A4E3"/>
                  </a:solidFill>
                  <a:latin charset="-122" panose="020b0503020204020204" pitchFamily="34" typeface="微软雅黑"/>
                  <a:ea charset="-122" panose="020b0503020204020204" pitchFamily="34" typeface="微软雅黑"/>
                </a:rPr>
                <a:t>点击添加标题</a:t>
              </a:r>
            </a:p>
          </p:txBody>
        </p:sp>
        <p:sp>
          <p:nvSpPr>
            <p:cNvPr id="83" name="矩形 9"/>
            <p:cNvSpPr/>
            <p:nvPr/>
          </p:nvSpPr>
          <p:spPr>
            <a:xfrm>
              <a:off x="484796" y="3271158"/>
              <a:ext cx="1475041" cy="1157368"/>
            </a:xfrm>
            <a:prstGeom prst="rect">
              <a:avLst/>
            </a:prstGeom>
          </p:spPr>
          <p:txBody>
            <a:bodyPr wrap="square">
              <a:spAutoFit/>
            </a:bodyPr>
            <a:lstStyle/>
            <a:p>
              <a:pPr algn="just">
                <a:lnSpc>
                  <a:spcPct val="114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grpSp>
        <p:nvGrpSpPr>
          <p:cNvPr id="84" name="Group 109"/>
          <p:cNvGrpSpPr/>
          <p:nvPr/>
        </p:nvGrpSpPr>
        <p:grpSpPr>
          <a:xfrm>
            <a:off x="4578727" y="3201084"/>
            <a:ext cx="1792414" cy="1408478"/>
            <a:chOff x="138498" y="3002145"/>
            <a:chExt cx="1821339" cy="1437685"/>
          </a:xfrm>
        </p:grpSpPr>
        <p:sp>
          <p:nvSpPr>
            <p:cNvPr id="85" name="椭圆 10"/>
            <p:cNvSpPr/>
            <p:nvPr/>
          </p:nvSpPr>
          <p:spPr>
            <a:xfrm>
              <a:off x="138498" y="3248582"/>
              <a:ext cx="349697" cy="34969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solidFill>
                    <a:schemeClr val="bg1"/>
                  </a:solidFill>
                  <a:latin charset="-122" panose="020b0503020204020204" pitchFamily="34" typeface="微软雅黑"/>
                  <a:ea charset="-122" panose="020b0503020204020204" pitchFamily="34" typeface="微软雅黑"/>
                </a:rPr>
                <a:t>3</a:t>
              </a:r>
            </a:p>
          </p:txBody>
        </p:sp>
        <p:sp>
          <p:nvSpPr>
            <p:cNvPr id="86" name="文本框 11"/>
            <p:cNvSpPr txBox="1"/>
            <p:nvPr/>
          </p:nvSpPr>
          <p:spPr>
            <a:xfrm>
              <a:off x="536812" y="3002145"/>
              <a:ext cx="1269847" cy="311121"/>
            </a:xfrm>
            <a:prstGeom prst="rect">
              <a:avLst/>
            </a:prstGeom>
            <a:noFill/>
          </p:spPr>
          <p:txBody>
            <a:bodyPr rtlCol="0" wrap="none">
              <a:spAutoFit/>
            </a:bodyPr>
            <a:lstStyle/>
            <a:p>
              <a:pPr algn="l"/>
              <a:r>
                <a:rPr altLang="en-US" lang="zh-CN" sz="1400">
                  <a:solidFill>
                    <a:srgbClr val="00A4E3"/>
                  </a:solidFill>
                  <a:latin charset="-122" panose="020b0503020204020204" pitchFamily="34" typeface="微软雅黑"/>
                  <a:ea charset="-122" panose="020b0503020204020204" pitchFamily="34" typeface="微软雅黑"/>
                </a:rPr>
                <a:t>点击添加标题</a:t>
              </a:r>
            </a:p>
          </p:txBody>
        </p:sp>
        <p:sp>
          <p:nvSpPr>
            <p:cNvPr id="87" name="矩形 9"/>
            <p:cNvSpPr/>
            <p:nvPr/>
          </p:nvSpPr>
          <p:spPr>
            <a:xfrm>
              <a:off x="484796" y="3271158"/>
              <a:ext cx="1475041" cy="1157368"/>
            </a:xfrm>
            <a:prstGeom prst="rect">
              <a:avLst/>
            </a:prstGeom>
          </p:spPr>
          <p:txBody>
            <a:bodyPr wrap="square">
              <a:spAutoFit/>
            </a:bodyPr>
            <a:lstStyle/>
            <a:p>
              <a:pPr algn="just">
                <a:lnSpc>
                  <a:spcPct val="114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grpSp>
        <p:nvGrpSpPr>
          <p:cNvPr id="88" name="Group 113"/>
          <p:cNvGrpSpPr/>
          <p:nvPr/>
        </p:nvGrpSpPr>
        <p:grpSpPr>
          <a:xfrm>
            <a:off x="6450524" y="3178432"/>
            <a:ext cx="1792414" cy="1408478"/>
            <a:chOff x="138498" y="3002145"/>
            <a:chExt cx="1821339" cy="1437685"/>
          </a:xfrm>
        </p:grpSpPr>
        <p:sp>
          <p:nvSpPr>
            <p:cNvPr id="89" name="椭圆 10"/>
            <p:cNvSpPr/>
            <p:nvPr/>
          </p:nvSpPr>
          <p:spPr>
            <a:xfrm>
              <a:off x="138498" y="3248582"/>
              <a:ext cx="349697" cy="349697"/>
            </a:xfrm>
            <a:prstGeom prst="ellipse">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solidFill>
                    <a:schemeClr val="bg1"/>
                  </a:solidFill>
                  <a:latin charset="-122" panose="020b0503020204020204" pitchFamily="34" typeface="微软雅黑"/>
                  <a:ea charset="-122" panose="020b0503020204020204" pitchFamily="34" typeface="微软雅黑"/>
                </a:rPr>
                <a:t>4</a:t>
              </a:r>
            </a:p>
          </p:txBody>
        </p:sp>
        <p:sp>
          <p:nvSpPr>
            <p:cNvPr id="90" name="文本框 11"/>
            <p:cNvSpPr txBox="1"/>
            <p:nvPr/>
          </p:nvSpPr>
          <p:spPr>
            <a:xfrm>
              <a:off x="536813" y="3002145"/>
              <a:ext cx="1269847" cy="311121"/>
            </a:xfrm>
            <a:prstGeom prst="rect">
              <a:avLst/>
            </a:prstGeom>
            <a:noFill/>
          </p:spPr>
          <p:txBody>
            <a:bodyPr rtlCol="0" wrap="none">
              <a:spAutoFit/>
            </a:bodyPr>
            <a:lstStyle/>
            <a:p>
              <a:pPr algn="l"/>
              <a:r>
                <a:rPr altLang="en-US" lang="zh-CN" sz="1400">
                  <a:solidFill>
                    <a:srgbClr val="00A4E3"/>
                  </a:solidFill>
                  <a:latin charset="-122" panose="020b0503020204020204" pitchFamily="34" typeface="微软雅黑"/>
                  <a:ea charset="-122" panose="020b0503020204020204" pitchFamily="34" typeface="微软雅黑"/>
                </a:rPr>
                <a:t>点击添加标题</a:t>
              </a:r>
            </a:p>
          </p:txBody>
        </p:sp>
        <p:sp>
          <p:nvSpPr>
            <p:cNvPr id="91" name="矩形 9"/>
            <p:cNvSpPr/>
            <p:nvPr/>
          </p:nvSpPr>
          <p:spPr>
            <a:xfrm>
              <a:off x="484796" y="3271158"/>
              <a:ext cx="1475041" cy="1157368"/>
            </a:xfrm>
            <a:prstGeom prst="rect">
              <a:avLst/>
            </a:prstGeom>
          </p:spPr>
          <p:txBody>
            <a:bodyPr wrap="square">
              <a:spAutoFit/>
            </a:bodyPr>
            <a:lstStyle/>
            <a:p>
              <a:pPr algn="just">
                <a:lnSpc>
                  <a:spcPct val="114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sp>
        <p:nvSpPr>
          <p:cNvPr id="92" name="平行四边形 91"/>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平行四边形 92"/>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平行四边形 93"/>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平行四边形 94"/>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6" name="直接连接符 95"/>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97"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98" name="Group 7"/>
          <p:cNvGrpSpPr/>
          <p:nvPr/>
        </p:nvGrpSpPr>
        <p:grpSpPr>
          <a:xfrm>
            <a:off x="180202" y="181952"/>
            <a:ext cx="216018" cy="113981"/>
            <a:chExt cx="1041399" cy="549275"/>
          </a:xfrm>
          <a:solidFill>
            <a:srgbClr val="133E73"/>
          </a:solidFill>
        </p:grpSpPr>
        <p:sp>
          <p:nvSpPr>
            <p:cNvPr id="99"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0"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1"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3" name="6112">
            <a:hlinkClick action="ppaction://media"/>
          </p:cNvPr>
          <p:cNvPicPr>
            <a:picLocks noChangeAspect="1"/>
          </p:cNvPicPr>
          <p:nvPr>
            <a:audioFile r:link="rId4"/>
            <p:extLst>
              <p:ext uri="{DAA4B4D4-6D71-4841-9C94-3DE7FCFB9230}">
                <p14:media r:embed="rId5"/>
              </p:ext>
            </p:extLst>
          </p:nvPr>
        </p:nvPicPr>
        <p:blipFill>
          <a:blip r:embed="rId3"/>
          <a:stretch>
            <a:fillRect/>
          </a:stretch>
        </p:blipFill>
        <p:spPr>
          <a:xfrm>
            <a:off x="2268377" y="-1568065"/>
            <a:ext cx="1008084" cy="1008084"/>
          </a:xfrm>
          <a:prstGeom prst="rect">
            <a:avLst/>
          </a:prstGeom>
        </p:spPr>
      </p:pic>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98"/>
                                        </p:tgtEl>
                                        <p:attrNameLst>
                                          <p:attrName>style.visibility</p:attrName>
                                        </p:attrNameLst>
                                      </p:cBhvr>
                                      <p:to>
                                        <p:strVal val="visible"/>
                                      </p:to>
                                    </p:set>
                                    <p:anim calcmode="lin" valueType="num">
                                      <p:cBhvr additive="base">
                                        <p:cTn dur="500" fill="hold" id="7"/>
                                        <p:tgtEl>
                                          <p:spTgt spid="98"/>
                                        </p:tgtEl>
                                        <p:attrNameLst>
                                          <p:attrName>ppt_x</p:attrName>
                                        </p:attrNameLst>
                                      </p:cBhvr>
                                      <p:tavLst>
                                        <p:tav tm="0">
                                          <p:val>
                                            <p:strVal val="0-#ppt_w/2"/>
                                          </p:val>
                                        </p:tav>
                                        <p:tav tm="100000">
                                          <p:val>
                                            <p:strVal val="#ppt_x"/>
                                          </p:val>
                                        </p:tav>
                                      </p:tavLst>
                                    </p:anim>
                                    <p:anim calcmode="lin" valueType="num">
                                      <p:cBhvr additive="base">
                                        <p:cTn dur="500" fill="hold" id="8"/>
                                        <p:tgtEl>
                                          <p:spTgt spid="9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97"/>
                                        </p:tgtEl>
                                        <p:attrNameLst>
                                          <p:attrName>style.visibility</p:attrName>
                                        </p:attrNameLst>
                                      </p:cBhvr>
                                      <p:to>
                                        <p:strVal val="visible"/>
                                      </p:to>
                                    </p:set>
                                    <p:anim calcmode="lin" valueType="num">
                                      <p:cBhvr>
                                        <p:cTn dur="500" fill="hold" id="12"/>
                                        <p:tgtEl>
                                          <p:spTgt spid="9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97"/>
                                        </p:tgtEl>
                                        <p:attrNameLst>
                                          <p:attrName>ppt_y</p:attrName>
                                        </p:attrNameLst>
                                      </p:cBhvr>
                                      <p:tavLst>
                                        <p:tav tm="0">
                                          <p:val>
                                            <p:strVal val="#ppt_y"/>
                                          </p:val>
                                        </p:tav>
                                        <p:tav tm="100000">
                                          <p:val>
                                            <p:strVal val="#ppt_y"/>
                                          </p:val>
                                        </p:tav>
                                      </p:tavLst>
                                    </p:anim>
                                    <p:anim calcmode="lin" valueType="num">
                                      <p:cBhvr>
                                        <p:cTn dur="500" fill="hold" id="14"/>
                                        <p:tgtEl>
                                          <p:spTgt spid="9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9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97"/>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94"/>
                                        </p:tgtEl>
                                        <p:attrNameLst>
                                          <p:attrName>fillcolor</p:attrName>
                                        </p:attrNameLst>
                                      </p:cBhvr>
                                      <p:to>
                                        <a:srgbClr val="00AEEF"/>
                                      </p:to>
                                    </p:animClr>
                                    <p:set>
                                      <p:cBhvr>
                                        <p:cTn dur="300" fill="hold" id="20"/>
                                        <p:tgtEl>
                                          <p:spTgt spid="94"/>
                                        </p:tgtEl>
                                        <p:attrNameLst>
                                          <p:attrName>fill.type</p:attrName>
                                        </p:attrNameLst>
                                      </p:cBhvr>
                                      <p:to>
                                        <p:strVal val="solid"/>
                                      </p:to>
                                    </p:set>
                                    <p:set>
                                      <p:cBhvr>
                                        <p:cTn dur="300" fill="hold" id="21"/>
                                        <p:tgtEl>
                                          <p:spTgt spid="94"/>
                                        </p:tgtEl>
                                        <p:attrNameLst>
                                          <p:attrName>fill.on</p:attrName>
                                        </p:attrNameLst>
                                      </p:cBhvr>
                                      <p:to>
                                        <p:strVal val="true"/>
                                      </p:to>
                                    </p:set>
                                  </p:childTnLst>
                                </p:cTn>
                              </p:par>
                            </p:childTnLst>
                          </p:cTn>
                        </p:par>
                        <p:par>
                          <p:cTn fill="hold" id="22" nodeType="afterGroup">
                            <p:stCondLst>
                              <p:cond delay="1300"/>
                            </p:stCondLst>
                            <p:childTnLst>
                              <p:par>
                                <p:cTn fill="hold" id="23" nodeType="afterEffect" presetClass="entr" presetID="29" presetSubtype="0">
                                  <p:stCondLst>
                                    <p:cond delay="0"/>
                                  </p:stCondLst>
                                  <p:childTnLst>
                                    <p:set>
                                      <p:cBhvr>
                                        <p:cTn dur="1" fill="hold" id="24">
                                          <p:stCondLst>
                                            <p:cond delay="0"/>
                                          </p:stCondLst>
                                        </p:cTn>
                                        <p:tgtEl>
                                          <p:spTgt spid="22"/>
                                        </p:tgtEl>
                                        <p:attrNameLst>
                                          <p:attrName>style.visibility</p:attrName>
                                        </p:attrNameLst>
                                      </p:cBhvr>
                                      <p:to>
                                        <p:strVal val="visible"/>
                                      </p:to>
                                    </p:set>
                                    <p:anim calcmode="lin" valueType="num">
                                      <p:cBhvr>
                                        <p:cTn dur="1000" fill="hold" id="25"/>
                                        <p:tgtEl>
                                          <p:spTgt spid="22"/>
                                        </p:tgtEl>
                                        <p:attrNameLst>
                                          <p:attrName>ppt_x</p:attrName>
                                        </p:attrNameLst>
                                      </p:cBhvr>
                                      <p:tavLst>
                                        <p:tav tm="0">
                                          <p:val>
                                            <p:strVal val="#ppt_x-.2"/>
                                          </p:val>
                                        </p:tav>
                                        <p:tav tm="100000">
                                          <p:val>
                                            <p:strVal val="#ppt_x"/>
                                          </p:val>
                                        </p:tav>
                                      </p:tavLst>
                                    </p:anim>
                                    <p:anim calcmode="lin" valueType="num">
                                      <p:cBhvr>
                                        <p:cTn dur="1000" fill="hold" id="26"/>
                                        <p:tgtEl>
                                          <p:spTgt spid="22"/>
                                        </p:tgtEl>
                                        <p:attrNameLst>
                                          <p:attrName>ppt_y</p:attrName>
                                        </p:attrNameLst>
                                      </p:cBhvr>
                                      <p:tavLst>
                                        <p:tav tm="0">
                                          <p:val>
                                            <p:strVal val="#ppt_y"/>
                                          </p:val>
                                        </p:tav>
                                        <p:tav tm="100000">
                                          <p:val>
                                            <p:strVal val="#ppt_y"/>
                                          </p:val>
                                        </p:tav>
                                      </p:tavLst>
                                    </p:anim>
                                    <p:animEffect filter="wipe(right)" prLst="gradientSize: 0.1" transition="in">
                                      <p:cBhvr>
                                        <p:cTn dur="1000" id="27"/>
                                        <p:tgtEl>
                                          <p:spTgt spid="22"/>
                                        </p:tgtEl>
                                      </p:cBhvr>
                                    </p:animEffect>
                                  </p:childTnLst>
                                </p:cTn>
                              </p:par>
                            </p:childTnLst>
                          </p:cTn>
                        </p:par>
                        <p:par>
                          <p:cTn fill="hold" id="28" nodeType="afterGroup">
                            <p:stCondLst>
                              <p:cond delay="2300"/>
                            </p:stCondLst>
                            <p:childTnLst>
                              <p:par>
                                <p:cTn fill="hold" id="29" nodeType="afterEffect" presetClass="entr" presetID="29"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1000" fill="hold" id="31"/>
                                        <p:tgtEl>
                                          <p:spTgt spid="19"/>
                                        </p:tgtEl>
                                        <p:attrNameLst>
                                          <p:attrName>ppt_x</p:attrName>
                                        </p:attrNameLst>
                                      </p:cBhvr>
                                      <p:tavLst>
                                        <p:tav tm="0">
                                          <p:val>
                                            <p:strVal val="#ppt_x-.2"/>
                                          </p:val>
                                        </p:tav>
                                        <p:tav tm="100000">
                                          <p:val>
                                            <p:strVal val="#ppt_x"/>
                                          </p:val>
                                        </p:tav>
                                      </p:tavLst>
                                    </p:anim>
                                    <p:anim calcmode="lin" valueType="num">
                                      <p:cBhvr>
                                        <p:cTn dur="1000" fill="hold" id="32"/>
                                        <p:tgtEl>
                                          <p:spTgt spid="19"/>
                                        </p:tgtEl>
                                        <p:attrNameLst>
                                          <p:attrName>ppt_y</p:attrName>
                                        </p:attrNameLst>
                                      </p:cBhvr>
                                      <p:tavLst>
                                        <p:tav tm="0">
                                          <p:val>
                                            <p:strVal val="#ppt_y"/>
                                          </p:val>
                                        </p:tav>
                                        <p:tav tm="100000">
                                          <p:val>
                                            <p:strVal val="#ppt_y"/>
                                          </p:val>
                                        </p:tav>
                                      </p:tavLst>
                                    </p:anim>
                                    <p:animEffect filter="wipe(right)" prLst="gradientSize: 0.1" transition="in">
                                      <p:cBhvr>
                                        <p:cTn dur="1000" id="33"/>
                                        <p:tgtEl>
                                          <p:spTgt spid="19"/>
                                        </p:tgtEl>
                                      </p:cBhvr>
                                    </p:animEffect>
                                  </p:childTnLst>
                                </p:cTn>
                              </p:par>
                            </p:childTnLst>
                          </p:cTn>
                        </p:par>
                        <p:par>
                          <p:cTn fill="hold" id="34" nodeType="afterGroup">
                            <p:stCondLst>
                              <p:cond delay="3300"/>
                            </p:stCondLst>
                            <p:childTnLst>
                              <p:par>
                                <p:cTn fill="hold" id="35" nodeType="afterEffect" presetClass="entr" presetID="29" presetSubtype="0">
                                  <p:stCondLst>
                                    <p:cond delay="0"/>
                                  </p:stCondLst>
                                  <p:childTnLst>
                                    <p:set>
                                      <p:cBhvr>
                                        <p:cTn dur="1" fill="hold" id="36">
                                          <p:stCondLst>
                                            <p:cond delay="0"/>
                                          </p:stCondLst>
                                        </p:cTn>
                                        <p:tgtEl>
                                          <p:spTgt spid="26"/>
                                        </p:tgtEl>
                                        <p:attrNameLst>
                                          <p:attrName>style.visibility</p:attrName>
                                        </p:attrNameLst>
                                      </p:cBhvr>
                                      <p:to>
                                        <p:strVal val="visible"/>
                                      </p:to>
                                    </p:set>
                                    <p:anim calcmode="lin" valueType="num">
                                      <p:cBhvr>
                                        <p:cTn dur="1000" fill="hold" id="37"/>
                                        <p:tgtEl>
                                          <p:spTgt spid="26"/>
                                        </p:tgtEl>
                                        <p:attrNameLst>
                                          <p:attrName>ppt_x</p:attrName>
                                        </p:attrNameLst>
                                      </p:cBhvr>
                                      <p:tavLst>
                                        <p:tav tm="0">
                                          <p:val>
                                            <p:strVal val="#ppt_x-.2"/>
                                          </p:val>
                                        </p:tav>
                                        <p:tav tm="100000">
                                          <p:val>
                                            <p:strVal val="#ppt_x"/>
                                          </p:val>
                                        </p:tav>
                                      </p:tavLst>
                                    </p:anim>
                                    <p:anim calcmode="lin" valueType="num">
                                      <p:cBhvr>
                                        <p:cTn dur="1000" fill="hold" id="38"/>
                                        <p:tgtEl>
                                          <p:spTgt spid="26"/>
                                        </p:tgtEl>
                                        <p:attrNameLst>
                                          <p:attrName>ppt_y</p:attrName>
                                        </p:attrNameLst>
                                      </p:cBhvr>
                                      <p:tavLst>
                                        <p:tav tm="0">
                                          <p:val>
                                            <p:strVal val="#ppt_y"/>
                                          </p:val>
                                        </p:tav>
                                        <p:tav tm="100000">
                                          <p:val>
                                            <p:strVal val="#ppt_y"/>
                                          </p:val>
                                        </p:tav>
                                      </p:tavLst>
                                    </p:anim>
                                    <p:animEffect filter="wipe(right)" prLst="gradientSize: 0.1" transition="in">
                                      <p:cBhvr>
                                        <p:cTn dur="1000" id="39"/>
                                        <p:tgtEl>
                                          <p:spTgt spid="26"/>
                                        </p:tgtEl>
                                      </p:cBhvr>
                                    </p:animEffect>
                                  </p:childTnLst>
                                </p:cTn>
                              </p:par>
                              <p:par>
                                <p:cTn fill="hold" id="40" nodeType="withEffect" presetClass="entr" presetID="29" presetSubtype="0">
                                  <p:stCondLst>
                                    <p:cond delay="0"/>
                                  </p:stCondLst>
                                  <p:childTnLst>
                                    <p:set>
                                      <p:cBhvr>
                                        <p:cTn dur="1" fill="hold" id="41">
                                          <p:stCondLst>
                                            <p:cond delay="0"/>
                                          </p:stCondLst>
                                        </p:cTn>
                                        <p:tgtEl>
                                          <p:spTgt spid="20"/>
                                        </p:tgtEl>
                                        <p:attrNameLst>
                                          <p:attrName>style.visibility</p:attrName>
                                        </p:attrNameLst>
                                      </p:cBhvr>
                                      <p:to>
                                        <p:strVal val="visible"/>
                                      </p:to>
                                    </p:set>
                                    <p:anim calcmode="lin" valueType="num">
                                      <p:cBhvr>
                                        <p:cTn dur="1000" fill="hold" id="42"/>
                                        <p:tgtEl>
                                          <p:spTgt spid="20"/>
                                        </p:tgtEl>
                                        <p:attrNameLst>
                                          <p:attrName>ppt_x</p:attrName>
                                        </p:attrNameLst>
                                      </p:cBhvr>
                                      <p:tavLst>
                                        <p:tav tm="0">
                                          <p:val>
                                            <p:strVal val="#ppt_x-.2"/>
                                          </p:val>
                                        </p:tav>
                                        <p:tav tm="100000">
                                          <p:val>
                                            <p:strVal val="#ppt_x"/>
                                          </p:val>
                                        </p:tav>
                                      </p:tavLst>
                                    </p:anim>
                                    <p:anim calcmode="lin" valueType="num">
                                      <p:cBhvr>
                                        <p:cTn dur="1000" fill="hold" id="43"/>
                                        <p:tgtEl>
                                          <p:spTgt spid="20"/>
                                        </p:tgtEl>
                                        <p:attrNameLst>
                                          <p:attrName>ppt_y</p:attrName>
                                        </p:attrNameLst>
                                      </p:cBhvr>
                                      <p:tavLst>
                                        <p:tav tm="0">
                                          <p:val>
                                            <p:strVal val="#ppt_y"/>
                                          </p:val>
                                        </p:tav>
                                        <p:tav tm="100000">
                                          <p:val>
                                            <p:strVal val="#ppt_y"/>
                                          </p:val>
                                        </p:tav>
                                      </p:tavLst>
                                    </p:anim>
                                    <p:animEffect filter="wipe(right)" prLst="gradientSize: 0.1" transition="in">
                                      <p:cBhvr>
                                        <p:cTn dur="1000" id="44"/>
                                        <p:tgtEl>
                                          <p:spTgt spid="20"/>
                                        </p:tgtEl>
                                      </p:cBhvr>
                                    </p:animEffect>
                                  </p:childTnLst>
                                </p:cTn>
                              </p:par>
                            </p:childTnLst>
                          </p:cTn>
                        </p:par>
                        <p:par>
                          <p:cTn fill="hold" id="45" nodeType="afterGroup">
                            <p:stCondLst>
                              <p:cond delay="4300"/>
                            </p:stCondLst>
                            <p:childTnLst>
                              <p:par>
                                <p:cTn fill="hold" id="46" nodeType="afterEffect" presetClass="entr" presetID="29" presetSubtype="0">
                                  <p:stCondLst>
                                    <p:cond delay="0"/>
                                  </p:stCondLst>
                                  <p:childTnLst>
                                    <p:set>
                                      <p:cBhvr>
                                        <p:cTn dur="1" fill="hold" id="47">
                                          <p:stCondLst>
                                            <p:cond delay="0"/>
                                          </p:stCondLst>
                                        </p:cTn>
                                        <p:tgtEl>
                                          <p:spTgt spid="31"/>
                                        </p:tgtEl>
                                        <p:attrNameLst>
                                          <p:attrName>style.visibility</p:attrName>
                                        </p:attrNameLst>
                                      </p:cBhvr>
                                      <p:to>
                                        <p:strVal val="visible"/>
                                      </p:to>
                                    </p:set>
                                    <p:anim calcmode="lin" valueType="num">
                                      <p:cBhvr>
                                        <p:cTn dur="1000" fill="hold" id="48"/>
                                        <p:tgtEl>
                                          <p:spTgt spid="31"/>
                                        </p:tgtEl>
                                        <p:attrNameLst>
                                          <p:attrName>ppt_x</p:attrName>
                                        </p:attrNameLst>
                                      </p:cBhvr>
                                      <p:tavLst>
                                        <p:tav tm="0">
                                          <p:val>
                                            <p:strVal val="#ppt_x-.2"/>
                                          </p:val>
                                        </p:tav>
                                        <p:tav tm="100000">
                                          <p:val>
                                            <p:strVal val="#ppt_x"/>
                                          </p:val>
                                        </p:tav>
                                      </p:tavLst>
                                    </p:anim>
                                    <p:anim calcmode="lin" valueType="num">
                                      <p:cBhvr>
                                        <p:cTn dur="1000" fill="hold" id="49"/>
                                        <p:tgtEl>
                                          <p:spTgt spid="31"/>
                                        </p:tgtEl>
                                        <p:attrNameLst>
                                          <p:attrName>ppt_y</p:attrName>
                                        </p:attrNameLst>
                                      </p:cBhvr>
                                      <p:tavLst>
                                        <p:tav tm="0">
                                          <p:val>
                                            <p:strVal val="#ppt_y"/>
                                          </p:val>
                                        </p:tav>
                                        <p:tav tm="100000">
                                          <p:val>
                                            <p:strVal val="#ppt_y"/>
                                          </p:val>
                                        </p:tav>
                                      </p:tavLst>
                                    </p:anim>
                                    <p:animEffect filter="wipe(right)" prLst="gradientSize: 0.1" transition="in">
                                      <p:cBhvr>
                                        <p:cTn dur="1000" id="50"/>
                                        <p:tgtEl>
                                          <p:spTgt spid="31"/>
                                        </p:tgtEl>
                                      </p:cBhvr>
                                    </p:animEffect>
                                  </p:childTnLst>
                                </p:cTn>
                              </p:par>
                              <p:par>
                                <p:cTn fill="hold" id="51" nodeType="withEffect" presetClass="entr" presetID="29" presetSubtype="0">
                                  <p:stCondLst>
                                    <p:cond delay="0"/>
                                  </p:stCondLst>
                                  <p:childTnLst>
                                    <p:set>
                                      <p:cBhvr>
                                        <p:cTn dur="1" fill="hold" id="52">
                                          <p:stCondLst>
                                            <p:cond delay="0"/>
                                          </p:stCondLst>
                                        </p:cTn>
                                        <p:tgtEl>
                                          <p:spTgt spid="21"/>
                                        </p:tgtEl>
                                        <p:attrNameLst>
                                          <p:attrName>style.visibility</p:attrName>
                                        </p:attrNameLst>
                                      </p:cBhvr>
                                      <p:to>
                                        <p:strVal val="visible"/>
                                      </p:to>
                                    </p:set>
                                    <p:anim calcmode="lin" valueType="num">
                                      <p:cBhvr>
                                        <p:cTn dur="1000" fill="hold" id="53"/>
                                        <p:tgtEl>
                                          <p:spTgt spid="21"/>
                                        </p:tgtEl>
                                        <p:attrNameLst>
                                          <p:attrName>ppt_x</p:attrName>
                                        </p:attrNameLst>
                                      </p:cBhvr>
                                      <p:tavLst>
                                        <p:tav tm="0">
                                          <p:val>
                                            <p:strVal val="#ppt_x-.2"/>
                                          </p:val>
                                        </p:tav>
                                        <p:tav tm="100000">
                                          <p:val>
                                            <p:strVal val="#ppt_x"/>
                                          </p:val>
                                        </p:tav>
                                      </p:tavLst>
                                    </p:anim>
                                    <p:anim calcmode="lin" valueType="num">
                                      <p:cBhvr>
                                        <p:cTn dur="1000" fill="hold" id="54"/>
                                        <p:tgtEl>
                                          <p:spTgt spid="21"/>
                                        </p:tgtEl>
                                        <p:attrNameLst>
                                          <p:attrName>ppt_y</p:attrName>
                                        </p:attrNameLst>
                                      </p:cBhvr>
                                      <p:tavLst>
                                        <p:tav tm="0">
                                          <p:val>
                                            <p:strVal val="#ppt_y"/>
                                          </p:val>
                                        </p:tav>
                                        <p:tav tm="100000">
                                          <p:val>
                                            <p:strVal val="#ppt_y"/>
                                          </p:val>
                                        </p:tav>
                                      </p:tavLst>
                                    </p:anim>
                                    <p:animEffect filter="wipe(right)" prLst="gradientSize: 0.1" transition="in">
                                      <p:cBhvr>
                                        <p:cTn dur="1000" id="55"/>
                                        <p:tgtEl>
                                          <p:spTgt spid="21"/>
                                        </p:tgtEl>
                                      </p:cBhvr>
                                    </p:animEffect>
                                  </p:childTnLst>
                                </p:cTn>
                              </p:par>
                            </p:childTnLst>
                          </p:cTn>
                        </p:par>
                        <p:par>
                          <p:cTn fill="hold" id="56" nodeType="afterGroup">
                            <p:stCondLst>
                              <p:cond delay="5300"/>
                            </p:stCondLst>
                            <p:childTnLst>
                              <p:par>
                                <p:cTn fill="hold" id="57" nodeType="afterEffect" presetClass="entr" presetID="29" presetSubtype="0">
                                  <p:stCondLst>
                                    <p:cond delay="0"/>
                                  </p:stCondLst>
                                  <p:childTnLst>
                                    <p:set>
                                      <p:cBhvr>
                                        <p:cTn dur="1" fill="hold" id="58">
                                          <p:stCondLst>
                                            <p:cond delay="0"/>
                                          </p:stCondLst>
                                        </p:cTn>
                                        <p:tgtEl>
                                          <p:spTgt spid="35"/>
                                        </p:tgtEl>
                                        <p:attrNameLst>
                                          <p:attrName>style.visibility</p:attrName>
                                        </p:attrNameLst>
                                      </p:cBhvr>
                                      <p:to>
                                        <p:strVal val="visible"/>
                                      </p:to>
                                    </p:set>
                                    <p:anim calcmode="lin" valueType="num">
                                      <p:cBhvr>
                                        <p:cTn dur="1000" fill="hold" id="59"/>
                                        <p:tgtEl>
                                          <p:spTgt spid="35"/>
                                        </p:tgtEl>
                                        <p:attrNameLst>
                                          <p:attrName>ppt_x</p:attrName>
                                        </p:attrNameLst>
                                      </p:cBhvr>
                                      <p:tavLst>
                                        <p:tav tm="0">
                                          <p:val>
                                            <p:strVal val="#ppt_x-.2"/>
                                          </p:val>
                                        </p:tav>
                                        <p:tav tm="100000">
                                          <p:val>
                                            <p:strVal val="#ppt_x"/>
                                          </p:val>
                                        </p:tav>
                                      </p:tavLst>
                                    </p:anim>
                                    <p:anim calcmode="lin" valueType="num">
                                      <p:cBhvr>
                                        <p:cTn dur="1000" fill="hold" id="60"/>
                                        <p:tgtEl>
                                          <p:spTgt spid="35"/>
                                        </p:tgtEl>
                                        <p:attrNameLst>
                                          <p:attrName>ppt_y</p:attrName>
                                        </p:attrNameLst>
                                      </p:cBhvr>
                                      <p:tavLst>
                                        <p:tav tm="0">
                                          <p:val>
                                            <p:strVal val="#ppt_y"/>
                                          </p:val>
                                        </p:tav>
                                        <p:tav tm="100000">
                                          <p:val>
                                            <p:strVal val="#ppt_y"/>
                                          </p:val>
                                        </p:tav>
                                      </p:tavLst>
                                    </p:anim>
                                    <p:animEffect filter="wipe(right)" prLst="gradientSize: 0.1" transition="in">
                                      <p:cBhvr>
                                        <p:cTn dur="1000" id="61"/>
                                        <p:tgtEl>
                                          <p:spTgt spid="35"/>
                                        </p:tgtEl>
                                      </p:cBhvr>
                                    </p:animEffect>
                                  </p:childTnLst>
                                </p:cTn>
                              </p:par>
                            </p:childTnLst>
                          </p:cTn>
                        </p:par>
                        <p:par>
                          <p:cTn fill="hold" id="62" nodeType="afterGroup">
                            <p:stCondLst>
                              <p:cond delay="6300"/>
                            </p:stCondLst>
                            <p:childTnLst>
                              <p:par>
                                <p:cTn fill="hold" id="63" nodeType="afterEffect" presetClass="entr" presetID="23" presetSubtype="16">
                                  <p:stCondLst>
                                    <p:cond delay="0"/>
                                  </p:stCondLst>
                                  <p:childTnLst>
                                    <p:set>
                                      <p:cBhvr>
                                        <p:cTn dur="1" fill="hold" id="64">
                                          <p:stCondLst>
                                            <p:cond delay="0"/>
                                          </p:stCondLst>
                                        </p:cTn>
                                        <p:tgtEl>
                                          <p:spTgt spid="39"/>
                                        </p:tgtEl>
                                        <p:attrNameLst>
                                          <p:attrName>style.visibility</p:attrName>
                                        </p:attrNameLst>
                                      </p:cBhvr>
                                      <p:to>
                                        <p:strVal val="visible"/>
                                      </p:to>
                                    </p:set>
                                    <p:anim calcmode="lin" valueType="num">
                                      <p:cBhvr>
                                        <p:cTn dur="500" fill="hold" id="65"/>
                                        <p:tgtEl>
                                          <p:spTgt spid="39"/>
                                        </p:tgtEl>
                                        <p:attrNameLst>
                                          <p:attrName>ppt_w</p:attrName>
                                        </p:attrNameLst>
                                      </p:cBhvr>
                                      <p:tavLst>
                                        <p:tav tm="0">
                                          <p:val>
                                            <p:fltVal val="0"/>
                                          </p:val>
                                        </p:tav>
                                        <p:tav tm="100000">
                                          <p:val>
                                            <p:strVal val="#ppt_w"/>
                                          </p:val>
                                        </p:tav>
                                      </p:tavLst>
                                    </p:anim>
                                    <p:anim calcmode="lin" valueType="num">
                                      <p:cBhvr>
                                        <p:cTn dur="500" fill="hold" id="66"/>
                                        <p:tgtEl>
                                          <p:spTgt spid="39"/>
                                        </p:tgtEl>
                                        <p:attrNameLst>
                                          <p:attrName>ppt_h</p:attrName>
                                        </p:attrNameLst>
                                      </p:cBhvr>
                                      <p:tavLst>
                                        <p:tav tm="0">
                                          <p:val>
                                            <p:fltVal val="0"/>
                                          </p:val>
                                        </p:tav>
                                        <p:tav tm="100000">
                                          <p:val>
                                            <p:strVal val="#ppt_h"/>
                                          </p:val>
                                        </p:tav>
                                      </p:tavLst>
                                    </p:anim>
                                  </p:childTnLst>
                                </p:cTn>
                              </p:par>
                            </p:childTnLst>
                          </p:cTn>
                        </p:par>
                        <p:par>
                          <p:cTn fill="hold" id="67" nodeType="afterGroup">
                            <p:stCondLst>
                              <p:cond delay="6800"/>
                            </p:stCondLst>
                            <p:childTnLst>
                              <p:par>
                                <p:cTn fill="hold" id="68" nodeType="afterEffect" presetClass="entr" presetID="23" presetSubtype="16">
                                  <p:stCondLst>
                                    <p:cond delay="0"/>
                                  </p:stCondLst>
                                  <p:childTnLst>
                                    <p:set>
                                      <p:cBhvr>
                                        <p:cTn dur="1" fill="hold" id="69">
                                          <p:stCondLst>
                                            <p:cond delay="0"/>
                                          </p:stCondLst>
                                        </p:cTn>
                                        <p:tgtEl>
                                          <p:spTgt spid="57"/>
                                        </p:tgtEl>
                                        <p:attrNameLst>
                                          <p:attrName>style.visibility</p:attrName>
                                        </p:attrNameLst>
                                      </p:cBhvr>
                                      <p:to>
                                        <p:strVal val="visible"/>
                                      </p:to>
                                    </p:set>
                                    <p:anim calcmode="lin" valueType="num">
                                      <p:cBhvr>
                                        <p:cTn dur="500" fill="hold" id="70"/>
                                        <p:tgtEl>
                                          <p:spTgt spid="57"/>
                                        </p:tgtEl>
                                        <p:attrNameLst>
                                          <p:attrName>ppt_w</p:attrName>
                                        </p:attrNameLst>
                                      </p:cBhvr>
                                      <p:tavLst>
                                        <p:tav tm="0">
                                          <p:val>
                                            <p:fltVal val="0"/>
                                          </p:val>
                                        </p:tav>
                                        <p:tav tm="100000">
                                          <p:val>
                                            <p:strVal val="#ppt_w"/>
                                          </p:val>
                                        </p:tav>
                                      </p:tavLst>
                                    </p:anim>
                                    <p:anim calcmode="lin" valueType="num">
                                      <p:cBhvr>
                                        <p:cTn dur="500" fill="hold" id="71"/>
                                        <p:tgtEl>
                                          <p:spTgt spid="57"/>
                                        </p:tgtEl>
                                        <p:attrNameLst>
                                          <p:attrName>ppt_h</p:attrName>
                                        </p:attrNameLst>
                                      </p:cBhvr>
                                      <p:tavLst>
                                        <p:tav tm="0">
                                          <p:val>
                                            <p:fltVal val="0"/>
                                          </p:val>
                                        </p:tav>
                                        <p:tav tm="100000">
                                          <p:val>
                                            <p:strVal val="#ppt_h"/>
                                          </p:val>
                                        </p:tav>
                                      </p:tavLst>
                                    </p:anim>
                                  </p:childTnLst>
                                </p:cTn>
                              </p:par>
                            </p:childTnLst>
                          </p:cTn>
                        </p:par>
                        <p:par>
                          <p:cTn fill="hold" id="72" nodeType="afterGroup">
                            <p:stCondLst>
                              <p:cond delay="7300"/>
                            </p:stCondLst>
                            <p:childTnLst>
                              <p:par>
                                <p:cTn fill="hold" id="73" nodeType="afterEffect" presetClass="entr" presetID="23" presetSubtype="16">
                                  <p:stCondLst>
                                    <p:cond delay="0"/>
                                  </p:stCondLst>
                                  <p:childTnLst>
                                    <p:set>
                                      <p:cBhvr>
                                        <p:cTn dur="1" fill="hold" id="74">
                                          <p:stCondLst>
                                            <p:cond delay="0"/>
                                          </p:stCondLst>
                                        </p:cTn>
                                        <p:tgtEl>
                                          <p:spTgt spid="67"/>
                                        </p:tgtEl>
                                        <p:attrNameLst>
                                          <p:attrName>style.visibility</p:attrName>
                                        </p:attrNameLst>
                                      </p:cBhvr>
                                      <p:to>
                                        <p:strVal val="visible"/>
                                      </p:to>
                                    </p:set>
                                    <p:anim calcmode="lin" valueType="num">
                                      <p:cBhvr>
                                        <p:cTn dur="500" fill="hold" id="75"/>
                                        <p:tgtEl>
                                          <p:spTgt spid="67"/>
                                        </p:tgtEl>
                                        <p:attrNameLst>
                                          <p:attrName>ppt_w</p:attrName>
                                        </p:attrNameLst>
                                      </p:cBhvr>
                                      <p:tavLst>
                                        <p:tav tm="0">
                                          <p:val>
                                            <p:fltVal val="0"/>
                                          </p:val>
                                        </p:tav>
                                        <p:tav tm="100000">
                                          <p:val>
                                            <p:strVal val="#ppt_w"/>
                                          </p:val>
                                        </p:tav>
                                      </p:tavLst>
                                    </p:anim>
                                    <p:anim calcmode="lin" valueType="num">
                                      <p:cBhvr>
                                        <p:cTn dur="500" fill="hold" id="76"/>
                                        <p:tgtEl>
                                          <p:spTgt spid="67"/>
                                        </p:tgtEl>
                                        <p:attrNameLst>
                                          <p:attrName>ppt_h</p:attrName>
                                        </p:attrNameLst>
                                      </p:cBhvr>
                                      <p:tavLst>
                                        <p:tav tm="0">
                                          <p:val>
                                            <p:fltVal val="0"/>
                                          </p:val>
                                        </p:tav>
                                        <p:tav tm="100000">
                                          <p:val>
                                            <p:strVal val="#ppt_h"/>
                                          </p:val>
                                        </p:tav>
                                      </p:tavLst>
                                    </p:anim>
                                  </p:childTnLst>
                                </p:cTn>
                              </p:par>
                            </p:childTnLst>
                          </p:cTn>
                        </p:par>
                        <p:par>
                          <p:cTn fill="hold" id="77" nodeType="afterGroup">
                            <p:stCondLst>
                              <p:cond delay="7800"/>
                            </p:stCondLst>
                            <p:childTnLst>
                              <p:par>
                                <p:cTn fill="hold" id="78" nodeType="afterEffect" presetClass="mediacall" presetID="1" presetSubtype="0">
                                  <p:stCondLst>
                                    <p:cond delay="0"/>
                                  </p:stCondLst>
                                  <p:childTnLst>
                                    <p:cmd cmd="playFrom(0.0)" type="call">
                                      <p:cBhvr>
                                        <p:cTn dur="1" fill="hold" id="79"/>
                                        <p:tgtEl>
                                          <p:spTgt spid="3"/>
                                        </p:tgtEl>
                                      </p:cBhvr>
                                    </p:cmd>
                                  </p:childTnLst>
                                </p:cTn>
                              </p:par>
                            </p:childTnLst>
                          </p:cTn>
                        </p:par>
                        <p:par>
                          <p:cTn fill="hold" id="81" nodeType="afterGroup">
                            <p:stCondLst>
                              <p:cond delay="7801"/>
                            </p:stCondLst>
                            <p:childTnLst>
                              <p:par>
                                <p:cTn fill="hold" id="82" nodeType="afterEffect" presetClass="entr" presetID="23" presetSubtype="16">
                                  <p:stCondLst>
                                    <p:cond delay="0"/>
                                  </p:stCondLst>
                                  <p:childTnLst>
                                    <p:set>
                                      <p:cBhvr>
                                        <p:cTn dur="1" fill="hold" id="83">
                                          <p:stCondLst>
                                            <p:cond delay="0"/>
                                          </p:stCondLst>
                                        </p:cTn>
                                        <p:tgtEl>
                                          <p:spTgt spid="52"/>
                                        </p:tgtEl>
                                        <p:attrNameLst>
                                          <p:attrName>style.visibility</p:attrName>
                                        </p:attrNameLst>
                                      </p:cBhvr>
                                      <p:to>
                                        <p:strVal val="visible"/>
                                      </p:to>
                                    </p:set>
                                    <p:anim calcmode="lin" valueType="num">
                                      <p:cBhvr>
                                        <p:cTn dur="500" fill="hold" id="84"/>
                                        <p:tgtEl>
                                          <p:spTgt spid="52"/>
                                        </p:tgtEl>
                                        <p:attrNameLst>
                                          <p:attrName>ppt_w</p:attrName>
                                        </p:attrNameLst>
                                      </p:cBhvr>
                                      <p:tavLst>
                                        <p:tav tm="0">
                                          <p:val>
                                            <p:fltVal val="0"/>
                                          </p:val>
                                        </p:tav>
                                        <p:tav tm="100000">
                                          <p:val>
                                            <p:strVal val="#ppt_w"/>
                                          </p:val>
                                        </p:tav>
                                      </p:tavLst>
                                    </p:anim>
                                    <p:anim calcmode="lin" valueType="num">
                                      <p:cBhvr>
                                        <p:cTn dur="500" fill="hold" id="85"/>
                                        <p:tgtEl>
                                          <p:spTgt spid="52"/>
                                        </p:tgtEl>
                                        <p:attrNameLst>
                                          <p:attrName>ppt_h</p:attrName>
                                        </p:attrNameLst>
                                      </p:cBhvr>
                                      <p:tavLst>
                                        <p:tav tm="0">
                                          <p:val>
                                            <p:fltVal val="0"/>
                                          </p:val>
                                        </p:tav>
                                        <p:tav tm="100000">
                                          <p:val>
                                            <p:strVal val="#ppt_h"/>
                                          </p:val>
                                        </p:tav>
                                      </p:tavLst>
                                    </p:anim>
                                  </p:childTnLst>
                                </p:cTn>
                              </p:par>
                            </p:childTnLst>
                          </p:cTn>
                        </p:par>
                        <p:par>
                          <p:cTn fill="hold" id="86" nodeType="afterGroup">
                            <p:stCondLst>
                              <p:cond delay="8301"/>
                            </p:stCondLst>
                            <p:childTnLst>
                              <p:par>
                                <p:cTn fill="hold" id="87" nodeType="afterEffect" presetClass="entr" presetID="12" presetSubtype="1">
                                  <p:stCondLst>
                                    <p:cond delay="0"/>
                                  </p:stCondLst>
                                  <p:childTnLst>
                                    <p:set>
                                      <p:cBhvr>
                                        <p:cTn dur="1" fill="hold" id="88">
                                          <p:stCondLst>
                                            <p:cond delay="0"/>
                                          </p:stCondLst>
                                        </p:cTn>
                                        <p:tgtEl>
                                          <p:spTgt spid="76"/>
                                        </p:tgtEl>
                                        <p:attrNameLst>
                                          <p:attrName>style.visibility</p:attrName>
                                        </p:attrNameLst>
                                      </p:cBhvr>
                                      <p:to>
                                        <p:strVal val="visible"/>
                                      </p:to>
                                    </p:set>
                                    <p:animEffect filter="slide(fromTop)" transition="in">
                                      <p:cBhvr>
                                        <p:cTn dur="500" id="89"/>
                                        <p:tgtEl>
                                          <p:spTgt spid="76"/>
                                        </p:tgtEl>
                                      </p:cBhvr>
                                    </p:animEffect>
                                  </p:childTnLst>
                                </p:cTn>
                              </p:par>
                            </p:childTnLst>
                          </p:cTn>
                        </p:par>
                        <p:par>
                          <p:cTn fill="hold" id="90" nodeType="afterGroup">
                            <p:stCondLst>
                              <p:cond delay="8801"/>
                            </p:stCondLst>
                            <p:childTnLst>
                              <p:par>
                                <p:cTn fill="hold" id="91" nodeType="afterEffect" presetClass="entr" presetID="12" presetSubtype="1">
                                  <p:stCondLst>
                                    <p:cond delay="0"/>
                                  </p:stCondLst>
                                  <p:childTnLst>
                                    <p:set>
                                      <p:cBhvr>
                                        <p:cTn dur="1" fill="hold" id="92">
                                          <p:stCondLst>
                                            <p:cond delay="0"/>
                                          </p:stCondLst>
                                        </p:cTn>
                                        <p:tgtEl>
                                          <p:spTgt spid="80"/>
                                        </p:tgtEl>
                                        <p:attrNameLst>
                                          <p:attrName>style.visibility</p:attrName>
                                        </p:attrNameLst>
                                      </p:cBhvr>
                                      <p:to>
                                        <p:strVal val="visible"/>
                                      </p:to>
                                    </p:set>
                                    <p:animEffect filter="slide(fromTop)" transition="in">
                                      <p:cBhvr>
                                        <p:cTn dur="500" id="93"/>
                                        <p:tgtEl>
                                          <p:spTgt spid="80"/>
                                        </p:tgtEl>
                                      </p:cBhvr>
                                    </p:animEffect>
                                  </p:childTnLst>
                                </p:cTn>
                              </p:par>
                            </p:childTnLst>
                          </p:cTn>
                        </p:par>
                        <p:par>
                          <p:cTn fill="hold" id="94" nodeType="afterGroup">
                            <p:stCondLst>
                              <p:cond delay="9301"/>
                            </p:stCondLst>
                            <p:childTnLst>
                              <p:par>
                                <p:cTn fill="hold" id="95" nodeType="afterEffect" presetClass="entr" presetID="12" presetSubtype="1">
                                  <p:stCondLst>
                                    <p:cond delay="0"/>
                                  </p:stCondLst>
                                  <p:childTnLst>
                                    <p:set>
                                      <p:cBhvr>
                                        <p:cTn dur="1" fill="hold" id="96">
                                          <p:stCondLst>
                                            <p:cond delay="0"/>
                                          </p:stCondLst>
                                        </p:cTn>
                                        <p:tgtEl>
                                          <p:spTgt spid="84"/>
                                        </p:tgtEl>
                                        <p:attrNameLst>
                                          <p:attrName>style.visibility</p:attrName>
                                        </p:attrNameLst>
                                      </p:cBhvr>
                                      <p:to>
                                        <p:strVal val="visible"/>
                                      </p:to>
                                    </p:set>
                                    <p:animEffect filter="slide(fromTop)" transition="in">
                                      <p:cBhvr>
                                        <p:cTn dur="500" id="97"/>
                                        <p:tgtEl>
                                          <p:spTgt spid="84"/>
                                        </p:tgtEl>
                                      </p:cBhvr>
                                    </p:animEffect>
                                  </p:childTnLst>
                                </p:cTn>
                              </p:par>
                            </p:childTnLst>
                          </p:cTn>
                        </p:par>
                        <p:par>
                          <p:cTn fill="hold" id="98" nodeType="afterGroup">
                            <p:stCondLst>
                              <p:cond delay="9801"/>
                            </p:stCondLst>
                            <p:childTnLst>
                              <p:par>
                                <p:cTn fill="hold" id="99" nodeType="afterEffect" presetClass="entr" presetID="12" presetSubtype="1">
                                  <p:stCondLst>
                                    <p:cond delay="0"/>
                                  </p:stCondLst>
                                  <p:childTnLst>
                                    <p:set>
                                      <p:cBhvr>
                                        <p:cTn dur="1" fill="hold" id="100">
                                          <p:stCondLst>
                                            <p:cond delay="0"/>
                                          </p:stCondLst>
                                        </p:cTn>
                                        <p:tgtEl>
                                          <p:spTgt spid="88"/>
                                        </p:tgtEl>
                                        <p:attrNameLst>
                                          <p:attrName>style.visibility</p:attrName>
                                        </p:attrNameLst>
                                      </p:cBhvr>
                                      <p:to>
                                        <p:strVal val="visible"/>
                                      </p:to>
                                    </p:set>
                                    <p:animEffect filter="slide(fromTop)" transition="in">
                                      <p:cBhvr>
                                        <p:cTn dur="500" id="101"/>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audio>
              <p:cMediaNode numSld="999" showWhenStopped="0" vol="80000">
                <p:cTn display="0" fill="hold" id="80">
                  <p:stCondLst>
                    <p:cond delay="indefinite"/>
                  </p:stCondLst>
                  <p:endCondLst>
                    <p:cond delay="0" evt="onPrev">
                      <p:tgtEl>
                        <p:sldTgt/>
                      </p:tgtEl>
                    </p:cond>
                    <p:cond delay="0" evt="onStopAudio">
                      <p:tgtEl>
                        <p:sldTgt/>
                      </p:tgtEl>
                    </p:cond>
                  </p:endCondLst>
                </p:cTn>
                <p:tgtEl>
                  <p:spTgt spid="3"/>
                </p:tgtEl>
              </p:cMediaNode>
            </p:audio>
          </p:childTnLst>
        </p:cTn>
      </p:par>
    </p:tnLst>
    <p:bldLst>
      <p:bldP grpId="0" spid="94"/>
      <p:bldP grpId="0" spid="97"/>
    </p:bldLst>
  </p:timing>
  <p:extLst mod="1">
    <p:ext uri="{E180D4A7-C9FB-4DFB-919C-405C955672EB}">
      <p14:showEvtLst>
        <p14:playEvt objId="3" time="1315"/>
        <p14:stopEvt objId="3" time="2082"/>
      </p14:showEvtLst>
    </p:ext>
  </p:extLst>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 name="Group 46"/>
          <p:cNvGrpSpPr/>
          <p:nvPr/>
        </p:nvGrpSpPr>
        <p:grpSpPr>
          <a:xfrm>
            <a:off x="1575368" y="1817185"/>
            <a:ext cx="904765" cy="949172"/>
            <a:chOff x="1599600" y="1854200"/>
            <a:chExt cx="919366" cy="968856"/>
          </a:xfrm>
        </p:grpSpPr>
        <p:sp>
          <p:nvSpPr>
            <p:cNvPr id="34" name="AutoShape 2"/>
            <p:cNvSpPr/>
            <p:nvPr/>
          </p:nvSpPr>
          <p:spPr bwMode="auto">
            <a:xfrm>
              <a:off x="1599600" y="1854200"/>
              <a:ext cx="919366" cy="968856"/>
            </a:xfrm>
            <a:custGeom>
              <a:gdLst>
                <a:gd fmla="*/ 145448192 w 21600" name="T0"/>
                <a:gd fmla="*/ 0 h 21600" name="T1"/>
                <a:gd fmla="*/ 290896268 w 21600" name="T2"/>
                <a:gd fmla="*/ 323057896 h 21600" name="T3"/>
                <a:gd fmla="*/ 0 w 21600" name="T4"/>
                <a:gd fmla="*/ 323057896 h 21600" name="T5"/>
                <a:gd fmla="*/ 145448192 w 21600" name="T6"/>
                <a:gd fmla="*/ 0 h 21600" name="T7"/>
                <a:gd fmla="*/ 145448192 w 21600" name="T8"/>
                <a:gd fmla="*/ 0 h 21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1600" w="21600">
                  <a:moveTo>
                    <a:pt x="10800" y="0"/>
                  </a:moveTo>
                  <a:lnTo>
                    <a:pt x="21600" y="21600"/>
                  </a:lnTo>
                  <a:lnTo>
                    <a:pt x="0" y="21600"/>
                  </a:lnTo>
                  <a:lnTo>
                    <a:pt x="10800" y="0"/>
                  </a:lnTo>
                  <a:close/>
                  <a:moveTo>
                    <a:pt x="10800" y="0"/>
                  </a:moveTo>
                </a:path>
              </a:pathLst>
            </a:custGeom>
            <a:solidFill>
              <a:srgbClr val="00AEEF"/>
            </a:solidFill>
            <a:ln>
              <a:noFill/>
            </a:ln>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sp>
          <p:nvSpPr>
            <p:cNvPr id="35" name="AutoShape 7"/>
            <p:cNvSpPr/>
            <p:nvPr/>
          </p:nvSpPr>
          <p:spPr bwMode="auto">
            <a:xfrm>
              <a:off x="1917506" y="2385208"/>
              <a:ext cx="279478" cy="276567"/>
            </a:xfrm>
            <a:custGeom>
              <a:gdLst>
                <a:gd fmla="*/ 0 w 21600" name="T0"/>
                <a:gd fmla="*/ 13162309 h 21600" name="T1"/>
                <a:gd fmla="*/ 26881667 w 21600" name="T2"/>
                <a:gd fmla="*/ 13162309 h 21600" name="T3"/>
                <a:gd fmla="*/ 18593153 w 21600" name="T4"/>
                <a:gd fmla="*/ 5264931 h 21600" name="T5"/>
                <a:gd fmla="*/ 19265194 w 21600" name="T6"/>
                <a:gd fmla="*/ 3071201 h 21600" name="T7"/>
                <a:gd fmla="*/ 19265194 w 21600" name="T8"/>
                <a:gd fmla="*/ 6142402 h 21600" name="T9"/>
                <a:gd fmla="*/ 10528653 w 21600" name="T10"/>
                <a:gd fmla="*/ 16891605 h 21600" name="T11"/>
                <a:gd fmla="*/ 9184569 w 21600" name="T12"/>
                <a:gd fmla="*/ 19304711 h 21600" name="T13"/>
                <a:gd fmla="*/ 8512528 w 21600" name="T14"/>
                <a:gd fmla="*/ 20840311 h 21600" name="T15"/>
                <a:gd fmla="*/ 8288514 w 21600" name="T16"/>
                <a:gd fmla="*/ 24130854 h 21600" name="T17"/>
                <a:gd fmla="*/ 6944431 w 21600" name="T18"/>
                <a:gd fmla="*/ 21717782 h 21600" name="T19"/>
                <a:gd fmla="*/ 5824361 w 21600" name="T20"/>
                <a:gd fmla="*/ 19524053 h 21600" name="T21"/>
                <a:gd fmla="*/ 3808236 w 21600" name="T22"/>
                <a:gd fmla="*/ 17988452 h 21600" name="T23"/>
                <a:gd fmla="*/ 3584222 w 21600" name="T24"/>
                <a:gd fmla="*/ 14917251 h 21600" name="T25"/>
                <a:gd fmla="*/ 3360208 w 21600" name="T26"/>
                <a:gd fmla="*/ 13162309 h 21600" name="T27"/>
                <a:gd fmla="*/ 2240139 w 21600" name="T28"/>
                <a:gd fmla="*/ 11846050 h 21600" name="T29"/>
                <a:gd fmla="*/ 2240139 w 21600" name="T30"/>
                <a:gd fmla="*/ 9871732 h 21600" name="T31"/>
                <a:gd fmla="*/ 8512528 w 21600" name="T32"/>
                <a:gd fmla="*/ 4387425 h 21600" name="T33"/>
                <a:gd fmla="*/ 6944431 w 21600" name="T34"/>
                <a:gd fmla="*/ 4387425 h 21600" name="T35"/>
                <a:gd fmla="*/ 6272389 w 21600" name="T36"/>
                <a:gd fmla="*/ 5703649 h 21600" name="T37"/>
                <a:gd fmla="*/ 7168444 w 21600" name="T38"/>
                <a:gd fmla="*/ 6142402 h 21600" name="T39"/>
                <a:gd fmla="*/ 6944431 w 21600" name="T40"/>
                <a:gd fmla="*/ 5264931 h 21600" name="T41"/>
                <a:gd fmla="*/ 10528653 w 21600" name="T42"/>
                <a:gd fmla="*/ 6581155 h 21600" name="T43"/>
                <a:gd fmla="*/ 9184569 w 21600" name="T44"/>
                <a:gd fmla="*/ 7458626 h 21600" name="T45"/>
                <a:gd fmla="*/ 8288514 w 21600" name="T46"/>
                <a:gd fmla="*/ 7897379 h 21600" name="T47"/>
                <a:gd fmla="*/ 8512528 w 21600" name="T48"/>
                <a:gd fmla="*/ 9432979 h 21600" name="T49"/>
                <a:gd fmla="*/ 7392458 w 21600" name="T50"/>
                <a:gd fmla="*/ 10749203 h 21600" name="T51"/>
                <a:gd fmla="*/ 6496403 w 21600" name="T52"/>
                <a:gd fmla="*/ 11187956 h 21600" name="T53"/>
                <a:gd fmla="*/ 4704292 w 21600" name="T54"/>
                <a:gd fmla="*/ 10749203 h 21600" name="T55"/>
                <a:gd fmla="*/ 3360208 w 21600" name="T56"/>
                <a:gd fmla="*/ 11846050 h 21600" name="T57"/>
                <a:gd fmla="*/ 3584222 w 21600" name="T58"/>
                <a:gd fmla="*/ 12723556 h 21600" name="T59"/>
                <a:gd fmla="*/ 6048375 w 21600" name="T60"/>
                <a:gd fmla="*/ 13601027 h 21600" name="T61"/>
                <a:gd fmla="*/ 9184569 w 21600" name="T62"/>
                <a:gd fmla="*/ 14478533 h 21600" name="T63"/>
                <a:gd fmla="*/ 10528653 w 21600" name="T64"/>
                <a:gd fmla="*/ 16891605 h 21600" name="T65"/>
                <a:gd fmla="*/ 12320764 w 21600" name="T66"/>
                <a:gd fmla="*/ 4606801 h 21600" name="T67"/>
                <a:gd fmla="*/ 9856611 w 21600" name="T68"/>
                <a:gd fmla="*/ 3290577 h 21600" name="T69"/>
                <a:gd fmla="*/ 14112875 w 21600" name="T70"/>
                <a:gd fmla="*/ 2193730 h 21600" name="T71"/>
                <a:gd fmla="*/ 23969486 w 21600" name="T72"/>
                <a:gd fmla="*/ 13601027 h 21600" name="T73"/>
                <a:gd fmla="*/ 20609278 w 21600" name="T74"/>
                <a:gd fmla="*/ 22375912 h 21600" name="T75"/>
                <a:gd fmla="*/ 20385264 w 21600" name="T76"/>
                <a:gd fmla="*/ 20182182 h 21600" name="T77"/>
                <a:gd fmla="*/ 18817167 w 21600" name="T78"/>
                <a:gd fmla="*/ 17769111 h 21600" name="T79"/>
                <a:gd fmla="*/ 14784917 w 21600" name="T80"/>
                <a:gd fmla="*/ 14697910 h 21600" name="T81"/>
                <a:gd fmla="*/ 21729347 w 21600" name="T82"/>
                <a:gd fmla="*/ 12284803 h 21600" name="T83"/>
                <a:gd fmla="*/ 23521458 w 21600" name="T84"/>
                <a:gd fmla="*/ 10749203 h 21600" name="T85"/>
                <a:gd fmla="*/ 20833292 w 21600" name="T86"/>
                <a:gd fmla="*/ 8555473 h 21600" name="T87"/>
                <a:gd fmla="*/ 20385264 w 21600" name="T88"/>
                <a:gd fmla="*/ 11407332 h 21600" name="T89"/>
                <a:gd fmla="*/ 17697097 w 21600" name="T90"/>
                <a:gd fmla="*/ 10749203 h 21600" name="T91"/>
                <a:gd fmla="*/ 16353014 w 21600" name="T92"/>
                <a:gd fmla="*/ 9652356 h 21600" name="T93"/>
                <a:gd fmla="*/ 17025056 w 21600" name="T94"/>
                <a:gd fmla="*/ 7678002 h 21600" name="T95"/>
                <a:gd fmla="*/ 20161250 w 21600" name="T96"/>
                <a:gd fmla="*/ 7897379 h 21600" name="T97"/>
                <a:gd fmla="*/ 22401389 w 21600" name="T98"/>
                <a:gd fmla="*/ 7897379 h 21600" name="T99"/>
                <a:gd fmla="*/ 23521458 w 21600" name="T100"/>
                <a:gd fmla="*/ 7019873 h 21600" name="T101"/>
                <a:gd fmla="*/ 24641528 w 21600" name="T102"/>
                <a:gd fmla="*/ 12504180 h 21600" name="T103"/>
                <a:gd fmla="*/ 23969486 w 21600" name="T104"/>
                <a:gd fmla="*/ 13601027 h 216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1600" w="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FFF"/>
            </a:solidFill>
            <a:ln>
              <a:noFill/>
            </a:ln>
            <a:extLst>
              <a:ext uri="{91240B29-F687-4F45-9708-019B960494DF}">
                <a14:hiddenLine w="12700">
                  <a:solidFill>
                    <a:schemeClr val="tx1"/>
                  </a:solidFill>
                  <a:miter lim="800000"/>
                  <a:headEnd len="med" type="none" w="med"/>
                  <a:tailEnd len="med" type="none" w="med"/>
                </a14:hiddenLine>
              </a:ext>
            </a:extLst>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grpSp>
      <p:grpSp>
        <p:nvGrpSpPr>
          <p:cNvPr id="36" name="Group 43"/>
          <p:cNvGrpSpPr/>
          <p:nvPr/>
        </p:nvGrpSpPr>
        <p:grpSpPr>
          <a:xfrm>
            <a:off x="926163" y="3820486"/>
            <a:ext cx="2203179" cy="474586"/>
            <a:chOff x="939916" y="3899046"/>
            <a:chExt cx="2238733" cy="484428"/>
          </a:xfrm>
        </p:grpSpPr>
        <p:sp>
          <p:nvSpPr>
            <p:cNvPr id="37" name="AutoShape 5"/>
            <p:cNvSpPr/>
            <p:nvPr/>
          </p:nvSpPr>
          <p:spPr bwMode="auto">
            <a:xfrm>
              <a:off x="939916" y="3899046"/>
              <a:ext cx="2238733" cy="484428"/>
            </a:xfrm>
            <a:custGeom>
              <a:gdLst>
                <a:gd fmla="*/ 1552418536 w 21600" name="T0"/>
                <a:gd fmla="*/ 0 h 21600" name="T1"/>
                <a:gd fmla="*/ 1724909579 w 21600" name="T2"/>
                <a:gd fmla="*/ 80764474 h 21600" name="T3"/>
                <a:gd fmla="*/ 0 w 21600" name="T4"/>
                <a:gd fmla="*/ 80764474 h 21600" name="T5"/>
                <a:gd fmla="*/ 172491043 w 21600" name="T6"/>
                <a:gd fmla="*/ 0 h 21600" name="T7"/>
                <a:gd fmla="*/ 1552418536 w 21600" name="T8"/>
                <a:gd fmla="*/ 0 h 21600" name="T9"/>
                <a:gd fmla="*/ 1552418536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9440" y="0"/>
                  </a:moveTo>
                  <a:lnTo>
                    <a:pt x="21600" y="21600"/>
                  </a:lnTo>
                  <a:lnTo>
                    <a:pt x="0" y="21600"/>
                  </a:lnTo>
                  <a:lnTo>
                    <a:pt x="2160" y="0"/>
                  </a:lnTo>
                  <a:lnTo>
                    <a:pt x="19440" y="0"/>
                  </a:lnTo>
                  <a:close/>
                  <a:moveTo>
                    <a:pt x="19440" y="0"/>
                  </a:moveTo>
                </a:path>
              </a:pathLst>
            </a:custGeom>
            <a:solidFill>
              <a:srgbClr val="0070C0"/>
            </a:solidFill>
            <a:ln>
              <a:noFill/>
            </a:ln>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grpSp>
          <p:nvGrpSpPr>
            <p:cNvPr id="38" name="Group 16"/>
            <p:cNvGrpSpPr/>
            <p:nvPr/>
          </p:nvGrpSpPr>
          <p:grpSpPr>
            <a:xfrm>
              <a:off x="1919253" y="4007926"/>
              <a:ext cx="279478" cy="270162"/>
              <a:chExt cx="480" cy="463"/>
            </a:xfrm>
          </p:grpSpPr>
          <p:sp>
            <p:nvSpPr>
              <p:cNvPr id="39" name="AutoShape 9"/>
              <p:cNvSpPr/>
              <p:nvPr/>
            </p:nvSpPr>
            <p:spPr bwMode="auto">
              <a:xfrm>
                <a:off x="0" y="0"/>
                <a:ext cx="480" cy="463"/>
              </a:xfrm>
              <a:custGeom>
                <a:gdLst>
                  <a:gd fmla="*/ 10 w 21600" name="T0"/>
                  <a:gd fmla="*/ 0 h 21600" name="T1"/>
                  <a:gd fmla="*/ 1 w 21600" name="T2"/>
                  <a:gd fmla="*/ 0 h 21600" name="T3"/>
                  <a:gd fmla="*/ 0 w 21600" name="T4"/>
                  <a:gd fmla="*/ 1 h 21600" name="T5"/>
                  <a:gd fmla="*/ 0 w 21600" name="T6"/>
                  <a:gd fmla="*/ 7 h 21600" name="T7"/>
                  <a:gd fmla="*/ 1 w 21600" name="T8"/>
                  <a:gd fmla="*/ 8 h 21600" name="T9"/>
                  <a:gd fmla="*/ 4 w 21600" name="T10"/>
                  <a:gd fmla="*/ 8 h 21600" name="T11"/>
                  <a:gd fmla="*/ 3 w 21600" name="T12"/>
                  <a:gd fmla="*/ 9 h 21600" name="T13"/>
                  <a:gd fmla="*/ 3 w 21600" name="T14"/>
                  <a:gd fmla="*/ 10 h 21600" name="T15"/>
                  <a:gd fmla="*/ 4 w 21600" name="T16"/>
                  <a:gd fmla="*/ 10 h 21600" name="T17"/>
                  <a:gd fmla="*/ 6 w 21600" name="T18"/>
                  <a:gd fmla="*/ 10 h 21600" name="T19"/>
                  <a:gd fmla="*/ 7 w 21600" name="T20"/>
                  <a:gd fmla="*/ 10 h 21600" name="T21"/>
                  <a:gd fmla="*/ 7 w 21600" name="T22"/>
                  <a:gd fmla="*/ 9 h 21600" name="T23"/>
                  <a:gd fmla="*/ 6 w 21600" name="T24"/>
                  <a:gd fmla="*/ 8 h 21600" name="T25"/>
                  <a:gd fmla="*/ 10 w 21600" name="T26"/>
                  <a:gd fmla="*/ 8 h 21600" name="T27"/>
                  <a:gd fmla="*/ 11 w 21600" name="T28"/>
                  <a:gd fmla="*/ 7 h 21600" name="T29"/>
                  <a:gd fmla="*/ 11 w 21600" name="T30"/>
                  <a:gd fmla="*/ 1 h 21600" name="T31"/>
                  <a:gd fmla="*/ 10 w 21600" name="T32"/>
                  <a:gd fmla="*/ 0 h 21600" name="T33"/>
                  <a:gd fmla="*/ 5 w 21600" name="T34"/>
                  <a:gd fmla="*/ 7 h 21600" name="T35"/>
                  <a:gd fmla="*/ 5 w 21600" name="T36"/>
                  <a:gd fmla="*/ 6 h 21600" name="T37"/>
                  <a:gd fmla="*/ 6 w 21600" name="T38"/>
                  <a:gd fmla="*/ 7 h 21600" name="T39"/>
                  <a:gd fmla="*/ 5 w 21600" name="T40"/>
                  <a:gd fmla="*/ 8 h 21600" name="T41"/>
                  <a:gd fmla="*/ 5 w 21600" name="T42"/>
                  <a:gd fmla="*/ 7 h 21600" name="T43"/>
                  <a:gd fmla="*/ 10 w 21600" name="T44"/>
                  <a:gd fmla="*/ 6 h 21600" name="T45"/>
                  <a:gd fmla="*/ 1 w 21600" name="T46"/>
                  <a:gd fmla="*/ 6 h 21600" name="T47"/>
                  <a:gd fmla="*/ 1 w 21600" name="T48"/>
                  <a:gd fmla="*/ 1 h 21600" name="T49"/>
                  <a:gd fmla="*/ 10 w 21600" name="T50"/>
                  <a:gd fmla="*/ 1 h 21600" name="T51"/>
                  <a:gd fmla="*/ 10 w 21600" name="T52"/>
                  <a:gd fmla="*/ 6 h 21600" name="T53"/>
                  <a:gd fmla="*/ 10 w 21600" name="T54"/>
                  <a:gd fmla="*/ 6 h 21600"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21600" w="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w="12700">
                    <a:solidFill>
                      <a:schemeClr val="tx1"/>
                    </a:solidFill>
                    <a:miter lim="800000"/>
                    <a:headEnd len="med" type="none" w="med"/>
                    <a:tailEnd len="med" type="none" w="med"/>
                  </a14:hiddenLine>
                </a:ext>
              </a:extLst>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sp>
            <p:nvSpPr>
              <p:cNvPr id="40" name="AutoShape 10"/>
              <p:cNvSpPr/>
              <p:nvPr/>
            </p:nvSpPr>
            <p:spPr bwMode="auto">
              <a:xfrm>
                <a:off x="225" y="304"/>
                <a:ext cx="36" cy="39"/>
              </a:xfrm>
              <a:custGeom>
                <a:gdLst>
                  <a:gd fmla="*/ 0 w 19679" name="T0"/>
                  <a:gd fmla="*/ 0 h 19679" name="T1"/>
                  <a:gd fmla="*/ 0 w 19679" name="T2"/>
                  <a:gd fmla="*/ 0 h 19679" name="T3"/>
                  <a:gd fmla="*/ 0 w 19679" name="T4"/>
                  <a:gd fmla="*/ 0 h 19679" name="T5"/>
                  <a:gd fmla="*/ 0 w 19679" name="T6"/>
                  <a:gd fmla="*/ 0 h 19679" name="T7"/>
                  <a:gd fmla="*/ 0 w 19679" name="T8"/>
                  <a:gd fmla="*/ 0 h 19679" name="T9"/>
                  <a:gd fmla="*/ 0 w 19679" name="T10"/>
                  <a:gd fmla="*/ 0 h 1967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FEFE"/>
              </a:solidFill>
              <a:ln>
                <a:noFill/>
              </a:ln>
              <a:extLst>
                <a:ext uri="{91240B29-F687-4F45-9708-019B960494DF}">
                  <a14:hiddenLine w="12700">
                    <a:solidFill>
                      <a:schemeClr val="tx1"/>
                    </a:solidFill>
                    <a:miter lim="800000"/>
                    <a:headEnd len="med" type="none" w="med"/>
                    <a:tailEnd len="med" type="none" w="med"/>
                  </a14:hiddenLine>
                </a:ext>
              </a:extLst>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grpSp>
      </p:grpSp>
      <p:grpSp>
        <p:nvGrpSpPr>
          <p:cNvPr id="41" name="Group 45"/>
          <p:cNvGrpSpPr/>
          <p:nvPr/>
        </p:nvGrpSpPr>
        <p:grpSpPr>
          <a:xfrm>
            <a:off x="1359920" y="2793737"/>
            <a:ext cx="1335087" cy="474586"/>
            <a:chOff x="1380675" y="2851004"/>
            <a:chExt cx="1356632" cy="484428"/>
          </a:xfrm>
        </p:grpSpPr>
        <p:sp>
          <p:nvSpPr>
            <p:cNvPr id="42" name="AutoShape 3"/>
            <p:cNvSpPr/>
            <p:nvPr/>
          </p:nvSpPr>
          <p:spPr bwMode="auto">
            <a:xfrm>
              <a:off x="1380675" y="2851004"/>
              <a:ext cx="1356632" cy="484428"/>
            </a:xfrm>
            <a:custGeom>
              <a:gdLst>
                <a:gd fmla="*/ 527842477 w 21600" name="T0"/>
                <a:gd fmla="*/ 0 h 21600" name="T1"/>
                <a:gd fmla="*/ 633410938 w 21600" name="T2"/>
                <a:gd fmla="*/ 80764474 h 21600" name="T3"/>
                <a:gd fmla="*/ 0 w 21600" name="T4"/>
                <a:gd fmla="*/ 80764474 h 21600" name="T5"/>
                <a:gd fmla="*/ 105568461 w 21600" name="T6"/>
                <a:gd fmla="*/ 0 h 21600" name="T7"/>
                <a:gd fmla="*/ 527842477 w 21600" name="T8"/>
                <a:gd fmla="*/ 0 h 21600" name="T9"/>
                <a:gd fmla="*/ 527842477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8000" y="0"/>
                  </a:moveTo>
                  <a:lnTo>
                    <a:pt x="21600" y="21600"/>
                  </a:lnTo>
                  <a:lnTo>
                    <a:pt x="0" y="21600"/>
                  </a:lnTo>
                  <a:lnTo>
                    <a:pt x="3600" y="0"/>
                  </a:lnTo>
                  <a:lnTo>
                    <a:pt x="18000" y="0"/>
                  </a:lnTo>
                  <a:close/>
                  <a:moveTo>
                    <a:pt x="18000" y="0"/>
                  </a:moveTo>
                </a:path>
              </a:pathLst>
            </a:custGeom>
            <a:solidFill>
              <a:srgbClr val="0070C0"/>
            </a:solidFill>
            <a:ln>
              <a:noFill/>
            </a:ln>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sp>
          <p:nvSpPr>
            <p:cNvPr id="43" name="AutoShape 11"/>
            <p:cNvSpPr/>
            <p:nvPr/>
          </p:nvSpPr>
          <p:spPr bwMode="auto">
            <a:xfrm>
              <a:off x="1915177" y="3010539"/>
              <a:ext cx="279478" cy="190394"/>
            </a:xfrm>
            <a:custGeom>
              <a:gdLst>
                <a:gd fmla="*/ 23114494 w 21600" name="T0"/>
                <a:gd fmla="*/ 5480127 h 21600" name="T1"/>
                <a:gd fmla="*/ 23456759 w 21600" name="T2"/>
                <a:gd fmla="*/ 4313997 h 21600" name="T3"/>
                <a:gd fmla="*/ 17122140 w 21600" name="T4"/>
                <a:gd fmla="*/ 0 h 21600" name="T5"/>
                <a:gd fmla="*/ 12498740 w 21600" name="T6"/>
                <a:gd fmla="*/ 2098947 h 21600" name="T7"/>
                <a:gd fmla="*/ 7876575 w 21600" name="T8"/>
                <a:gd fmla="*/ 932793 h 21600" name="T9"/>
                <a:gd fmla="*/ 3424908 w 21600" name="T10"/>
                <a:gd fmla="*/ 4664014 h 21600" name="T11"/>
                <a:gd fmla="*/ 3595441 w 21600" name="T12"/>
                <a:gd fmla="*/ 5480127 h 21600" name="T13"/>
                <a:gd fmla="*/ 0 w 21600" name="T14"/>
                <a:gd fmla="*/ 8861307 h 21600" name="T15"/>
                <a:gd fmla="*/ 5307894 w 21600" name="T16"/>
                <a:gd fmla="*/ 12475848 h 21600" name="T17"/>
                <a:gd fmla="*/ 21573772 w 21600" name="T18"/>
                <a:gd fmla="*/ 12475848 h 21600" name="T19"/>
                <a:gd fmla="*/ 26881667 w 21600" name="T20"/>
                <a:gd fmla="*/ 8861307 h 21600" name="T21"/>
                <a:gd fmla="*/ 23114494 w 21600" name="T22"/>
                <a:gd fmla="*/ 5480127 h 21600" name="T23"/>
                <a:gd fmla="*/ 20547048 w 21600" name="T24"/>
                <a:gd fmla="*/ 11776391 h 21600" name="T25"/>
                <a:gd fmla="*/ 13526699 w 21600" name="T26"/>
                <a:gd fmla="*/ 11776391 h 21600" name="T27"/>
                <a:gd fmla="*/ 17806599 w 21600" name="T28"/>
                <a:gd fmla="*/ 8861307 h 21600" name="T29"/>
                <a:gd fmla="*/ 17636102 w 21600" name="T30"/>
                <a:gd fmla="*/ 8511290 h 21600" name="T31"/>
                <a:gd fmla="*/ 15751916 w 21600" name="T32"/>
                <a:gd fmla="*/ 8511290 h 21600" name="T33"/>
                <a:gd fmla="*/ 15751916 w 21600" name="T34"/>
                <a:gd fmla="*/ 7928514 h 21600" name="T35"/>
                <a:gd fmla="*/ 15751916 w 21600" name="T36"/>
                <a:gd fmla="*/ 4313997 h 21600" name="T37"/>
                <a:gd fmla="*/ 15409651 w 21600" name="T38"/>
                <a:gd fmla="*/ 4197317 h 21600" name="T39"/>
                <a:gd fmla="*/ 10958019 w 21600" name="T40"/>
                <a:gd fmla="*/ 4197317 h 21600" name="T41"/>
                <a:gd fmla="*/ 10615754 w 21600" name="T42"/>
                <a:gd fmla="*/ 4430653 h 21600" name="T43"/>
                <a:gd fmla="*/ 10615754 w 21600" name="T44"/>
                <a:gd fmla="*/ 7928514 h 21600" name="T45"/>
                <a:gd fmla="*/ 10615754 w 21600" name="T46"/>
                <a:gd fmla="*/ 8511290 h 21600" name="T47"/>
                <a:gd fmla="*/ 8732802 w 21600" name="T48"/>
                <a:gd fmla="*/ 8511290 h 21600" name="T49"/>
                <a:gd fmla="*/ 8732802 w 21600" name="T50"/>
                <a:gd fmla="*/ 8861307 h 21600" name="T51"/>
                <a:gd fmla="*/ 13012702 w 21600" name="T52"/>
                <a:gd fmla="*/ 11776391 h 21600" name="T53"/>
                <a:gd fmla="*/ 6506351 w 21600" name="T54"/>
                <a:gd fmla="*/ 11776391 h 21600" name="T55"/>
                <a:gd fmla="*/ 1882951 w 21600" name="T56"/>
                <a:gd fmla="*/ 8744651 h 21600" name="T57"/>
                <a:gd fmla="*/ 4965629 w 21600" name="T58"/>
                <a:gd fmla="*/ 5829567 h 21600" name="T59"/>
                <a:gd fmla="*/ 4793897 w 21600" name="T60"/>
                <a:gd fmla="*/ 5130110 h 21600" name="T61"/>
                <a:gd fmla="*/ 8732802 w 21600" name="T62"/>
                <a:gd fmla="*/ 1982267 h 21600" name="T63"/>
                <a:gd fmla="*/ 12840970 w 21600" name="T64"/>
                <a:gd fmla="*/ 3497860 h 21600" name="T65"/>
                <a:gd fmla="*/ 16779875 w 21600" name="T66"/>
                <a:gd fmla="*/ 1282810 h 21600" name="T67"/>
                <a:gd fmla="*/ 21916037 w 21600" name="T68"/>
                <a:gd fmla="*/ 4896774 h 21600" name="T69"/>
                <a:gd fmla="*/ 21745540 w 21600" name="T70"/>
                <a:gd fmla="*/ 5829567 h 21600" name="T71"/>
                <a:gd fmla="*/ 25169213 w 21600" name="T72"/>
                <a:gd fmla="*/ 8744651 h 21600" name="T73"/>
                <a:gd fmla="*/ 20547048 w 21600" name="T74"/>
                <a:gd fmla="*/ 11776391 h 21600" name="T75"/>
                <a:gd fmla="*/ 20547048 w 21600" name="T76"/>
                <a:gd fmla="*/ 11776391 h 2160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21600" w="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w="12700">
                  <a:solidFill>
                    <a:schemeClr val="tx1"/>
                  </a:solidFill>
                  <a:miter lim="800000"/>
                  <a:headEnd len="med" type="none" w="med"/>
                  <a:tailEnd len="med" type="none" w="med"/>
                </a14:hiddenLine>
              </a:ext>
            </a:extLst>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grpSp>
      <p:grpSp>
        <p:nvGrpSpPr>
          <p:cNvPr id="44" name="Group 44"/>
          <p:cNvGrpSpPr/>
          <p:nvPr/>
        </p:nvGrpSpPr>
        <p:grpSpPr>
          <a:xfrm>
            <a:off x="1147338" y="3304830"/>
            <a:ext cx="1760252" cy="474586"/>
            <a:chOff x="1164662" y="3372696"/>
            <a:chExt cx="1788658" cy="484428"/>
          </a:xfrm>
        </p:grpSpPr>
        <p:sp>
          <p:nvSpPr>
            <p:cNvPr id="45" name="AutoShape 4"/>
            <p:cNvSpPr/>
            <p:nvPr/>
          </p:nvSpPr>
          <p:spPr bwMode="auto">
            <a:xfrm>
              <a:off x="1164662" y="3372696"/>
              <a:ext cx="1788658" cy="484428"/>
            </a:xfrm>
            <a:custGeom>
              <a:gdLst>
                <a:gd fmla="*/ 963438933 w 21600" name="T0"/>
                <a:gd fmla="*/ 0 h 21600" name="T1"/>
                <a:gd fmla="*/ 1101073067 w 21600" name="T2"/>
                <a:gd fmla="*/ 80764474 h 21600" name="T3"/>
                <a:gd fmla="*/ 0 w 21600" name="T4"/>
                <a:gd fmla="*/ 80764474 h 21600" name="T5"/>
                <a:gd fmla="*/ 137634133 w 21600" name="T6"/>
                <a:gd fmla="*/ 0 h 21600" name="T7"/>
                <a:gd fmla="*/ 963438933 w 21600" name="T8"/>
                <a:gd fmla="*/ 0 h 21600" name="T9"/>
                <a:gd fmla="*/ 963438933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8900" y="0"/>
                  </a:moveTo>
                  <a:lnTo>
                    <a:pt x="21600" y="21600"/>
                  </a:lnTo>
                  <a:lnTo>
                    <a:pt x="0" y="21600"/>
                  </a:lnTo>
                  <a:lnTo>
                    <a:pt x="2700" y="0"/>
                  </a:lnTo>
                  <a:lnTo>
                    <a:pt x="18900" y="0"/>
                  </a:lnTo>
                  <a:close/>
                  <a:moveTo>
                    <a:pt x="18900" y="0"/>
                  </a:moveTo>
                </a:path>
              </a:pathLst>
            </a:custGeom>
            <a:solidFill>
              <a:srgbClr val="00AEEF"/>
            </a:solidFill>
            <a:ln>
              <a:noFill/>
            </a:ln>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sp>
          <p:nvSpPr>
            <p:cNvPr id="46" name="AutoShape 12"/>
            <p:cNvSpPr/>
            <p:nvPr/>
          </p:nvSpPr>
          <p:spPr bwMode="auto">
            <a:xfrm>
              <a:off x="1919253" y="3506612"/>
              <a:ext cx="279478" cy="246872"/>
            </a:xfrm>
            <a:custGeom>
              <a:gdLst>
                <a:gd fmla="*/ 26881667 w 21600" name="T0"/>
                <a:gd fmla="*/ 8390067 h 21600" name="T1"/>
                <a:gd fmla="*/ 13440833 w 21600" name="T2"/>
                <a:gd fmla="*/ 0 h 21600" name="T3"/>
                <a:gd fmla="*/ 0 w 21600" name="T4"/>
                <a:gd fmla="*/ 8390067 h 21600" name="T5"/>
                <a:gd fmla="*/ 7312801 w 21600" name="T6"/>
                <a:gd fmla="*/ 15906163 h 21600" name="T7"/>
                <a:gd fmla="*/ 4150466 w 21600" name="T8"/>
                <a:gd fmla="*/ 20975167 h 21600" name="T9"/>
                <a:gd fmla="*/ 14231091 w 21600" name="T10"/>
                <a:gd fmla="*/ 16780134 h 21600" name="T11"/>
                <a:gd fmla="*/ 26881667 w 21600" name="T12"/>
                <a:gd fmla="*/ 8390067 h 21600" name="T13"/>
                <a:gd fmla="*/ 26881667 w 21600" name="T14"/>
                <a:gd fmla="*/ 8390067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FFFFFF"/>
            </a:solidFill>
            <a:ln>
              <a:noFill/>
            </a:ln>
            <a:extLst>
              <a:ext uri="{91240B29-F687-4F45-9708-019B960494DF}">
                <a14:hiddenLine w="12700">
                  <a:solidFill>
                    <a:schemeClr val="tx1"/>
                  </a:solidFill>
                  <a:miter lim="800000"/>
                  <a:headEnd len="med" type="none" w="med"/>
                  <a:tailEnd len="med" type="none" w="med"/>
                </a14:hiddenLine>
              </a:ext>
            </a:extLst>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grpSp>
      <p:grpSp>
        <p:nvGrpSpPr>
          <p:cNvPr id="47" name="Group 42"/>
          <p:cNvGrpSpPr/>
          <p:nvPr/>
        </p:nvGrpSpPr>
        <p:grpSpPr>
          <a:xfrm>
            <a:off x="704986" y="4322452"/>
            <a:ext cx="2644961" cy="474586"/>
            <a:chOff x="715169" y="4411422"/>
            <a:chExt cx="2687645" cy="484428"/>
          </a:xfrm>
        </p:grpSpPr>
        <p:sp>
          <p:nvSpPr>
            <p:cNvPr id="48" name="AutoShape 6"/>
            <p:cNvSpPr/>
            <p:nvPr/>
          </p:nvSpPr>
          <p:spPr bwMode="auto">
            <a:xfrm>
              <a:off x="715169" y="4411422"/>
              <a:ext cx="2687645" cy="484428"/>
            </a:xfrm>
            <a:custGeom>
              <a:gdLst>
                <a:gd fmla="*/ 2147483647 w 21600" name="T0"/>
                <a:gd fmla="*/ 0 h 21600" name="T1"/>
                <a:gd fmla="*/ 2147483647 w 21600" name="T2"/>
                <a:gd fmla="*/ 80764474 h 21600" name="T3"/>
                <a:gd fmla="*/ 0 w 21600" name="T4"/>
                <a:gd fmla="*/ 80764474 h 21600" name="T5"/>
                <a:gd fmla="*/ 207283900 w 21600" name="T6"/>
                <a:gd fmla="*/ 0 h 21600" name="T7"/>
                <a:gd fmla="*/ 2147483647 w 21600" name="T8"/>
                <a:gd fmla="*/ 0 h 21600" name="T9"/>
                <a:gd fmla="*/ 2147483647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9799" y="0"/>
                  </a:moveTo>
                  <a:lnTo>
                    <a:pt x="21600" y="21600"/>
                  </a:lnTo>
                  <a:lnTo>
                    <a:pt x="0" y="21600"/>
                  </a:lnTo>
                  <a:lnTo>
                    <a:pt x="1801" y="0"/>
                  </a:lnTo>
                  <a:lnTo>
                    <a:pt x="19799" y="0"/>
                  </a:lnTo>
                  <a:close/>
                  <a:moveTo>
                    <a:pt x="19799" y="0"/>
                  </a:moveTo>
                </a:path>
              </a:pathLst>
            </a:custGeom>
            <a:solidFill>
              <a:srgbClr val="00AEEF"/>
            </a:solidFill>
            <a:ln>
              <a:noFill/>
            </a:ln>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sp>
          <p:nvSpPr>
            <p:cNvPr id="49" name="AutoShape 13"/>
            <p:cNvSpPr/>
            <p:nvPr/>
          </p:nvSpPr>
          <p:spPr bwMode="auto">
            <a:xfrm>
              <a:off x="1904696" y="4488278"/>
              <a:ext cx="330715" cy="275984"/>
            </a:xfrm>
            <a:custGeom>
              <a:gdLst>
                <a:gd fmla="*/ 37641800 w 21600" name="T0"/>
                <a:gd fmla="*/ 11419145 h 21579" name="T1"/>
                <a:gd fmla="*/ 36976087 w 21600" name="T2"/>
                <a:gd fmla="*/ 13007192 h 21579" name="T3"/>
                <a:gd fmla="*/ 35311824 w 21600" name="T4"/>
                <a:gd fmla="*/ 13896047 h 21579" name="T5"/>
                <a:gd fmla="*/ 35311824 w 21600" name="T6"/>
                <a:gd fmla="*/ 20198404 h 21579" name="T7"/>
                <a:gd fmla="*/ 34382990 w 21600" name="T8"/>
                <a:gd fmla="*/ 22043030 h 21579" name="T9"/>
                <a:gd fmla="*/ 32168064 w 21600" name="T10"/>
                <a:gd fmla="*/ 22810325 h 21579" name="T11"/>
                <a:gd fmla="*/ 28818624 w 21600" name="T12"/>
                <a:gd fmla="*/ 20554678 h 21579" name="T13"/>
                <a:gd fmla="*/ 24599628 w 21600" name="T14"/>
                <a:gd fmla="*/ 18549578 h 21579" name="T15"/>
                <a:gd fmla="*/ 19953619 w 21600" name="T16"/>
                <a:gd fmla="*/ 16985836 h 21579" name="T17"/>
                <a:gd fmla="*/ 15316376 w 21600" name="T18"/>
                <a:gd fmla="*/ 16133456 h 21579" name="T19"/>
                <a:gd fmla="*/ 13887391 w 21600" name="T20"/>
                <a:gd fmla="*/ 16815597 h 21579" name="T21"/>
                <a:gd fmla="*/ 13131048 w 21600" name="T22"/>
                <a:gd fmla="*/ 17882013 h 21579" name="T23"/>
                <a:gd fmla="*/ 13089219 w 21600" name="T24"/>
                <a:gd fmla="*/ 19088225 h 21579" name="T25"/>
                <a:gd fmla="*/ 13849027 w 21600" name="T26"/>
                <a:gd fmla="*/ 20198404 h 21579" name="T27"/>
                <a:gd fmla="*/ 13378515 w 21600" name="T28"/>
                <a:gd fmla="*/ 21489771 h 21579" name="T29"/>
                <a:gd fmla="*/ 13796761 w 21600" name="T30"/>
                <a:gd fmla="*/ 22624255 h 21579" name="T31"/>
                <a:gd fmla="*/ 14809254 w 21600" name="T32"/>
                <a:gd fmla="*/ 23673654 h 21579" name="T33"/>
                <a:gd fmla="*/ 16156335 w 21600" name="T34"/>
                <a:gd fmla="*/ 24673188 h 21579" name="T35"/>
                <a:gd fmla="*/ 14736074 w 21600" name="T36"/>
                <a:gd fmla="*/ 25794281 h 21579" name="T37"/>
                <a:gd fmla="*/ 12568195 w 21600" name="T38"/>
                <a:gd fmla="*/ 26229607 h 21579" name="T39"/>
                <a:gd fmla="*/ 10311399 w 21600" name="T40"/>
                <a:gd fmla="*/ 26050860 h 21579" name="T41"/>
                <a:gd fmla="*/ 8579175 w 21600" name="T42"/>
                <a:gd fmla="*/ 25305463 h 21579" name="T43"/>
                <a:gd fmla="*/ 7760130 w 21600" name="T44"/>
                <a:gd fmla="*/ 23171446 h 21579" name="T45"/>
                <a:gd fmla="*/ 7026456 w 21600" name="T46"/>
                <a:gd fmla="*/ 20943800 h 21579" name="T47"/>
                <a:gd fmla="*/ 6740667 w 21600" name="T48"/>
                <a:gd fmla="*/ 18581170 h 21579" name="T49"/>
                <a:gd fmla="*/ 7232093 w 21600" name="T50"/>
                <a:gd fmla="*/ 15994810 h 21579" name="T51"/>
                <a:gd fmla="*/ 3143802 w 21600" name="T52"/>
                <a:gd fmla="*/ 15994810 h 21579" name="T53"/>
                <a:gd fmla="*/ 930588 w 21600" name="T54"/>
                <a:gd fmla="*/ 15227550 h 21579" name="T55"/>
                <a:gd fmla="*/ 0 w 21600" name="T56"/>
                <a:gd fmla="*/ 13364687 h 21579" name="T57"/>
                <a:gd fmla="*/ 0 w 21600" name="T58"/>
                <a:gd fmla="*/ 9452926 h 21579" name="T59"/>
                <a:gd fmla="*/ 916645 w 21600" name="T60"/>
                <a:gd fmla="*/ 7593724 h 21579" name="T61"/>
                <a:gd fmla="*/ 3143802 w 21600" name="T62"/>
                <a:gd fmla="*/ 6815480 h 21579" name="T63"/>
                <a:gd fmla="*/ 13336686 w 21600" name="T64"/>
                <a:gd fmla="*/ 6815480 h 21579" name="T65"/>
                <a:gd fmla="*/ 18341663 w 21600" name="T66"/>
                <a:gd fmla="*/ 6245204 h 21579" name="T67"/>
                <a:gd fmla="*/ 23545307 w 21600" name="T68"/>
                <a:gd fmla="*/ 4710649 h 21579" name="T69"/>
                <a:gd fmla="*/ 28358548 w 21600" name="T70"/>
                <a:gd fmla="*/ 2519478 h 21579" name="T71"/>
                <a:gd fmla="*/ 32168064 w 21600" name="T72"/>
                <a:gd fmla="*/ 0 h 21579" name="T73"/>
                <a:gd fmla="*/ 34382990 w 21600" name="T74"/>
                <a:gd fmla="*/ 770922 h 21579" name="T75"/>
                <a:gd fmla="*/ 35311824 w 21600" name="T76"/>
                <a:gd fmla="*/ 2633785 h 21579" name="T77"/>
                <a:gd fmla="*/ 35311824 w 21600" name="T78"/>
                <a:gd fmla="*/ 8917905 h 21579" name="T79"/>
                <a:gd fmla="*/ 36976087 w 21600" name="T80"/>
                <a:gd fmla="*/ 9814047 h 21579" name="T81"/>
                <a:gd fmla="*/ 37641800 w 21600" name="T82"/>
                <a:gd fmla="*/ 11419145 h 21579" name="T83"/>
                <a:gd fmla="*/ 32168064 w 21600" name="T84"/>
                <a:gd fmla="*/ 3471588 h 21579" name="T85"/>
                <a:gd fmla="*/ 28776795 w 21600" name="T86"/>
                <a:gd fmla="*/ 5413468 h 21579" name="T87"/>
                <a:gd fmla="*/ 24885417 w 21600" name="T88"/>
                <a:gd fmla="*/ 7093957 h 21579" name="T89"/>
                <a:gd fmla="*/ 20699525 w 21600" name="T90"/>
                <a:gd fmla="*/ 8418138 h 21579" name="T91"/>
                <a:gd fmla="*/ 16480488 w 21600" name="T92"/>
                <a:gd fmla="*/ 9246212 h 21579" name="T93"/>
                <a:gd fmla="*/ 16480488 w 21600" name="T94"/>
                <a:gd fmla="*/ 13585976 h 21579" name="T95"/>
                <a:gd fmla="*/ 20699525 w 21600" name="T96"/>
                <a:gd fmla="*/ 14423780 h 21579" name="T97"/>
                <a:gd fmla="*/ 24885417 w 21600" name="T98"/>
                <a:gd fmla="*/ 15755283 h 21579" name="T99"/>
                <a:gd fmla="*/ 28797710 w 21600" name="T100"/>
                <a:gd fmla="*/ 17446687 h 21579" name="T101"/>
                <a:gd fmla="*/ 32168064 w 21600" name="T102"/>
                <a:gd fmla="*/ 19359415 h 21579" name="T103"/>
                <a:gd fmla="*/ 32168064 w 21600" name="T104"/>
                <a:gd fmla="*/ 3471588 h 21579" name="T105"/>
                <a:gd fmla="*/ 32168064 w 21600" name="T106"/>
                <a:gd fmla="*/ 3471588 h 21579"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21579" w="2160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w="12700">
                  <a:solidFill>
                    <a:schemeClr val="tx1"/>
                  </a:solidFill>
                  <a:miter lim="800000"/>
                  <a:headEnd len="med" type="none" w="med"/>
                  <a:tailEnd len="med" type="none" w="med"/>
                </a14:hiddenLine>
              </a:ext>
            </a:extLst>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grpSp>
      <p:grpSp>
        <p:nvGrpSpPr>
          <p:cNvPr id="50" name="Group 47"/>
          <p:cNvGrpSpPr/>
          <p:nvPr/>
        </p:nvGrpSpPr>
        <p:grpSpPr>
          <a:xfrm>
            <a:off x="2414238" y="2138330"/>
            <a:ext cx="1705244" cy="318863"/>
            <a:chOff x="2452007" y="2182004"/>
            <a:chExt cx="1732762" cy="325475"/>
          </a:xfrm>
        </p:grpSpPr>
        <p:sp>
          <p:nvSpPr>
            <p:cNvPr id="51" name="Freeform 25"/>
            <p:cNvSpPr/>
            <p:nvPr/>
          </p:nvSpPr>
          <p:spPr bwMode="auto">
            <a:xfrm>
              <a:off x="2471221" y="2182004"/>
              <a:ext cx="1655906" cy="268415"/>
            </a:xfrm>
            <a:custGeom>
              <a:gdLst>
                <a:gd fmla="*/ 0 w 21600" name="T0"/>
                <a:gd fmla="*/ 2147483647 h 9600" name="T1"/>
                <a:gd fmla="*/ 2147483647 w 21600" name="T2"/>
                <a:gd fmla="*/ 2147483647 h 9600" name="T3"/>
                <a:gd fmla="*/ 0 60000 65536" name="T4"/>
                <a:gd fmla="*/ 0 60000 65536" name="T5"/>
              </a:gdLst>
              <a:cxnLst>
                <a:cxn ang="T4">
                  <a:pos x="T0" y="T1"/>
                </a:cxn>
                <a:cxn ang="T5">
                  <a:pos x="T2" y="T3"/>
                </a:cxn>
              </a:cxnLst>
              <a:rect b="b" l="0" r="r" t="0"/>
              <a:pathLst>
                <a:path h="9600" w="21600">
                  <a:moveTo>
                    <a:pt x="0" y="9600"/>
                  </a:moveTo>
                  <a:cubicBezTo>
                    <a:pt x="0" y="9600"/>
                    <a:pt x="9029" y="-12000"/>
                    <a:pt x="21600" y="9600"/>
                  </a:cubicBezTo>
                </a:path>
              </a:pathLst>
            </a:custGeom>
            <a:noFill/>
            <a:ln cap="flat" w="38100">
              <a:solidFill>
                <a:schemeClr val="bg2">
                  <a:lumMod val="90000"/>
                </a:schemeClr>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sp>
          <p:nvSpPr>
            <p:cNvPr id="52" name="Oval 30"/>
            <p:cNvSpPr/>
            <p:nvPr/>
          </p:nvSpPr>
          <p:spPr bwMode="auto">
            <a:xfrm>
              <a:off x="2452007" y="2386372"/>
              <a:ext cx="93159" cy="93159"/>
            </a:xfrm>
            <a:prstGeom prst="ellipse">
              <a:avLst/>
            </a:prstGeom>
            <a:solidFill>
              <a:schemeClr val="tx1">
                <a:lumMod val="40000"/>
                <a:lumOff val="60000"/>
              </a:schemeClr>
            </a:solidFill>
            <a:ln>
              <a:solidFill>
                <a:schemeClr val="bg2">
                  <a:lumMod val="90000"/>
                </a:schemeClr>
              </a:solidFill>
            </a:ln>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pPr eaLnBrk="1" hangingPunct="1"/>
              <a:endParaRPr altLang="zh-CN" lang="es-ES" sz="5700">
                <a:solidFill>
                  <a:schemeClr val="tx1">
                    <a:lumMod val="50000"/>
                    <a:lumOff val="50000"/>
                  </a:schemeClr>
                </a:solidFill>
              </a:endParaRPr>
            </a:p>
          </p:txBody>
        </p:sp>
        <p:sp>
          <p:nvSpPr>
            <p:cNvPr id="53" name="Oval 31"/>
            <p:cNvSpPr/>
            <p:nvPr/>
          </p:nvSpPr>
          <p:spPr bwMode="auto">
            <a:xfrm>
              <a:off x="4091610" y="2414320"/>
              <a:ext cx="93159" cy="93159"/>
            </a:xfrm>
            <a:prstGeom prst="ellipse">
              <a:avLst/>
            </a:prstGeom>
            <a:solidFill>
              <a:schemeClr val="tx1">
                <a:lumMod val="40000"/>
                <a:lumOff val="60000"/>
              </a:schemeClr>
            </a:solidFill>
            <a:ln>
              <a:solidFill>
                <a:schemeClr val="bg2">
                  <a:lumMod val="90000"/>
                </a:schemeClr>
              </a:solidFill>
            </a:ln>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pPr eaLnBrk="1" hangingPunct="1"/>
              <a:endParaRPr altLang="zh-CN" lang="es-ES" sz="5700">
                <a:solidFill>
                  <a:schemeClr val="tx1">
                    <a:lumMod val="50000"/>
                    <a:lumOff val="50000"/>
                  </a:schemeClr>
                </a:solidFill>
              </a:endParaRPr>
            </a:p>
          </p:txBody>
        </p:sp>
      </p:grpSp>
      <p:grpSp>
        <p:nvGrpSpPr>
          <p:cNvPr id="54" name="Group 49"/>
          <p:cNvGrpSpPr/>
          <p:nvPr/>
        </p:nvGrpSpPr>
        <p:grpSpPr>
          <a:xfrm>
            <a:off x="2615934" y="2633451"/>
            <a:ext cx="1498964" cy="334834"/>
            <a:chOff x="2656957" y="2687393"/>
            <a:chExt cx="1523154" cy="341778"/>
          </a:xfrm>
        </p:grpSpPr>
        <p:grpSp>
          <p:nvGrpSpPr>
            <p:cNvPr id="55" name="Group 48"/>
            <p:cNvGrpSpPr/>
            <p:nvPr/>
          </p:nvGrpSpPr>
          <p:grpSpPr>
            <a:xfrm>
              <a:off x="2701208" y="2687393"/>
              <a:ext cx="1478903" cy="291123"/>
              <a:chOff x="2701208" y="2687393"/>
              <a:chExt cx="1478903" cy="291123"/>
            </a:xfrm>
          </p:grpSpPr>
          <p:sp>
            <p:nvSpPr>
              <p:cNvPr id="57" name="Freeform 26"/>
              <p:cNvSpPr/>
              <p:nvPr/>
            </p:nvSpPr>
            <p:spPr bwMode="auto">
              <a:xfrm>
                <a:off x="2701208" y="2687393"/>
                <a:ext cx="1473081" cy="291123"/>
              </a:xfrm>
              <a:custGeom>
                <a:gdLst>
                  <a:gd fmla="*/ 0 w 21600" name="T0"/>
                  <a:gd fmla="*/ 2147483647 h 10845" name="T1"/>
                  <a:gd fmla="*/ 2147483647 w 21600" name="T2"/>
                  <a:gd fmla="*/ 2147483647 h 10845" name="T3"/>
                  <a:gd fmla="*/ 0 60000 65536" name="T4"/>
                  <a:gd fmla="*/ 0 60000 65536" name="T5"/>
                </a:gdLst>
                <a:cxnLst>
                  <a:cxn ang="T4">
                    <a:pos x="T0" y="T1"/>
                  </a:cxn>
                  <a:cxn ang="T5">
                    <a:pos x="T2" y="T3"/>
                  </a:cxn>
                </a:cxnLst>
                <a:rect b="b" l="0" r="r" t="0"/>
                <a:pathLst>
                  <a:path h="10845" w="21600">
                    <a:moveTo>
                      <a:pt x="0" y="10845"/>
                    </a:moveTo>
                    <a:cubicBezTo>
                      <a:pt x="0" y="10845"/>
                      <a:pt x="8479" y="-10755"/>
                      <a:pt x="21600" y="7012"/>
                    </a:cubicBezTo>
                  </a:path>
                </a:pathLst>
              </a:custGeom>
              <a:noFill/>
              <a:ln cap="flat" w="38100">
                <a:solidFill>
                  <a:schemeClr val="bg2">
                    <a:lumMod val="90000"/>
                  </a:schemeClr>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sp>
            <p:nvSpPr>
              <p:cNvPr id="58" name="Oval 32"/>
              <p:cNvSpPr/>
              <p:nvPr/>
            </p:nvSpPr>
            <p:spPr bwMode="auto">
              <a:xfrm>
                <a:off x="4086952" y="2810247"/>
                <a:ext cx="93159" cy="93159"/>
              </a:xfrm>
              <a:prstGeom prst="ellipse">
                <a:avLst/>
              </a:prstGeom>
              <a:solidFill>
                <a:schemeClr val="bg1">
                  <a:lumMod val="85000"/>
                </a:schemeClr>
              </a:solidFill>
              <a:ln>
                <a:solidFill>
                  <a:schemeClr val="bg2">
                    <a:lumMod val="90000"/>
                  </a:schemeClr>
                </a:solidFill>
              </a:ln>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pPr eaLnBrk="1" hangingPunct="1"/>
                <a:endParaRPr altLang="zh-CN" lang="es-ES" sz="5700">
                  <a:solidFill>
                    <a:schemeClr val="tx1">
                      <a:lumMod val="50000"/>
                      <a:lumOff val="50000"/>
                    </a:schemeClr>
                  </a:solidFill>
                </a:endParaRPr>
              </a:p>
            </p:txBody>
          </p:sp>
        </p:grpSp>
        <p:sp>
          <p:nvSpPr>
            <p:cNvPr id="56" name="Oval 33"/>
            <p:cNvSpPr/>
            <p:nvPr/>
          </p:nvSpPr>
          <p:spPr bwMode="auto">
            <a:xfrm>
              <a:off x="2656957" y="2936012"/>
              <a:ext cx="93159" cy="93159"/>
            </a:xfrm>
            <a:prstGeom prst="ellipse">
              <a:avLst/>
            </a:prstGeom>
            <a:solidFill>
              <a:schemeClr val="bg1">
                <a:lumMod val="85000"/>
              </a:schemeClr>
            </a:solidFill>
            <a:ln>
              <a:solidFill>
                <a:schemeClr val="bg2">
                  <a:lumMod val="90000"/>
                </a:schemeClr>
              </a:solidFill>
            </a:ln>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pPr eaLnBrk="1" hangingPunct="1"/>
              <a:endParaRPr altLang="zh-CN" lang="es-ES" sz="5700">
                <a:solidFill>
                  <a:schemeClr val="tx1">
                    <a:lumMod val="50000"/>
                    <a:lumOff val="50000"/>
                  </a:schemeClr>
                </a:solidFill>
              </a:endParaRPr>
            </a:p>
          </p:txBody>
        </p:sp>
      </p:grpSp>
      <p:grpSp>
        <p:nvGrpSpPr>
          <p:cNvPr id="59" name="Group 50"/>
          <p:cNvGrpSpPr/>
          <p:nvPr/>
        </p:nvGrpSpPr>
        <p:grpSpPr>
          <a:xfrm>
            <a:off x="2849716" y="3134848"/>
            <a:ext cx="1246845" cy="403854"/>
            <a:chOff x="2894513" y="3199187"/>
            <a:chExt cx="1266966" cy="412229"/>
          </a:xfrm>
        </p:grpSpPr>
        <p:sp>
          <p:nvSpPr>
            <p:cNvPr id="60" name="Freeform 27"/>
            <p:cNvSpPr/>
            <p:nvPr/>
          </p:nvSpPr>
          <p:spPr bwMode="auto">
            <a:xfrm>
              <a:off x="2948080" y="3199187"/>
              <a:ext cx="1191857" cy="352841"/>
            </a:xfrm>
            <a:custGeom>
              <a:gdLst>
                <a:gd fmla="*/ 0 w 21600" name="T0"/>
                <a:gd fmla="*/ 2147483647 h 13858" name="T1"/>
                <a:gd fmla="*/ 2147483647 w 21600" name="T2"/>
                <a:gd fmla="*/ 2147483647 h 13858" name="T3"/>
                <a:gd fmla="*/ 0 60000 65536" name="T4"/>
                <a:gd fmla="*/ 0 60000 65536" name="T5"/>
              </a:gdLst>
              <a:cxnLst>
                <a:cxn ang="T4">
                  <a:pos x="T0" y="T1"/>
                </a:cxn>
                <a:cxn ang="T5">
                  <a:pos x="T2" y="T3"/>
                </a:cxn>
              </a:cxnLst>
              <a:rect b="b" l="0" r="r" t="0"/>
              <a:pathLst>
                <a:path h="13858" w="21600">
                  <a:moveTo>
                    <a:pt x="0" y="13858"/>
                  </a:moveTo>
                  <a:cubicBezTo>
                    <a:pt x="0" y="13858"/>
                    <a:pt x="7202" y="-7742"/>
                    <a:pt x="21600" y="2992"/>
                  </a:cubicBezTo>
                </a:path>
              </a:pathLst>
            </a:custGeom>
            <a:noFill/>
            <a:ln cap="flat" w="38100">
              <a:solidFill>
                <a:schemeClr val="bg2">
                  <a:lumMod val="90000"/>
                </a:schemeClr>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sp>
          <p:nvSpPr>
            <p:cNvPr id="61" name="Oval 34"/>
            <p:cNvSpPr/>
            <p:nvPr/>
          </p:nvSpPr>
          <p:spPr bwMode="auto">
            <a:xfrm>
              <a:off x="2894513" y="3518257"/>
              <a:ext cx="93159" cy="93159"/>
            </a:xfrm>
            <a:prstGeom prst="ellipse">
              <a:avLst/>
            </a:prstGeom>
            <a:solidFill>
              <a:schemeClr val="tx1">
                <a:lumMod val="40000"/>
                <a:lumOff val="60000"/>
              </a:schemeClr>
            </a:solidFill>
            <a:ln>
              <a:solidFill>
                <a:schemeClr val="bg2">
                  <a:lumMod val="90000"/>
                </a:schemeClr>
              </a:solidFill>
            </a:ln>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pPr eaLnBrk="1" hangingPunct="1"/>
              <a:endParaRPr altLang="zh-CN" lang="es-ES" sz="5700">
                <a:solidFill>
                  <a:schemeClr val="tx1">
                    <a:lumMod val="50000"/>
                    <a:lumOff val="50000"/>
                  </a:schemeClr>
                </a:solidFill>
              </a:endParaRPr>
            </a:p>
          </p:txBody>
        </p:sp>
        <p:sp>
          <p:nvSpPr>
            <p:cNvPr id="62" name="Oval 35"/>
            <p:cNvSpPr/>
            <p:nvPr/>
          </p:nvSpPr>
          <p:spPr bwMode="auto">
            <a:xfrm>
              <a:off x="4068320" y="3220148"/>
              <a:ext cx="93159" cy="93159"/>
            </a:xfrm>
            <a:prstGeom prst="ellipse">
              <a:avLst/>
            </a:prstGeom>
            <a:solidFill>
              <a:schemeClr val="tx1">
                <a:lumMod val="40000"/>
                <a:lumOff val="60000"/>
              </a:schemeClr>
            </a:solidFill>
            <a:ln>
              <a:solidFill>
                <a:schemeClr val="bg2">
                  <a:lumMod val="90000"/>
                </a:schemeClr>
              </a:solidFill>
            </a:ln>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pPr eaLnBrk="1" hangingPunct="1"/>
              <a:endParaRPr altLang="zh-CN" lang="es-ES" sz="5700">
                <a:solidFill>
                  <a:schemeClr val="tx1">
                    <a:lumMod val="50000"/>
                    <a:lumOff val="50000"/>
                  </a:schemeClr>
                </a:solidFill>
              </a:endParaRPr>
            </a:p>
          </p:txBody>
        </p:sp>
      </p:grpSp>
      <p:grpSp>
        <p:nvGrpSpPr>
          <p:cNvPr id="63" name="Group 51"/>
          <p:cNvGrpSpPr/>
          <p:nvPr/>
        </p:nvGrpSpPr>
        <p:grpSpPr>
          <a:xfrm>
            <a:off x="3065166" y="3577717"/>
            <a:ext cx="1031397" cy="490332"/>
            <a:chOff x="3113438" y="3651239"/>
            <a:chExt cx="1048041" cy="500501"/>
          </a:xfrm>
        </p:grpSpPr>
        <p:sp>
          <p:nvSpPr>
            <p:cNvPr id="64" name="Freeform 28"/>
            <p:cNvSpPr/>
            <p:nvPr/>
          </p:nvSpPr>
          <p:spPr bwMode="auto">
            <a:xfrm>
              <a:off x="3163511" y="3678957"/>
              <a:ext cx="973514" cy="416306"/>
            </a:xfrm>
            <a:custGeom>
              <a:gdLst>
                <a:gd fmla="*/ 0 w 21600" name="T0"/>
                <a:gd fmla="*/ 2147483647 h 17258" name="T1"/>
                <a:gd fmla="*/ 2147483647 w 21600" name="T2"/>
                <a:gd fmla="*/ 1459504296 h 17258" name="T3"/>
                <a:gd fmla="*/ 0 60000 65536" name="T4"/>
                <a:gd fmla="*/ 0 60000 65536" name="T5"/>
              </a:gdLst>
              <a:cxnLst>
                <a:cxn ang="T4">
                  <a:pos x="T0" y="T1"/>
                </a:cxn>
                <a:cxn ang="T5">
                  <a:pos x="T2" y="T3"/>
                </a:cxn>
              </a:cxnLst>
              <a:rect b="b" l="0" r="r" t="0"/>
              <a:pathLst>
                <a:path h="17258" w="21600">
                  <a:moveTo>
                    <a:pt x="0" y="17258"/>
                  </a:moveTo>
                  <a:cubicBezTo>
                    <a:pt x="0" y="17258"/>
                    <a:pt x="5818" y="-4342"/>
                    <a:pt x="21600" y="788"/>
                  </a:cubicBezTo>
                </a:path>
              </a:pathLst>
            </a:custGeom>
            <a:noFill/>
            <a:ln cap="flat" w="38100">
              <a:solidFill>
                <a:schemeClr val="bg1">
                  <a:lumMod val="85000"/>
                </a:schemeClr>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sp>
          <p:nvSpPr>
            <p:cNvPr id="65" name="Oval 36"/>
            <p:cNvSpPr/>
            <p:nvPr/>
          </p:nvSpPr>
          <p:spPr bwMode="auto">
            <a:xfrm>
              <a:off x="4068320" y="3651239"/>
              <a:ext cx="93159" cy="93159"/>
            </a:xfrm>
            <a:prstGeom prst="ellipse">
              <a:avLst/>
            </a:prstGeom>
            <a:solidFill>
              <a:schemeClr val="bg1">
                <a:lumMod val="85000"/>
              </a:schemeClr>
            </a:solidFill>
            <a:ln>
              <a:solidFill>
                <a:schemeClr val="bg1">
                  <a:lumMod val="85000"/>
                </a:schemeClr>
              </a:solidFill>
            </a:ln>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pPr eaLnBrk="1" hangingPunct="1"/>
              <a:endParaRPr altLang="zh-CN" lang="es-ES" sz="5700">
                <a:solidFill>
                  <a:schemeClr val="tx1">
                    <a:lumMod val="50000"/>
                    <a:lumOff val="50000"/>
                  </a:schemeClr>
                </a:solidFill>
              </a:endParaRPr>
            </a:p>
          </p:txBody>
        </p:sp>
        <p:sp>
          <p:nvSpPr>
            <p:cNvPr id="66" name="Oval 37"/>
            <p:cNvSpPr/>
            <p:nvPr/>
          </p:nvSpPr>
          <p:spPr bwMode="auto">
            <a:xfrm>
              <a:off x="3113438" y="4058581"/>
              <a:ext cx="93159" cy="93159"/>
            </a:xfrm>
            <a:prstGeom prst="ellipse">
              <a:avLst/>
            </a:prstGeom>
            <a:solidFill>
              <a:schemeClr val="bg1">
                <a:lumMod val="85000"/>
              </a:schemeClr>
            </a:solidFill>
            <a:ln>
              <a:solidFill>
                <a:schemeClr val="bg1">
                  <a:lumMod val="85000"/>
                </a:schemeClr>
              </a:solidFill>
            </a:ln>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pPr eaLnBrk="1" hangingPunct="1"/>
              <a:endParaRPr altLang="zh-CN" lang="es-ES" sz="5700">
                <a:solidFill>
                  <a:schemeClr val="tx1">
                    <a:lumMod val="50000"/>
                    <a:lumOff val="50000"/>
                  </a:schemeClr>
                </a:solidFill>
              </a:endParaRPr>
            </a:p>
          </p:txBody>
        </p:sp>
      </p:grpSp>
      <p:grpSp>
        <p:nvGrpSpPr>
          <p:cNvPr id="67" name="Group 52"/>
          <p:cNvGrpSpPr/>
          <p:nvPr/>
        </p:nvGrpSpPr>
        <p:grpSpPr>
          <a:xfrm>
            <a:off x="3298950" y="3949402"/>
            <a:ext cx="793029" cy="625176"/>
            <a:chOff x="3350994" y="4030633"/>
            <a:chExt cx="805827" cy="638141"/>
          </a:xfrm>
        </p:grpSpPr>
        <p:sp>
          <p:nvSpPr>
            <p:cNvPr id="68" name="Freeform 29"/>
            <p:cNvSpPr/>
            <p:nvPr/>
          </p:nvSpPr>
          <p:spPr bwMode="auto">
            <a:xfrm>
              <a:off x="3398738" y="4075466"/>
              <a:ext cx="728389" cy="546728"/>
            </a:xfrm>
            <a:custGeom>
              <a:gdLst>
                <a:gd fmla="*/ 0 w 21600" name="T0"/>
                <a:gd fmla="*/ 2147483647 h 21600" name="T1"/>
                <a:gd fmla="*/ 2147483647 w 21600" name="T2"/>
                <a:gd fmla="*/ 0 h 21600" name="T3"/>
                <a:gd fmla="*/ 0 60000 65536" name="T4"/>
                <a:gd fmla="*/ 0 60000 65536" name="T5"/>
              </a:gdLst>
              <a:cxnLst>
                <a:cxn ang="T4">
                  <a:pos x="T0" y="T1"/>
                </a:cxn>
                <a:cxn ang="T5">
                  <a:pos x="T2" y="T3"/>
                </a:cxn>
              </a:cxnLst>
              <a:rect b="b" l="0" r="r" t="0"/>
              <a:pathLst>
                <a:path h="21600" w="21600">
                  <a:moveTo>
                    <a:pt x="0" y="21600"/>
                  </a:moveTo>
                  <a:cubicBezTo>
                    <a:pt x="0" y="21600"/>
                    <a:pt x="3117" y="2089"/>
                    <a:pt x="21600" y="0"/>
                  </a:cubicBezTo>
                </a:path>
              </a:pathLst>
            </a:custGeom>
            <a:noFill/>
            <a:ln cap="flat" w="38100">
              <a:solidFill>
                <a:schemeClr val="bg2">
                  <a:lumMod val="90000"/>
                </a:schemeClr>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endParaRPr altLang="en-US" lang="zh-CN" sz="5700">
                <a:solidFill>
                  <a:schemeClr val="tx1">
                    <a:lumMod val="50000"/>
                    <a:lumOff val="50000"/>
                  </a:schemeClr>
                </a:solidFill>
              </a:endParaRPr>
            </a:p>
          </p:txBody>
        </p:sp>
        <p:sp>
          <p:nvSpPr>
            <p:cNvPr id="69" name="Oval 38"/>
            <p:cNvSpPr/>
            <p:nvPr/>
          </p:nvSpPr>
          <p:spPr bwMode="auto">
            <a:xfrm>
              <a:off x="3350994" y="4575615"/>
              <a:ext cx="93159" cy="93159"/>
            </a:xfrm>
            <a:prstGeom prst="ellipse">
              <a:avLst/>
            </a:prstGeom>
            <a:solidFill>
              <a:schemeClr val="tx1">
                <a:lumMod val="40000"/>
                <a:lumOff val="60000"/>
              </a:schemeClr>
            </a:solidFill>
            <a:ln>
              <a:solidFill>
                <a:schemeClr val="bg2"/>
              </a:solidFill>
            </a:ln>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pPr eaLnBrk="1" hangingPunct="1"/>
              <a:endParaRPr altLang="zh-CN" lang="es-ES" sz="5700">
                <a:solidFill>
                  <a:schemeClr val="tx1">
                    <a:lumMod val="50000"/>
                    <a:lumOff val="50000"/>
                  </a:schemeClr>
                </a:solidFill>
              </a:endParaRPr>
            </a:p>
          </p:txBody>
        </p:sp>
        <p:sp>
          <p:nvSpPr>
            <p:cNvPr id="70" name="Oval 39"/>
            <p:cNvSpPr/>
            <p:nvPr/>
          </p:nvSpPr>
          <p:spPr bwMode="auto">
            <a:xfrm>
              <a:off x="4063662" y="4030633"/>
              <a:ext cx="93159" cy="93159"/>
            </a:xfrm>
            <a:prstGeom prst="ellipse">
              <a:avLst/>
            </a:prstGeom>
            <a:solidFill>
              <a:schemeClr val="tx1">
                <a:lumMod val="40000"/>
                <a:lumOff val="60000"/>
              </a:schemeClr>
            </a:solidFill>
            <a:ln>
              <a:solidFill>
                <a:srgbClr val="00B0F0"/>
              </a:solidFill>
            </a:ln>
          </p:spPr>
          <p:txBody>
            <a:bodyPr bIns="0" lIns="0" rIns="0" tIns="0"/>
            <a:lstStyle>
              <a:defPPr>
                <a:defRPr lang="en-US"/>
              </a:defPPr>
              <a:lvl1pPr algn="ctr" fontAlgn="base"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1pPr>
              <a:lvl2pPr algn="ctr" fontAlgn="base" marL="4572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2pPr>
              <a:lvl3pPr algn="ctr" fontAlgn="base" marL="9144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3pPr>
              <a:lvl4pPr algn="ctr" fontAlgn="base" marL="13716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4pPr>
              <a:lvl5pPr algn="ctr" fontAlgn="base" marL="1828800" rtl="0">
                <a:spcBef>
                  <a:spcPct val="0"/>
                </a:spcBef>
                <a:spcAft>
                  <a:spcPct val="0"/>
                </a:spcAft>
                <a:defRPr kern="1200" sz="5800">
                  <a:solidFill>
                    <a:srgbClr val="000000"/>
                  </a:solidFill>
                  <a:latin charset="0" pitchFamily="2" typeface="Gill Sans"/>
                  <a:ea charset="-128" pitchFamily="2" typeface="ヒラギノ角ゴ ProN W3"/>
                  <a:cs typeface="+mn-cs"/>
                  <a:sym charset="0" pitchFamily="2" typeface="Gill Sans"/>
                </a:defRPr>
              </a:lvl5pPr>
              <a:lvl6pPr algn="l" defTabSz="914400" eaLnBrk="1" hangingPunct="1" latinLnBrk="0" marL="2286000" rtl="0">
                <a:defRPr kern="1200" sz="5800">
                  <a:solidFill>
                    <a:srgbClr val="000000"/>
                  </a:solidFill>
                  <a:latin charset="0" pitchFamily="2" typeface="Gill Sans"/>
                  <a:ea charset="-128" pitchFamily="2" typeface="ヒラギノ角ゴ ProN W3"/>
                  <a:cs typeface="+mn-cs"/>
                  <a:sym charset="0" pitchFamily="2" typeface="Gill Sans"/>
                </a:defRPr>
              </a:lvl6pPr>
              <a:lvl7pPr algn="l" defTabSz="914400" eaLnBrk="1" hangingPunct="1" latinLnBrk="0" marL="2743200" rtl="0">
                <a:defRPr kern="1200" sz="5800">
                  <a:solidFill>
                    <a:srgbClr val="000000"/>
                  </a:solidFill>
                  <a:latin charset="0" pitchFamily="2" typeface="Gill Sans"/>
                  <a:ea charset="-128" pitchFamily="2" typeface="ヒラギノ角ゴ ProN W3"/>
                  <a:cs typeface="+mn-cs"/>
                  <a:sym charset="0" pitchFamily="2" typeface="Gill Sans"/>
                </a:defRPr>
              </a:lvl7pPr>
              <a:lvl8pPr algn="l" defTabSz="914400" eaLnBrk="1" hangingPunct="1" latinLnBrk="0" marL="3200400" rtl="0">
                <a:defRPr kern="1200" sz="5800">
                  <a:solidFill>
                    <a:srgbClr val="000000"/>
                  </a:solidFill>
                  <a:latin charset="0" pitchFamily="2" typeface="Gill Sans"/>
                  <a:ea charset="-128" pitchFamily="2" typeface="ヒラギノ角ゴ ProN W3"/>
                  <a:cs typeface="+mn-cs"/>
                  <a:sym charset="0" pitchFamily="2" typeface="Gill Sans"/>
                </a:defRPr>
              </a:lvl8pPr>
              <a:lvl9pPr algn="l" defTabSz="914400" eaLnBrk="1" hangingPunct="1" latinLnBrk="0" marL="3657600" rtl="0">
                <a:defRPr kern="1200" sz="5800">
                  <a:solidFill>
                    <a:srgbClr val="000000"/>
                  </a:solidFill>
                  <a:latin charset="0" pitchFamily="2" typeface="Gill Sans"/>
                  <a:ea charset="-128" pitchFamily="2" typeface="ヒラギノ角ゴ ProN W3"/>
                  <a:cs typeface="+mn-cs"/>
                  <a:sym charset="0" pitchFamily="2" typeface="Gill Sans"/>
                </a:defRPr>
              </a:lvl9pPr>
            </a:lstStyle>
            <a:p>
              <a:pPr eaLnBrk="1" hangingPunct="1"/>
              <a:endParaRPr altLang="zh-CN" lang="es-ES" sz="5700">
                <a:solidFill>
                  <a:schemeClr val="tx1">
                    <a:lumMod val="50000"/>
                    <a:lumOff val="50000"/>
                  </a:schemeClr>
                </a:solidFill>
              </a:endParaRPr>
            </a:p>
          </p:txBody>
        </p:sp>
      </p:grpSp>
      <p:graphicFrame>
        <p:nvGraphicFramePr>
          <p:cNvPr id="71" name="图表 43"/>
          <p:cNvGraphicFramePr/>
          <p:nvPr>
            <p:extLst>
              <p:ext uri="{D42A27DB-BD31-4B8C-83A1-F6EECF244321}">
                <p14:modId val="2256859723"/>
              </p:ext>
            </p:extLst>
          </p:nvPr>
        </p:nvGraphicFramePr>
        <p:xfrm>
          <a:off x="4091978" y="1906172"/>
          <a:ext cx="4263920" cy="2577140"/>
        </p:xfrm>
        <a:graphic>
          <a:graphicData uri="http://schemas.openxmlformats.org/drawingml/2006/chart">
            <c:chart xmlns:c="http://schemas.openxmlformats.org/drawingml/2006/chart" r:id="rId3"/>
          </a:graphicData>
        </a:graphic>
      </p:graphicFrame>
      <p:grpSp>
        <p:nvGrpSpPr>
          <p:cNvPr id="72" name="组合 3"/>
          <p:cNvGrpSpPr/>
          <p:nvPr/>
        </p:nvGrpSpPr>
        <p:grpSpPr>
          <a:xfrm>
            <a:off x="220671" y="748097"/>
            <a:ext cx="7888779" cy="921266"/>
            <a:chOff x="5054599" y="1342008"/>
            <a:chExt cx="3392426" cy="940371"/>
          </a:xfrm>
        </p:grpSpPr>
        <p:sp>
          <p:nvSpPr>
            <p:cNvPr id="73" name="TextBox 72"/>
            <p:cNvSpPr txBox="1"/>
            <p:nvPr/>
          </p:nvSpPr>
          <p:spPr>
            <a:xfrm>
              <a:off x="5054600" y="1342008"/>
              <a:ext cx="537402" cy="311121"/>
            </a:xfrm>
            <a:prstGeom prst="rect">
              <a:avLst/>
            </a:prstGeom>
            <a:noFill/>
          </p:spPr>
          <p:txBody>
            <a:bodyPr rtlCol="0" wrap="none">
              <a:spAutoFit/>
            </a:bodyPr>
            <a:lstStyle>
              <a:defPPr>
                <a:defRPr lang="zh-CN"/>
              </a:defPPr>
              <a:lvl1pPr>
                <a:defRPr sz="1400">
                  <a:solidFill>
                    <a:srgbClr val="0070C0"/>
                  </a:solidFill>
                  <a:latin charset="-122" panose="020b0503020204020204" pitchFamily="34" typeface="微软雅黑"/>
                  <a:ea charset="-122" panose="020b0503020204020204" pitchFamily="34" typeface="微软雅黑"/>
                </a:defRPr>
              </a:lvl1pPr>
            </a:lstStyle>
            <a:p>
              <a:pPr algn="l">
                <a:defRPr/>
              </a:pPr>
              <a:r>
                <a:rPr altLang="en-US" lang="zh-CN">
                  <a:solidFill>
                    <a:srgbClr val="00A4E3"/>
                  </a:solidFill>
                </a:rPr>
                <a:t>点击添加标题</a:t>
              </a:r>
            </a:p>
          </p:txBody>
        </p:sp>
        <p:sp>
          <p:nvSpPr>
            <p:cNvPr id="74" name="矩形 35"/>
            <p:cNvSpPr/>
            <p:nvPr/>
          </p:nvSpPr>
          <p:spPr>
            <a:xfrm>
              <a:off x="5054599" y="1650919"/>
              <a:ext cx="3392426" cy="448014"/>
            </a:xfrm>
            <a:prstGeom prst="rect">
              <a:avLst/>
            </a:prstGeom>
          </p:spPr>
          <p:txBody>
            <a:bodyPr wrap="square">
              <a:spAutoFit/>
            </a:bodyPr>
            <a:lstStyle/>
            <a:p>
              <a:pPr algn="just">
                <a:lnSpc>
                  <a:spcPct val="114000"/>
                </a:lnSpc>
              </a:pPr>
              <a:r>
                <a:rPr altLang="en-US" lang="zh-CN" sz="10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轻点此处输入文字内容，PPT模板所有文字图片都可编辑，数据图表都可以修改颜色大小形状，轻点此处输入文字内容，PPT模板所有文字图片都可编辑，数据图表都可以修改颜色大小形状</a:t>
              </a:r>
            </a:p>
          </p:txBody>
        </p:sp>
      </p:grpSp>
      <p:sp>
        <p:nvSpPr>
          <p:cNvPr id="75" name="平行四边形 74"/>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平行四边形 75"/>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平行四边形 76"/>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平行四边形 77"/>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9" name="直接连接符 78"/>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80"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81" name="Group 7"/>
          <p:cNvGrpSpPr/>
          <p:nvPr/>
        </p:nvGrpSpPr>
        <p:grpSpPr>
          <a:xfrm>
            <a:off x="180202" y="181952"/>
            <a:ext cx="216018" cy="113981"/>
            <a:chExt cx="1041399" cy="549275"/>
          </a:xfrm>
          <a:solidFill>
            <a:srgbClr val="133E73"/>
          </a:solidFill>
        </p:grpSpPr>
        <p:sp>
          <p:nvSpPr>
            <p:cNvPr id="82"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3"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4"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81"/>
                                        </p:tgtEl>
                                        <p:attrNameLst>
                                          <p:attrName>style.visibility</p:attrName>
                                        </p:attrNameLst>
                                      </p:cBhvr>
                                      <p:to>
                                        <p:strVal val="visible"/>
                                      </p:to>
                                    </p:set>
                                    <p:anim calcmode="lin" valueType="num">
                                      <p:cBhvr additive="base">
                                        <p:cTn dur="500" fill="hold" id="7"/>
                                        <p:tgtEl>
                                          <p:spTgt spid="81"/>
                                        </p:tgtEl>
                                        <p:attrNameLst>
                                          <p:attrName>ppt_x</p:attrName>
                                        </p:attrNameLst>
                                      </p:cBhvr>
                                      <p:tavLst>
                                        <p:tav tm="0">
                                          <p:val>
                                            <p:strVal val="0-#ppt_w/2"/>
                                          </p:val>
                                        </p:tav>
                                        <p:tav tm="100000">
                                          <p:val>
                                            <p:strVal val="#ppt_x"/>
                                          </p:val>
                                        </p:tav>
                                      </p:tavLst>
                                    </p:anim>
                                    <p:anim calcmode="lin" valueType="num">
                                      <p:cBhvr additive="base">
                                        <p:cTn dur="500" fill="hold" id="8"/>
                                        <p:tgtEl>
                                          <p:spTgt spid="8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80"/>
                                        </p:tgtEl>
                                        <p:attrNameLst>
                                          <p:attrName>style.visibility</p:attrName>
                                        </p:attrNameLst>
                                      </p:cBhvr>
                                      <p:to>
                                        <p:strVal val="visible"/>
                                      </p:to>
                                    </p:set>
                                    <p:anim calcmode="lin" valueType="num">
                                      <p:cBhvr>
                                        <p:cTn dur="500" fill="hold" id="12"/>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80"/>
                                        </p:tgtEl>
                                        <p:attrNameLst>
                                          <p:attrName>ppt_y</p:attrName>
                                        </p:attrNameLst>
                                      </p:cBhvr>
                                      <p:tavLst>
                                        <p:tav tm="0">
                                          <p:val>
                                            <p:strVal val="#ppt_y"/>
                                          </p:val>
                                        </p:tav>
                                        <p:tav tm="100000">
                                          <p:val>
                                            <p:strVal val="#ppt_y"/>
                                          </p:val>
                                        </p:tav>
                                      </p:tavLst>
                                    </p:anim>
                                    <p:anim calcmode="lin" valueType="num">
                                      <p:cBhvr>
                                        <p:cTn dur="500" fill="hold" id="14"/>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8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80"/>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77"/>
                                        </p:tgtEl>
                                        <p:attrNameLst>
                                          <p:attrName>fillcolor</p:attrName>
                                        </p:attrNameLst>
                                      </p:cBhvr>
                                      <p:to>
                                        <a:srgbClr val="00AEEF"/>
                                      </p:to>
                                    </p:animClr>
                                    <p:set>
                                      <p:cBhvr>
                                        <p:cTn dur="300" fill="hold" id="20"/>
                                        <p:tgtEl>
                                          <p:spTgt spid="77"/>
                                        </p:tgtEl>
                                        <p:attrNameLst>
                                          <p:attrName>fill.type</p:attrName>
                                        </p:attrNameLst>
                                      </p:cBhvr>
                                      <p:to>
                                        <p:strVal val="solid"/>
                                      </p:to>
                                    </p:set>
                                    <p:set>
                                      <p:cBhvr>
                                        <p:cTn dur="300" fill="hold" id="21"/>
                                        <p:tgtEl>
                                          <p:spTgt spid="77"/>
                                        </p:tgtEl>
                                        <p:attrNameLst>
                                          <p:attrName>fill.on</p:attrName>
                                        </p:attrNameLst>
                                      </p:cBhvr>
                                      <p:to>
                                        <p:strVal val="true"/>
                                      </p:to>
                                    </p:set>
                                  </p:childTnLst>
                                </p:cTn>
                              </p:par>
                              <p:par>
                                <p:cTn fill="hold" id="22" nodeType="withEffect" presetClass="entr" presetID="53" presetSubtype="0">
                                  <p:stCondLst>
                                    <p:cond delay="0"/>
                                  </p:stCondLst>
                                  <p:childTnLst>
                                    <p:set>
                                      <p:cBhvr>
                                        <p:cTn dur="1" fill="hold" id="23">
                                          <p:stCondLst>
                                            <p:cond delay="0"/>
                                          </p:stCondLst>
                                        </p:cTn>
                                        <p:tgtEl>
                                          <p:spTgt spid="72"/>
                                        </p:tgtEl>
                                        <p:attrNameLst>
                                          <p:attrName>style.visibility</p:attrName>
                                        </p:attrNameLst>
                                      </p:cBhvr>
                                      <p:to>
                                        <p:strVal val="visible"/>
                                      </p:to>
                                    </p:set>
                                    <p:anim calcmode="lin" valueType="num">
                                      <p:cBhvr>
                                        <p:cTn dur="500" fill="hold" id="24"/>
                                        <p:tgtEl>
                                          <p:spTgt spid="72"/>
                                        </p:tgtEl>
                                        <p:attrNameLst>
                                          <p:attrName>ppt_w</p:attrName>
                                        </p:attrNameLst>
                                      </p:cBhvr>
                                      <p:tavLst>
                                        <p:tav tm="0">
                                          <p:val>
                                            <p:fltVal val="0"/>
                                          </p:val>
                                        </p:tav>
                                        <p:tav tm="100000">
                                          <p:val>
                                            <p:strVal val="#ppt_w"/>
                                          </p:val>
                                        </p:tav>
                                      </p:tavLst>
                                    </p:anim>
                                    <p:anim calcmode="lin" valueType="num">
                                      <p:cBhvr>
                                        <p:cTn dur="500" fill="hold" id="25"/>
                                        <p:tgtEl>
                                          <p:spTgt spid="72"/>
                                        </p:tgtEl>
                                        <p:attrNameLst>
                                          <p:attrName>ppt_h</p:attrName>
                                        </p:attrNameLst>
                                      </p:cBhvr>
                                      <p:tavLst>
                                        <p:tav tm="0">
                                          <p:val>
                                            <p:fltVal val="0"/>
                                          </p:val>
                                        </p:tav>
                                        <p:tav tm="100000">
                                          <p:val>
                                            <p:strVal val="#ppt_h"/>
                                          </p:val>
                                        </p:tav>
                                      </p:tavLst>
                                    </p:anim>
                                    <p:animEffect filter="fade" transition="in">
                                      <p:cBhvr>
                                        <p:cTn dur="500" id="26"/>
                                        <p:tgtEl>
                                          <p:spTgt spid="72"/>
                                        </p:tgtEl>
                                      </p:cBhvr>
                                    </p:animEffect>
                                  </p:childTnLst>
                                </p:cTn>
                              </p:par>
                            </p:childTnLst>
                          </p:cTn>
                        </p:par>
                        <p:par>
                          <p:cTn fill="hold" id="27" nodeType="afterGroup">
                            <p:stCondLst>
                              <p:cond delay="1500"/>
                            </p:stCondLst>
                            <p:childTnLst>
                              <p:par>
                                <p:cTn fill="hold" id="28" nodeType="afterEffect" presetClass="entr" presetID="12" presetSubtype="4">
                                  <p:stCondLst>
                                    <p:cond delay="0"/>
                                  </p:stCondLst>
                                  <p:childTnLst>
                                    <p:set>
                                      <p:cBhvr>
                                        <p:cTn dur="1" fill="hold" id="29">
                                          <p:stCondLst>
                                            <p:cond delay="0"/>
                                          </p:stCondLst>
                                        </p:cTn>
                                        <p:tgtEl>
                                          <p:spTgt spid="47"/>
                                        </p:tgtEl>
                                        <p:attrNameLst>
                                          <p:attrName>style.visibility</p:attrName>
                                        </p:attrNameLst>
                                      </p:cBhvr>
                                      <p:to>
                                        <p:strVal val="visible"/>
                                      </p:to>
                                    </p:set>
                                    <p:animEffect filter="slide(fromBottom)" transition="in">
                                      <p:cBhvr>
                                        <p:cTn dur="500" id="30"/>
                                        <p:tgtEl>
                                          <p:spTgt spid="47"/>
                                        </p:tgtEl>
                                      </p:cBhvr>
                                    </p:animEffect>
                                  </p:childTnLst>
                                </p:cTn>
                              </p:par>
                            </p:childTnLst>
                          </p:cTn>
                        </p:par>
                        <p:par>
                          <p:cTn fill="hold" id="31" nodeType="afterGroup">
                            <p:stCondLst>
                              <p:cond delay="2000"/>
                            </p:stCondLst>
                            <p:childTnLst>
                              <p:par>
                                <p:cTn fill="hold" id="32" nodeType="afterEffect" presetClass="entr" presetID="12" presetSubtype="4">
                                  <p:stCondLst>
                                    <p:cond delay="0"/>
                                  </p:stCondLst>
                                  <p:childTnLst>
                                    <p:set>
                                      <p:cBhvr>
                                        <p:cTn dur="1" fill="hold" id="33">
                                          <p:stCondLst>
                                            <p:cond delay="0"/>
                                          </p:stCondLst>
                                        </p:cTn>
                                        <p:tgtEl>
                                          <p:spTgt spid="36"/>
                                        </p:tgtEl>
                                        <p:attrNameLst>
                                          <p:attrName>style.visibility</p:attrName>
                                        </p:attrNameLst>
                                      </p:cBhvr>
                                      <p:to>
                                        <p:strVal val="visible"/>
                                      </p:to>
                                    </p:set>
                                    <p:animEffect filter="slide(fromBottom)" transition="in">
                                      <p:cBhvr>
                                        <p:cTn dur="500" id="34"/>
                                        <p:tgtEl>
                                          <p:spTgt spid="36"/>
                                        </p:tgtEl>
                                      </p:cBhvr>
                                    </p:animEffect>
                                  </p:childTnLst>
                                </p:cTn>
                              </p:par>
                            </p:childTnLst>
                          </p:cTn>
                        </p:par>
                        <p:par>
                          <p:cTn fill="hold" id="35" nodeType="afterGroup">
                            <p:stCondLst>
                              <p:cond delay="2500"/>
                            </p:stCondLst>
                            <p:childTnLst>
                              <p:par>
                                <p:cTn fill="hold" id="36" nodeType="afterEffect" presetClass="entr" presetID="12" presetSubtype="4">
                                  <p:stCondLst>
                                    <p:cond delay="0"/>
                                  </p:stCondLst>
                                  <p:childTnLst>
                                    <p:set>
                                      <p:cBhvr>
                                        <p:cTn dur="1" fill="hold" id="37">
                                          <p:stCondLst>
                                            <p:cond delay="0"/>
                                          </p:stCondLst>
                                        </p:cTn>
                                        <p:tgtEl>
                                          <p:spTgt spid="44"/>
                                        </p:tgtEl>
                                        <p:attrNameLst>
                                          <p:attrName>style.visibility</p:attrName>
                                        </p:attrNameLst>
                                      </p:cBhvr>
                                      <p:to>
                                        <p:strVal val="visible"/>
                                      </p:to>
                                    </p:set>
                                    <p:animEffect filter="slide(fromBottom)" transition="in">
                                      <p:cBhvr>
                                        <p:cTn dur="500" id="38"/>
                                        <p:tgtEl>
                                          <p:spTgt spid="44"/>
                                        </p:tgtEl>
                                      </p:cBhvr>
                                    </p:animEffect>
                                  </p:childTnLst>
                                </p:cTn>
                              </p:par>
                            </p:childTnLst>
                          </p:cTn>
                        </p:par>
                        <p:par>
                          <p:cTn fill="hold" id="39" nodeType="afterGroup">
                            <p:stCondLst>
                              <p:cond delay="3000"/>
                            </p:stCondLst>
                            <p:childTnLst>
                              <p:par>
                                <p:cTn fill="hold" id="40" nodeType="afterEffect" presetClass="entr" presetID="12" presetSubtype="4">
                                  <p:stCondLst>
                                    <p:cond delay="0"/>
                                  </p:stCondLst>
                                  <p:childTnLst>
                                    <p:set>
                                      <p:cBhvr>
                                        <p:cTn dur="1" fill="hold" id="41">
                                          <p:stCondLst>
                                            <p:cond delay="0"/>
                                          </p:stCondLst>
                                        </p:cTn>
                                        <p:tgtEl>
                                          <p:spTgt spid="41"/>
                                        </p:tgtEl>
                                        <p:attrNameLst>
                                          <p:attrName>style.visibility</p:attrName>
                                        </p:attrNameLst>
                                      </p:cBhvr>
                                      <p:to>
                                        <p:strVal val="visible"/>
                                      </p:to>
                                    </p:set>
                                    <p:animEffect filter="slide(fromBottom)" transition="in">
                                      <p:cBhvr>
                                        <p:cTn dur="500" id="42"/>
                                        <p:tgtEl>
                                          <p:spTgt spid="41"/>
                                        </p:tgtEl>
                                      </p:cBhvr>
                                    </p:animEffect>
                                  </p:childTnLst>
                                </p:cTn>
                              </p:par>
                            </p:childTnLst>
                          </p:cTn>
                        </p:par>
                        <p:par>
                          <p:cTn fill="hold" id="43" nodeType="afterGroup">
                            <p:stCondLst>
                              <p:cond delay="3500"/>
                            </p:stCondLst>
                            <p:childTnLst>
                              <p:par>
                                <p:cTn fill="hold" id="44" nodeType="afterEffect" presetClass="entr" presetID="12" presetSubtype="4">
                                  <p:stCondLst>
                                    <p:cond delay="0"/>
                                  </p:stCondLst>
                                  <p:childTnLst>
                                    <p:set>
                                      <p:cBhvr>
                                        <p:cTn dur="1" fill="hold" id="45">
                                          <p:stCondLst>
                                            <p:cond delay="0"/>
                                          </p:stCondLst>
                                        </p:cTn>
                                        <p:tgtEl>
                                          <p:spTgt spid="33"/>
                                        </p:tgtEl>
                                        <p:attrNameLst>
                                          <p:attrName>style.visibility</p:attrName>
                                        </p:attrNameLst>
                                      </p:cBhvr>
                                      <p:to>
                                        <p:strVal val="visible"/>
                                      </p:to>
                                    </p:set>
                                    <p:animEffect filter="slide(fromBottom)" transition="in">
                                      <p:cBhvr>
                                        <p:cTn dur="500" id="46"/>
                                        <p:tgtEl>
                                          <p:spTgt spid="33"/>
                                        </p:tgtEl>
                                      </p:cBhvr>
                                    </p:animEffect>
                                  </p:childTnLst>
                                </p:cTn>
                              </p:par>
                            </p:childTnLst>
                          </p:cTn>
                        </p:par>
                        <p:par>
                          <p:cTn fill="hold" id="47" nodeType="afterGroup">
                            <p:stCondLst>
                              <p:cond delay="4000"/>
                            </p:stCondLst>
                            <p:childTnLst>
                              <p:par>
                                <p:cTn fill="hold" grpId="0" id="48" nodeType="afterEffect" presetClass="entr" presetID="12" presetSubtype="2">
                                  <p:stCondLst>
                                    <p:cond delay="0"/>
                                  </p:stCondLst>
                                  <p:childTnLst>
                                    <p:set>
                                      <p:cBhvr>
                                        <p:cTn dur="1" fill="hold" id="49">
                                          <p:stCondLst>
                                            <p:cond delay="0"/>
                                          </p:stCondLst>
                                        </p:cTn>
                                        <p:tgtEl>
                                          <p:spTgt spid="71"/>
                                        </p:tgtEl>
                                        <p:attrNameLst>
                                          <p:attrName>style.visibility</p:attrName>
                                        </p:attrNameLst>
                                      </p:cBhvr>
                                      <p:to>
                                        <p:strVal val="visible"/>
                                      </p:to>
                                    </p:set>
                                    <p:animEffect filter="slide(fromRight)" transition="in">
                                      <p:cBhvr>
                                        <p:cTn dur="1000" id="50"/>
                                        <p:tgtEl>
                                          <p:spTgt spid="71"/>
                                        </p:tgtEl>
                                      </p:cBhvr>
                                    </p:animEffect>
                                  </p:childTnLst>
                                </p:cTn>
                              </p:par>
                            </p:childTnLst>
                          </p:cTn>
                        </p:par>
                        <p:par>
                          <p:cTn fill="hold" id="51" nodeType="afterGroup">
                            <p:stCondLst>
                              <p:cond delay="5000"/>
                            </p:stCondLst>
                            <p:childTnLst>
                              <p:par>
                                <p:cTn fill="hold" id="52" nodeType="afterEffect" presetClass="entr" presetID="12" presetSubtype="8">
                                  <p:stCondLst>
                                    <p:cond delay="0"/>
                                  </p:stCondLst>
                                  <p:childTnLst>
                                    <p:set>
                                      <p:cBhvr>
                                        <p:cTn dur="1" fill="hold" id="53">
                                          <p:stCondLst>
                                            <p:cond delay="0"/>
                                          </p:stCondLst>
                                        </p:cTn>
                                        <p:tgtEl>
                                          <p:spTgt spid="67"/>
                                        </p:tgtEl>
                                        <p:attrNameLst>
                                          <p:attrName>style.visibility</p:attrName>
                                        </p:attrNameLst>
                                      </p:cBhvr>
                                      <p:to>
                                        <p:strVal val="visible"/>
                                      </p:to>
                                    </p:set>
                                    <p:animEffect filter="slide(fromLeft)" transition="in">
                                      <p:cBhvr>
                                        <p:cTn dur="500" id="54"/>
                                        <p:tgtEl>
                                          <p:spTgt spid="67"/>
                                        </p:tgtEl>
                                      </p:cBhvr>
                                    </p:animEffect>
                                  </p:childTnLst>
                                </p:cTn>
                              </p:par>
                            </p:childTnLst>
                          </p:cTn>
                        </p:par>
                        <p:par>
                          <p:cTn fill="hold" id="55" nodeType="afterGroup">
                            <p:stCondLst>
                              <p:cond delay="5500"/>
                            </p:stCondLst>
                            <p:childTnLst>
                              <p:par>
                                <p:cTn fill="hold" id="56" nodeType="afterEffect" presetClass="entr" presetID="12" presetSubtype="8">
                                  <p:stCondLst>
                                    <p:cond delay="0"/>
                                  </p:stCondLst>
                                  <p:childTnLst>
                                    <p:set>
                                      <p:cBhvr>
                                        <p:cTn dur="1" fill="hold" id="57">
                                          <p:stCondLst>
                                            <p:cond delay="0"/>
                                          </p:stCondLst>
                                        </p:cTn>
                                        <p:tgtEl>
                                          <p:spTgt spid="63"/>
                                        </p:tgtEl>
                                        <p:attrNameLst>
                                          <p:attrName>style.visibility</p:attrName>
                                        </p:attrNameLst>
                                      </p:cBhvr>
                                      <p:to>
                                        <p:strVal val="visible"/>
                                      </p:to>
                                    </p:set>
                                    <p:animEffect filter="slide(fromLeft)" transition="in">
                                      <p:cBhvr>
                                        <p:cTn dur="500" id="58"/>
                                        <p:tgtEl>
                                          <p:spTgt spid="63"/>
                                        </p:tgtEl>
                                      </p:cBhvr>
                                    </p:animEffect>
                                  </p:childTnLst>
                                </p:cTn>
                              </p:par>
                            </p:childTnLst>
                          </p:cTn>
                        </p:par>
                        <p:par>
                          <p:cTn fill="hold" id="59" nodeType="afterGroup">
                            <p:stCondLst>
                              <p:cond delay="6000"/>
                            </p:stCondLst>
                            <p:childTnLst>
                              <p:par>
                                <p:cTn fill="hold" id="60" nodeType="afterEffect" presetClass="entr" presetID="12" presetSubtype="8">
                                  <p:stCondLst>
                                    <p:cond delay="0"/>
                                  </p:stCondLst>
                                  <p:childTnLst>
                                    <p:set>
                                      <p:cBhvr>
                                        <p:cTn dur="1" fill="hold" id="61">
                                          <p:stCondLst>
                                            <p:cond delay="0"/>
                                          </p:stCondLst>
                                        </p:cTn>
                                        <p:tgtEl>
                                          <p:spTgt spid="59"/>
                                        </p:tgtEl>
                                        <p:attrNameLst>
                                          <p:attrName>style.visibility</p:attrName>
                                        </p:attrNameLst>
                                      </p:cBhvr>
                                      <p:to>
                                        <p:strVal val="visible"/>
                                      </p:to>
                                    </p:set>
                                    <p:animEffect filter="slide(fromLeft)" transition="in">
                                      <p:cBhvr>
                                        <p:cTn dur="500" id="62"/>
                                        <p:tgtEl>
                                          <p:spTgt spid="59"/>
                                        </p:tgtEl>
                                      </p:cBhvr>
                                    </p:animEffect>
                                  </p:childTnLst>
                                </p:cTn>
                              </p:par>
                            </p:childTnLst>
                          </p:cTn>
                        </p:par>
                        <p:par>
                          <p:cTn fill="hold" id="63" nodeType="afterGroup">
                            <p:stCondLst>
                              <p:cond delay="6500"/>
                            </p:stCondLst>
                            <p:childTnLst>
                              <p:par>
                                <p:cTn fill="hold" id="64" nodeType="afterEffect" presetClass="entr" presetID="12" presetSubtype="8">
                                  <p:stCondLst>
                                    <p:cond delay="0"/>
                                  </p:stCondLst>
                                  <p:childTnLst>
                                    <p:set>
                                      <p:cBhvr>
                                        <p:cTn dur="1" fill="hold" id="65">
                                          <p:stCondLst>
                                            <p:cond delay="0"/>
                                          </p:stCondLst>
                                        </p:cTn>
                                        <p:tgtEl>
                                          <p:spTgt spid="54"/>
                                        </p:tgtEl>
                                        <p:attrNameLst>
                                          <p:attrName>style.visibility</p:attrName>
                                        </p:attrNameLst>
                                      </p:cBhvr>
                                      <p:to>
                                        <p:strVal val="visible"/>
                                      </p:to>
                                    </p:set>
                                    <p:animEffect filter="slide(fromLeft)" transition="in">
                                      <p:cBhvr>
                                        <p:cTn dur="500" id="66"/>
                                        <p:tgtEl>
                                          <p:spTgt spid="54"/>
                                        </p:tgtEl>
                                      </p:cBhvr>
                                    </p:animEffect>
                                  </p:childTnLst>
                                </p:cTn>
                              </p:par>
                            </p:childTnLst>
                          </p:cTn>
                        </p:par>
                        <p:par>
                          <p:cTn fill="hold" id="67" nodeType="afterGroup">
                            <p:stCondLst>
                              <p:cond delay="7000"/>
                            </p:stCondLst>
                            <p:childTnLst>
                              <p:par>
                                <p:cTn fill="hold" id="68" nodeType="afterEffect" presetClass="entr" presetID="12" presetSubtype="8">
                                  <p:stCondLst>
                                    <p:cond delay="0"/>
                                  </p:stCondLst>
                                  <p:childTnLst>
                                    <p:set>
                                      <p:cBhvr>
                                        <p:cTn dur="1" fill="hold" id="69">
                                          <p:stCondLst>
                                            <p:cond delay="0"/>
                                          </p:stCondLst>
                                        </p:cTn>
                                        <p:tgtEl>
                                          <p:spTgt spid="50"/>
                                        </p:tgtEl>
                                        <p:attrNameLst>
                                          <p:attrName>style.visibility</p:attrName>
                                        </p:attrNameLst>
                                      </p:cBhvr>
                                      <p:to>
                                        <p:strVal val="visible"/>
                                      </p:to>
                                    </p:set>
                                    <p:animEffect filter="slide(fromLeft)" transition="in">
                                      <p:cBhvr>
                                        <p:cTn dur="500" id="70"/>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80"/>
      <p:bldGraphic grpId="0" spid="71">
        <p:bldAsOne/>
      </p:bldGraphic>
    </p:bldLst>
  </p:timing>
  <p:extLst mod="1">
    <p:ext uri="{E180D4A7-C9FB-4DFB-919C-405C955672EB}">
      <p14:showEvtLst>
        <p14:playEvt objId="85" time="1315"/>
        <p14:stopEvt objId="85" time="2081"/>
      </p14:showEvtLst>
    </p:ext>
  </p:extLst>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4" name="Group 4"/>
          <p:cNvGrpSpPr>
            <a:grpSpLocks noChangeAspect="1"/>
          </p:cNvGrpSpPr>
          <p:nvPr/>
        </p:nvGrpSpPr>
        <p:grpSpPr>
          <a:xfrm>
            <a:off x="3021489" y="1947092"/>
            <a:ext cx="2974816" cy="2300003"/>
            <a:chOff x="2329" y="786"/>
            <a:chExt cx="3022" cy="2347"/>
          </a:xfrm>
        </p:grpSpPr>
        <p:sp>
          <p:nvSpPr>
            <p:cNvPr id="105" name="Freeform 5"/>
            <p:cNvSpPr/>
            <p:nvPr/>
          </p:nvSpPr>
          <p:spPr bwMode="auto">
            <a:xfrm>
              <a:off x="3462" y="1393"/>
              <a:ext cx="387" cy="1740"/>
            </a:xfrm>
            <a:custGeom>
              <a:gdLst>
                <a:gd fmla="*/ 0 w 164" name="T0"/>
                <a:gd fmla="*/ 1140 h 1222" name="T1"/>
                <a:gd fmla="*/ 0 w 164" name="T2"/>
                <a:gd fmla="*/ 1140 h 1222" name="T3"/>
                <a:gd fmla="*/ 82 w 164" name="T4"/>
                <a:gd fmla="*/ 1222 h 1222" name="T5"/>
                <a:gd fmla="*/ 82 w 164" name="T6"/>
                <a:gd fmla="*/ 1222 h 1222" name="T7"/>
                <a:gd fmla="*/ 164 w 164" name="T8"/>
                <a:gd fmla="*/ 1140 h 1222" name="T9"/>
                <a:gd fmla="*/ 164 w 164" name="T10"/>
                <a:gd fmla="*/ 1140 h 1222" name="T11"/>
                <a:gd fmla="*/ 164 w 164" name="T12"/>
                <a:gd fmla="*/ 0 h 1222" name="T13"/>
                <a:gd fmla="*/ 0 w 10000" name="connsiteX0"/>
                <a:gd fmla="*/ 9830 h 10501" name="connsiteY0"/>
                <a:gd fmla="*/ 0 w 10000" name="connsiteX1"/>
                <a:gd fmla="*/ 9830 h 10501" name="connsiteY1"/>
                <a:gd fmla="*/ 5000 w 10000" name="connsiteX2"/>
                <a:gd fmla="*/ 10501 h 10501" name="connsiteY2"/>
                <a:gd fmla="*/ 5000 w 10000" name="connsiteX3"/>
                <a:gd fmla="*/ 10501 h 10501" name="connsiteY3"/>
                <a:gd fmla="*/ 10000 w 10000" name="connsiteX4"/>
                <a:gd fmla="*/ 9830 h 10501" name="connsiteY4"/>
                <a:gd fmla="*/ 10000 w 10000" name="connsiteX5"/>
                <a:gd fmla="*/ 9830 h 10501" name="connsiteY5"/>
                <a:gd fmla="*/ 10000 w 10000" name="connsiteX6"/>
                <a:gd fmla="*/ 0 h 10501" name="connsiteY6"/>
                <a:gd fmla="*/ 0 w 10000" name="connsiteX0-1"/>
                <a:gd fmla="*/ 5342 h 6013" name="connsiteY0-2"/>
                <a:gd fmla="*/ 0 w 10000" name="connsiteX1-3"/>
                <a:gd fmla="*/ 5342 h 6013" name="connsiteY1-4"/>
                <a:gd fmla="*/ 5000 w 10000" name="connsiteX2-5"/>
                <a:gd fmla="*/ 6013 h 6013" name="connsiteY2-6"/>
                <a:gd fmla="*/ 5000 w 10000" name="connsiteX3-7"/>
                <a:gd fmla="*/ 6013 h 6013" name="connsiteY3-8"/>
                <a:gd fmla="*/ 10000 w 10000" name="connsiteX4-9"/>
                <a:gd fmla="*/ 5342 h 6013" name="connsiteY4-10"/>
                <a:gd fmla="*/ 10000 w 10000" name="connsiteX5-11"/>
                <a:gd fmla="*/ 5342 h 6013" name="connsiteY5-12"/>
                <a:gd fmla="*/ 10000 w 10000" name="connsiteX6-13"/>
                <a:gd fmla="*/ 0 h 6013" name="connsiteY6-1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b="b" l="l" r="r" t="t"/>
              <a:pathLst>
                <a:path h="6013" w="10000">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cap="rnd" w="101600">
              <a:solidFill>
                <a:srgbClr val="B3B3B3"/>
              </a:solidFill>
              <a:prstDash val="solid"/>
              <a:round/>
            </a:ln>
          </p:spPr>
          <p:txBody>
            <a:bodyPr bIns="18080" lIns="36159" rIns="36159" tIns="18080"/>
            <a:lstStyle/>
            <a:p>
              <a:pPr eaLnBrk="1" hangingPunct="1">
                <a:lnSpc>
                  <a:spcPct val="120000"/>
                </a:lnSpc>
                <a:defRPr/>
              </a:pPr>
              <a:endParaRPr lang="en-US" noProof="1" sz="1100">
                <a:latin charset="0" pitchFamily="34" typeface="Arial"/>
                <a:ea charset="-122" panose="020b0503020204020204" pitchFamily="34" typeface="微软雅黑"/>
                <a:sym charset="0" pitchFamily="34" typeface="Arial"/>
              </a:endParaRPr>
            </a:p>
          </p:txBody>
        </p:sp>
        <p:sp>
          <p:nvSpPr>
            <p:cNvPr id="106" name="Freeform 6"/>
            <p:cNvSpPr/>
            <p:nvPr/>
          </p:nvSpPr>
          <p:spPr bwMode="auto">
            <a:xfrm>
              <a:off x="3841" y="786"/>
              <a:ext cx="1510" cy="1346"/>
            </a:xfrm>
            <a:custGeom>
              <a:gdLst>
                <a:gd fmla="*/ 0 w 638" name="T0"/>
                <a:gd fmla="*/ 0 h 568" name="T1"/>
                <a:gd fmla="*/ 0 w 638" name="T2"/>
                <a:gd fmla="*/ 568 h 568" name="T3"/>
                <a:gd fmla="*/ 159 w 638" name="T4"/>
                <a:gd fmla="*/ 484 h 568" name="T5"/>
                <a:gd fmla="*/ 319 w 638" name="T6"/>
                <a:gd fmla="*/ 568 h 568" name="T7"/>
                <a:gd fmla="*/ 479 w 638" name="T8"/>
                <a:gd fmla="*/ 484 h 568" name="T9"/>
                <a:gd fmla="*/ 638 w 638" name="T10"/>
                <a:gd fmla="*/ 567 h 568" name="T11"/>
                <a:gd fmla="*/ 0 w 638" name="T12"/>
                <a:gd fmla="*/ 0 h 568" name="T13"/>
              </a:gdLst>
              <a:cxnLst>
                <a:cxn ang="0">
                  <a:pos x="T0" y="T1"/>
                </a:cxn>
                <a:cxn ang="0">
                  <a:pos x="T2" y="T3"/>
                </a:cxn>
                <a:cxn ang="0">
                  <a:pos x="T4" y="T5"/>
                </a:cxn>
                <a:cxn ang="0">
                  <a:pos x="T6" y="T7"/>
                </a:cxn>
                <a:cxn ang="0">
                  <a:pos x="T8" y="T9"/>
                </a:cxn>
                <a:cxn ang="0">
                  <a:pos x="T10" y="T11"/>
                </a:cxn>
                <a:cxn ang="0">
                  <a:pos x="T12" y="T13"/>
                </a:cxn>
              </a:cxnLst>
              <a:rect b="b" l="0" r="r" t="0"/>
              <a:pathLst>
                <a:path h="568" w="63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rgbClr val="0070C0"/>
            </a:solidFill>
            <a:ln>
              <a:noFill/>
            </a:ln>
          </p:spPr>
          <p:txBody>
            <a:bodyPr bIns="18080" lIns="36159" rIns="36159" tIns="18080"/>
            <a:lstStyle/>
            <a:p>
              <a:pPr eaLnBrk="1" hangingPunct="1">
                <a:lnSpc>
                  <a:spcPct val="120000"/>
                </a:lnSpc>
                <a:defRPr/>
              </a:pPr>
              <a:endParaRPr lang="en-US" noProof="1" sz="1100">
                <a:latin charset="0" pitchFamily="34" typeface="Arial"/>
                <a:ea charset="-122" panose="020b0503020204020204" pitchFamily="34" typeface="微软雅黑"/>
                <a:sym charset="0" pitchFamily="34" typeface="Arial"/>
              </a:endParaRPr>
            </a:p>
          </p:txBody>
        </p:sp>
        <p:sp>
          <p:nvSpPr>
            <p:cNvPr id="107" name="Freeform 7"/>
            <p:cNvSpPr/>
            <p:nvPr/>
          </p:nvSpPr>
          <p:spPr bwMode="auto">
            <a:xfrm>
              <a:off x="2329" y="786"/>
              <a:ext cx="1512" cy="1346"/>
            </a:xfrm>
            <a:custGeom>
              <a:gdLst>
                <a:gd fmla="*/ 639 w 639" name="T0"/>
                <a:gd fmla="*/ 0 h 568" name="T1"/>
                <a:gd fmla="*/ 639 w 639" name="T2"/>
                <a:gd fmla="*/ 0 h 568" name="T3"/>
                <a:gd fmla="*/ 0 w 639" name="T4"/>
                <a:gd fmla="*/ 568 h 568" name="T5"/>
                <a:gd fmla="*/ 160 w 639" name="T6"/>
                <a:gd fmla="*/ 484 h 568" name="T7"/>
                <a:gd fmla="*/ 320 w 639" name="T8"/>
                <a:gd fmla="*/ 568 h 568" name="T9"/>
                <a:gd fmla="*/ 479 w 639" name="T10"/>
                <a:gd fmla="*/ 484 h 568" name="T11"/>
                <a:gd fmla="*/ 639 w 639" name="T12"/>
                <a:gd fmla="*/ 568 h 568" name="T13"/>
                <a:gd fmla="*/ 639 w 639" name="T14"/>
                <a:gd fmla="*/ 0 h 5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8" w="639">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rgbClr val="00AEEF"/>
            </a:solidFill>
            <a:ln>
              <a:noFill/>
            </a:ln>
          </p:spPr>
          <p:txBody>
            <a:bodyPr bIns="18080" lIns="36159" rIns="36159" tIns="18080"/>
            <a:lstStyle/>
            <a:p>
              <a:pPr eaLnBrk="1" hangingPunct="1">
                <a:lnSpc>
                  <a:spcPct val="120000"/>
                </a:lnSpc>
                <a:defRPr/>
              </a:pPr>
              <a:endParaRPr lang="en-US" noProof="1" sz="1100">
                <a:latin charset="0" pitchFamily="34" typeface="Arial"/>
                <a:ea charset="-122" panose="020b0503020204020204" pitchFamily="34" typeface="微软雅黑"/>
                <a:sym charset="0" pitchFamily="34" typeface="Arial"/>
              </a:endParaRPr>
            </a:p>
          </p:txBody>
        </p:sp>
        <p:sp>
          <p:nvSpPr>
            <p:cNvPr id="108" name="Freeform 8"/>
            <p:cNvSpPr/>
            <p:nvPr/>
          </p:nvSpPr>
          <p:spPr bwMode="auto">
            <a:xfrm>
              <a:off x="3083" y="786"/>
              <a:ext cx="755" cy="1341"/>
            </a:xfrm>
            <a:custGeom>
              <a:gdLst>
                <a:gd fmla="*/ 161 w 319" name="T0"/>
                <a:gd fmla="*/ 484 h 566" name="T1"/>
                <a:gd fmla="*/ 319 w 319" name="T2"/>
                <a:gd fmla="*/ 565 h 566" name="T3"/>
                <a:gd fmla="*/ 319 w 319" name="T4"/>
                <a:gd fmla="*/ 0 h 566" name="T5"/>
                <a:gd fmla="*/ 317 w 319" name="T6"/>
                <a:gd fmla="*/ 0 h 566" name="T7"/>
                <a:gd fmla="*/ 0 w 319" name="T8"/>
                <a:gd fmla="*/ 565 h 566" name="T9"/>
                <a:gd fmla="*/ 0 w 319" name="T10"/>
                <a:gd fmla="*/ 566 h 566" name="T11"/>
                <a:gd fmla="*/ 5 w 319" name="T12"/>
                <a:gd fmla="*/ 564 h 566" name="T13"/>
                <a:gd fmla="*/ 161 w 319" name="T14"/>
                <a:gd fmla="*/ 484 h 56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6" w="319">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rgbClr val="0070C0"/>
            </a:solidFill>
            <a:ln>
              <a:noFill/>
            </a:ln>
          </p:spPr>
          <p:txBody>
            <a:bodyPr bIns="18080" lIns="36159" rIns="36159" tIns="18080"/>
            <a:lstStyle/>
            <a:p>
              <a:pPr eaLnBrk="1" hangingPunct="1">
                <a:lnSpc>
                  <a:spcPct val="120000"/>
                </a:lnSpc>
                <a:defRPr/>
              </a:pPr>
              <a:endParaRPr lang="en-US" noProof="1" sz="1100">
                <a:latin charset="0" pitchFamily="34" typeface="Arial"/>
                <a:ea charset="-122" panose="020b0503020204020204" pitchFamily="34" typeface="微软雅黑"/>
                <a:sym charset="0" pitchFamily="34" typeface="Arial"/>
              </a:endParaRPr>
            </a:p>
          </p:txBody>
        </p:sp>
        <p:sp>
          <p:nvSpPr>
            <p:cNvPr id="109" name="Freeform 9"/>
            <p:cNvSpPr/>
            <p:nvPr/>
          </p:nvSpPr>
          <p:spPr bwMode="auto">
            <a:xfrm>
              <a:off x="3838" y="786"/>
              <a:ext cx="755" cy="1346"/>
            </a:xfrm>
            <a:custGeom>
              <a:gdLst>
                <a:gd fmla="*/ 0 w 319" name="T0"/>
                <a:gd fmla="*/ 568 h 568" name="T1"/>
                <a:gd fmla="*/ 5 w 319" name="T2"/>
                <a:gd fmla="*/ 561 h 568" name="T3"/>
                <a:gd fmla="*/ 159 w 319" name="T4"/>
                <a:gd fmla="*/ 484 h 568" name="T5"/>
                <a:gd fmla="*/ 316 w 319" name="T6"/>
                <a:gd fmla="*/ 563 h 568" name="T7"/>
                <a:gd fmla="*/ 319 w 319" name="T8"/>
                <a:gd fmla="*/ 568 h 568" name="T9"/>
                <a:gd fmla="*/ 319 w 319" name="T10"/>
                <a:gd fmla="*/ 568 h 568" name="T11"/>
                <a:gd fmla="*/ 0 w 319" name="T12"/>
                <a:gd fmla="*/ 0 h 568" name="T13"/>
                <a:gd fmla="*/ 0 w 319" name="T14"/>
                <a:gd fmla="*/ 0 h 568" name="T15"/>
                <a:gd fmla="*/ 0 w 319" name="T16"/>
                <a:gd fmla="*/ 568 h 5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8" w="319">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rgbClr val="00AEEF"/>
            </a:solidFill>
            <a:ln>
              <a:noFill/>
            </a:ln>
          </p:spPr>
          <p:txBody>
            <a:bodyPr bIns="18080" lIns="36159" rIns="36159" tIns="18080"/>
            <a:lstStyle/>
            <a:p>
              <a:pPr eaLnBrk="1" hangingPunct="1">
                <a:lnSpc>
                  <a:spcPct val="120000"/>
                </a:lnSpc>
                <a:defRPr/>
              </a:pPr>
              <a:endParaRPr lang="en-US" noProof="1" sz="1100">
                <a:latin charset="0" pitchFamily="34" typeface="Arial"/>
                <a:ea charset="-122" panose="020b0503020204020204" pitchFamily="34" typeface="微软雅黑"/>
                <a:sym charset="0" pitchFamily="34" typeface="Arial"/>
              </a:endParaRPr>
            </a:p>
          </p:txBody>
        </p:sp>
      </p:grpSp>
      <p:sp>
        <p:nvSpPr>
          <p:cNvPr id="110" name="Text Placeholder 7"/>
          <p:cNvSpPr txBox="1">
            <a:spLocks noChangeArrowheads="1"/>
          </p:cNvSpPr>
          <p:nvPr/>
        </p:nvSpPr>
        <p:spPr bwMode="auto">
          <a:xfrm>
            <a:off x="1973580" y="1385091"/>
            <a:ext cx="957898" cy="2489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72594" lIns="0" rIns="0" tIns="72594"/>
          <a:lstStyle/>
          <a:p>
            <a:pPr algn="r" eaLnBrk="1" hangingPunct="1">
              <a:lnSpc>
                <a:spcPct val="120000"/>
              </a:lnSpc>
              <a:buFont charset="0" pitchFamily="34" typeface="Arial"/>
              <a:buNone/>
            </a:pPr>
            <a:r>
              <a:rPr altLang="en-US" b="1" lang="zh-CN" sz="1000">
                <a:solidFill>
                  <a:srgbClr val="00A4E3"/>
                </a:solidFill>
                <a:latin charset="0" pitchFamily="34" typeface="Arial"/>
                <a:ea charset="-122" panose="020b0503020204020204" pitchFamily="34" typeface="微软雅黑"/>
                <a:sym charset="0" pitchFamily="34" typeface="Arial"/>
              </a:rPr>
              <a:t>请替换文字内容</a:t>
            </a:r>
          </a:p>
        </p:txBody>
      </p:sp>
      <p:sp>
        <p:nvSpPr>
          <p:cNvPr id="111" name="Text Placeholder 2"/>
          <p:cNvSpPr txBox="1">
            <a:spLocks noChangeArrowheads="1"/>
          </p:cNvSpPr>
          <p:nvPr/>
        </p:nvSpPr>
        <p:spPr bwMode="auto">
          <a:xfrm>
            <a:off x="1267937" y="1702599"/>
            <a:ext cx="1663541" cy="43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gn="r" eaLnBrk="1" hangingPunct="1">
              <a:lnSpc>
                <a:spcPct val="120000"/>
              </a:lnSpc>
              <a:buFont charset="0" pitchFamily="34" typeface="Arial"/>
              <a:buNone/>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112" name="Rounded Rectangle 11"/>
          <p:cNvSpPr>
            <a:spLocks noChangeAspect="1"/>
          </p:cNvSpPr>
          <p:nvPr/>
        </p:nvSpPr>
        <p:spPr>
          <a:xfrm>
            <a:off x="3072607" y="1497934"/>
            <a:ext cx="531178" cy="529919"/>
          </a:xfrm>
          <a:prstGeom prst="roundRect">
            <a:avLst>
              <a:gd fmla="val 0" name="adj"/>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1949" lIns="63898" rIns="63898" tIns="31949"/>
          <a:lstStyle/>
          <a:p>
            <a:pPr algn="ctr" eaLnBrk="1" hangingPunct="1">
              <a:lnSpc>
                <a:spcPct val="120000"/>
              </a:lnSpc>
              <a:defRPr/>
            </a:pPr>
            <a:endParaRPr lang="en-US" noProof="1" sz="700">
              <a:solidFill>
                <a:schemeClr val="tx1"/>
              </a:solidFill>
              <a:latin charset="0" pitchFamily="34" typeface="Arial"/>
              <a:ea charset="-122" panose="020b0503020204020204" pitchFamily="34" typeface="微软雅黑"/>
              <a:sym charset="0" pitchFamily="34" typeface="Arial"/>
            </a:endParaRPr>
          </a:p>
        </p:txBody>
      </p:sp>
      <p:sp>
        <p:nvSpPr>
          <p:cNvPr id="113" name="Text Placeholder 7"/>
          <p:cNvSpPr txBox="1"/>
          <p:nvPr/>
        </p:nvSpPr>
        <p:spPr>
          <a:xfrm>
            <a:off x="3114834" y="1565418"/>
            <a:ext cx="430053" cy="352910"/>
          </a:xfrm>
          <a:prstGeom prst="rect">
            <a:avLst/>
          </a:prstGeom>
        </p:spPr>
        <p:txBody>
          <a:bodyPr anchor="ctr" bIns="72594" lIns="0" rIns="0" tIns="72594"/>
          <a:lstStyle>
            <a:lvl1pPr algn="ctr" defTabSz="914400" eaLnBrk="1" hangingPunct="1" indent="0" latinLnBrk="0" marL="0" rtl="0">
              <a:lnSpc>
                <a:spcPct val="100000"/>
              </a:lnSpc>
              <a:spcBef>
                <a:spcPct val="0"/>
              </a:spcBef>
              <a:buFont charset="0" pitchFamily="34" typeface="Arial"/>
              <a:buNone/>
              <a:defRPr b="1" kern="1200" sz="1580">
                <a:solidFill>
                  <a:schemeClr val="bg1"/>
                </a:solidFill>
                <a:latin typeface="FontAwesome"/>
                <a:ea typeface="+mn-ea"/>
                <a:cs typeface="FontAwesome"/>
              </a:defRPr>
            </a:lvl1pPr>
            <a:lvl2pPr algn="l" defTabSz="914400" eaLnBrk="1" hangingPunct="1" indent="-228600" latinLnBrk="0" marL="685800" rtl="0">
              <a:lnSpc>
                <a:spcPct val="90000"/>
              </a:lnSpc>
              <a:spcBef>
                <a:spcPts val="500"/>
              </a:spcBef>
              <a:buFont charset="0"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itchFamily="34" typeface="Arial"/>
              <a:buChar char="•"/>
              <a:defRPr kern="1200" sz="1800">
                <a:solidFill>
                  <a:schemeClr val="tx1"/>
                </a:solidFill>
                <a:latin typeface="+mn-lt"/>
                <a:ea typeface="+mn-ea"/>
                <a:cs typeface="+mn-cs"/>
              </a:defRPr>
            </a:lvl8pPr>
            <a:lvl9pPr algn="l" defTabSz="914400" eaLnBrk="1" hangingPunct="1" indent="-228600" latinLnBrk="0" marL="3886835" rtl="0">
              <a:lnSpc>
                <a:spcPct val="90000"/>
              </a:lnSpc>
              <a:spcBef>
                <a:spcPts val="500"/>
              </a:spcBef>
              <a:buFont charset="0" pitchFamily="34" typeface="Arial"/>
              <a:buChar char="•"/>
              <a:defRPr kern="1200" sz="1800">
                <a:solidFill>
                  <a:schemeClr val="tx1"/>
                </a:solidFill>
                <a:latin typeface="+mn-lt"/>
                <a:ea typeface="+mn-ea"/>
                <a:cs typeface="+mn-cs"/>
              </a:defRPr>
            </a:lvl9pPr>
          </a:lstStyle>
          <a:p>
            <a:pPr fontAlgn="auto">
              <a:lnSpc>
                <a:spcPct val="120000"/>
              </a:lnSpc>
              <a:spcAft>
                <a:spcPct val="0"/>
              </a:spcAft>
              <a:defRPr/>
            </a:pPr>
            <a:r>
              <a:rPr lang="es-ES_tradnl" noProof="1">
                <a:latin charset="0" pitchFamily="34" typeface="Arial"/>
                <a:ea charset="-122" panose="020b0503020204020204" pitchFamily="34" typeface="微软雅黑"/>
                <a:sym charset="0" pitchFamily="34" typeface="Arial"/>
              </a:rPr>
              <a:t>01</a:t>
            </a:r>
          </a:p>
        </p:txBody>
      </p:sp>
      <p:sp>
        <p:nvSpPr>
          <p:cNvPr id="114" name="Text Placeholder 7"/>
          <p:cNvSpPr txBox="1">
            <a:spLocks noChangeArrowheads="1"/>
          </p:cNvSpPr>
          <p:nvPr/>
        </p:nvSpPr>
        <p:spPr bwMode="auto">
          <a:xfrm>
            <a:off x="6212999" y="1385091"/>
            <a:ext cx="1127918" cy="2489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72594" lIns="0" rIns="0" tIns="72594"/>
          <a:lstStyle/>
          <a:p>
            <a:pPr eaLnBrk="1" hangingPunct="1">
              <a:lnSpc>
                <a:spcPct val="120000"/>
              </a:lnSpc>
              <a:buFont charset="0" pitchFamily="34" typeface="Arial"/>
              <a:buNone/>
            </a:pPr>
            <a:r>
              <a:rPr altLang="en-US" lang="zh-CN" sz="1000">
                <a:solidFill>
                  <a:srgbClr val="00A4E3"/>
                </a:solidFill>
                <a:latin charset="0" pitchFamily="34" typeface="Arial"/>
                <a:ea charset="-122" panose="020b0503020204020204" pitchFamily="34" typeface="微软雅黑"/>
                <a:sym charset="0" pitchFamily="34" typeface="Arial"/>
              </a:rPr>
              <a:t>请替换文字内容</a:t>
            </a:r>
          </a:p>
        </p:txBody>
      </p:sp>
      <p:sp>
        <p:nvSpPr>
          <p:cNvPr id="115" name="Text Placeholder 2"/>
          <p:cNvSpPr txBox="1">
            <a:spLocks noChangeArrowheads="1"/>
          </p:cNvSpPr>
          <p:nvPr/>
        </p:nvSpPr>
        <p:spPr bwMode="auto">
          <a:xfrm>
            <a:off x="6212999" y="1702599"/>
            <a:ext cx="1685766" cy="4281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eaLnBrk="1" hangingPunct="1">
              <a:lnSpc>
                <a:spcPct val="120000"/>
              </a:lnSpc>
              <a:buFont charset="0" pitchFamily="34" typeface="Arial"/>
              <a:buNone/>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116" name="Rounded Rectangle 23"/>
          <p:cNvSpPr>
            <a:spLocks noChangeAspect="1"/>
          </p:cNvSpPr>
          <p:nvPr/>
        </p:nvSpPr>
        <p:spPr>
          <a:xfrm>
            <a:off x="5581809" y="1497934"/>
            <a:ext cx="531178" cy="529919"/>
          </a:xfrm>
          <a:prstGeom prst="roundRect">
            <a:avLst>
              <a:gd fmla="val 0" name="adj"/>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1949" lIns="63898" rIns="63898" tIns="31949"/>
          <a:lstStyle/>
          <a:p>
            <a:pPr algn="ctr" eaLnBrk="1" hangingPunct="1">
              <a:lnSpc>
                <a:spcPct val="120000"/>
              </a:lnSpc>
              <a:defRPr/>
            </a:pPr>
            <a:endParaRPr lang="en-US" noProof="1" sz="700">
              <a:solidFill>
                <a:schemeClr val="tx1"/>
              </a:solidFill>
              <a:latin charset="0" pitchFamily="34" typeface="Arial"/>
              <a:ea charset="-122" panose="020b0503020204020204" pitchFamily="34" typeface="微软雅黑"/>
              <a:sym charset="0" pitchFamily="34" typeface="Arial"/>
            </a:endParaRPr>
          </a:p>
        </p:txBody>
      </p:sp>
      <p:sp>
        <p:nvSpPr>
          <p:cNvPr id="117" name="Text Placeholder 7"/>
          <p:cNvSpPr txBox="1"/>
          <p:nvPr/>
        </p:nvSpPr>
        <p:spPr>
          <a:xfrm>
            <a:off x="5624037" y="1565418"/>
            <a:ext cx="430053" cy="352910"/>
          </a:xfrm>
          <a:prstGeom prst="rect">
            <a:avLst/>
          </a:prstGeom>
        </p:spPr>
        <p:txBody>
          <a:bodyPr anchor="ctr" bIns="72594" lIns="0" rIns="0" tIns="72594"/>
          <a:lstStyle>
            <a:lvl1pPr algn="ctr" defTabSz="914400" eaLnBrk="1" hangingPunct="1" indent="0" latinLnBrk="0" marL="0" rtl="0">
              <a:lnSpc>
                <a:spcPct val="100000"/>
              </a:lnSpc>
              <a:spcBef>
                <a:spcPct val="0"/>
              </a:spcBef>
              <a:buFont charset="0" pitchFamily="34" typeface="Arial"/>
              <a:buNone/>
              <a:defRPr b="1" kern="1200" sz="1580">
                <a:solidFill>
                  <a:schemeClr val="bg1"/>
                </a:solidFill>
                <a:latin typeface="FontAwesome"/>
                <a:ea typeface="+mn-ea"/>
                <a:cs typeface="FontAwesome"/>
              </a:defRPr>
            </a:lvl1pPr>
            <a:lvl2pPr algn="l" defTabSz="914400" eaLnBrk="1" hangingPunct="1" indent="-228600" latinLnBrk="0" marL="685800" rtl="0">
              <a:lnSpc>
                <a:spcPct val="90000"/>
              </a:lnSpc>
              <a:spcBef>
                <a:spcPts val="500"/>
              </a:spcBef>
              <a:buFont charset="0"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itchFamily="34" typeface="Arial"/>
              <a:buChar char="•"/>
              <a:defRPr kern="1200" sz="1800">
                <a:solidFill>
                  <a:schemeClr val="tx1"/>
                </a:solidFill>
                <a:latin typeface="+mn-lt"/>
                <a:ea typeface="+mn-ea"/>
                <a:cs typeface="+mn-cs"/>
              </a:defRPr>
            </a:lvl8pPr>
            <a:lvl9pPr algn="l" defTabSz="914400" eaLnBrk="1" hangingPunct="1" indent="-228600" latinLnBrk="0" marL="3886835" rtl="0">
              <a:lnSpc>
                <a:spcPct val="90000"/>
              </a:lnSpc>
              <a:spcBef>
                <a:spcPts val="500"/>
              </a:spcBef>
              <a:buFont charset="0" pitchFamily="34" typeface="Arial"/>
              <a:buChar char="•"/>
              <a:defRPr kern="1200" sz="1800">
                <a:solidFill>
                  <a:schemeClr val="tx1"/>
                </a:solidFill>
                <a:latin typeface="+mn-lt"/>
                <a:ea typeface="+mn-ea"/>
                <a:cs typeface="+mn-cs"/>
              </a:defRPr>
            </a:lvl9pPr>
          </a:lstStyle>
          <a:p>
            <a:pPr fontAlgn="auto">
              <a:lnSpc>
                <a:spcPct val="120000"/>
              </a:lnSpc>
              <a:spcAft>
                <a:spcPct val="0"/>
              </a:spcAft>
              <a:defRPr/>
            </a:pPr>
            <a:r>
              <a:rPr lang="es-ES_tradnl" noProof="1">
                <a:latin charset="0" pitchFamily="34" typeface="Arial"/>
                <a:ea charset="-122" panose="020b0503020204020204" pitchFamily="34" typeface="微软雅黑"/>
                <a:sym charset="0" pitchFamily="34" typeface="Arial"/>
              </a:rPr>
              <a:t>02</a:t>
            </a:r>
          </a:p>
        </p:txBody>
      </p:sp>
      <p:sp>
        <p:nvSpPr>
          <p:cNvPr id="118" name="Text Placeholder 7"/>
          <p:cNvSpPr txBox="1">
            <a:spLocks noChangeArrowheads="1"/>
          </p:cNvSpPr>
          <p:nvPr/>
        </p:nvSpPr>
        <p:spPr bwMode="auto">
          <a:xfrm>
            <a:off x="1973580" y="3441707"/>
            <a:ext cx="957898" cy="2489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72594" lIns="0" rIns="0" tIns="72594"/>
          <a:lstStyle/>
          <a:p>
            <a:pPr algn="r" eaLnBrk="1" hangingPunct="1">
              <a:lnSpc>
                <a:spcPct val="120000"/>
              </a:lnSpc>
              <a:buFont charset="0" pitchFamily="34" typeface="Arial"/>
              <a:buNone/>
            </a:pPr>
            <a:r>
              <a:rPr altLang="en-US" b="1" lang="zh-CN" sz="1000">
                <a:solidFill>
                  <a:srgbClr val="00A4E3"/>
                </a:solidFill>
                <a:latin charset="0" pitchFamily="34" typeface="Arial"/>
                <a:ea charset="-122" panose="020b0503020204020204" pitchFamily="34" typeface="微软雅黑"/>
                <a:sym charset="0" pitchFamily="34" typeface="Arial"/>
              </a:rPr>
              <a:t>请替换文字内容</a:t>
            </a:r>
          </a:p>
        </p:txBody>
      </p:sp>
      <p:sp>
        <p:nvSpPr>
          <p:cNvPr id="119" name="Text Placeholder 2"/>
          <p:cNvSpPr txBox="1">
            <a:spLocks noChangeArrowheads="1"/>
          </p:cNvSpPr>
          <p:nvPr/>
        </p:nvSpPr>
        <p:spPr bwMode="auto">
          <a:xfrm>
            <a:off x="1267937" y="3759215"/>
            <a:ext cx="1663541" cy="43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gn="r" eaLnBrk="1" hangingPunct="1">
              <a:lnSpc>
                <a:spcPct val="120000"/>
              </a:lnSpc>
              <a:buFont charset="0" pitchFamily="34" typeface="Arial"/>
              <a:buNone/>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120" name="Rounded Rectangle 27"/>
          <p:cNvSpPr>
            <a:spLocks noChangeAspect="1"/>
          </p:cNvSpPr>
          <p:nvPr/>
        </p:nvSpPr>
        <p:spPr>
          <a:xfrm>
            <a:off x="3035935" y="3554550"/>
            <a:ext cx="531178" cy="529918"/>
          </a:xfrm>
          <a:prstGeom prst="roundRect">
            <a:avLst>
              <a:gd fmla="val 0" name="adj"/>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1949" lIns="63898" rIns="63898" tIns="31949"/>
          <a:lstStyle/>
          <a:p>
            <a:pPr algn="ctr" eaLnBrk="1" hangingPunct="1">
              <a:lnSpc>
                <a:spcPct val="120000"/>
              </a:lnSpc>
              <a:defRPr/>
            </a:pPr>
            <a:endParaRPr lang="en-US" noProof="1" sz="700">
              <a:solidFill>
                <a:schemeClr val="tx1"/>
              </a:solidFill>
              <a:latin charset="0" pitchFamily="34" typeface="Arial"/>
              <a:ea charset="-122" panose="020b0503020204020204" pitchFamily="34" typeface="微软雅黑"/>
              <a:sym charset="0" pitchFamily="34" typeface="Arial"/>
            </a:endParaRPr>
          </a:p>
        </p:txBody>
      </p:sp>
      <p:sp>
        <p:nvSpPr>
          <p:cNvPr id="121" name="Text Placeholder 7"/>
          <p:cNvSpPr txBox="1"/>
          <p:nvPr/>
        </p:nvSpPr>
        <p:spPr>
          <a:xfrm>
            <a:off x="3079274" y="3622034"/>
            <a:ext cx="430053" cy="352911"/>
          </a:xfrm>
          <a:prstGeom prst="rect">
            <a:avLst/>
          </a:prstGeom>
          <a:solidFill>
            <a:srgbClr val="00AEEF"/>
          </a:solidFill>
        </p:spPr>
        <p:txBody>
          <a:bodyPr anchor="ctr" bIns="72594" lIns="0" rIns="0" tIns="72594"/>
          <a:lstStyle>
            <a:lvl1pPr algn="ctr" defTabSz="914400" eaLnBrk="1" hangingPunct="1" indent="0" latinLnBrk="0" marL="0" rtl="0">
              <a:lnSpc>
                <a:spcPct val="100000"/>
              </a:lnSpc>
              <a:spcBef>
                <a:spcPct val="0"/>
              </a:spcBef>
              <a:buFont charset="0" pitchFamily="34" typeface="Arial"/>
              <a:buNone/>
              <a:defRPr b="1" kern="1200" sz="1580">
                <a:solidFill>
                  <a:schemeClr val="bg1"/>
                </a:solidFill>
                <a:latin typeface="FontAwesome"/>
                <a:ea typeface="+mn-ea"/>
                <a:cs typeface="FontAwesome"/>
              </a:defRPr>
            </a:lvl1pPr>
            <a:lvl2pPr algn="l" defTabSz="914400" eaLnBrk="1" hangingPunct="1" indent="-228600" latinLnBrk="0" marL="685800" rtl="0">
              <a:lnSpc>
                <a:spcPct val="90000"/>
              </a:lnSpc>
              <a:spcBef>
                <a:spcPts val="500"/>
              </a:spcBef>
              <a:buFont charset="0"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itchFamily="34" typeface="Arial"/>
              <a:buChar char="•"/>
              <a:defRPr kern="1200" sz="1800">
                <a:solidFill>
                  <a:schemeClr val="tx1"/>
                </a:solidFill>
                <a:latin typeface="+mn-lt"/>
                <a:ea typeface="+mn-ea"/>
                <a:cs typeface="+mn-cs"/>
              </a:defRPr>
            </a:lvl8pPr>
            <a:lvl9pPr algn="l" defTabSz="914400" eaLnBrk="1" hangingPunct="1" indent="-228600" latinLnBrk="0" marL="3886835" rtl="0">
              <a:lnSpc>
                <a:spcPct val="90000"/>
              </a:lnSpc>
              <a:spcBef>
                <a:spcPts val="500"/>
              </a:spcBef>
              <a:buFont charset="0" pitchFamily="34" typeface="Arial"/>
              <a:buChar char="•"/>
              <a:defRPr kern="1200" sz="1800">
                <a:solidFill>
                  <a:schemeClr val="tx1"/>
                </a:solidFill>
                <a:latin typeface="+mn-lt"/>
                <a:ea typeface="+mn-ea"/>
                <a:cs typeface="+mn-cs"/>
              </a:defRPr>
            </a:lvl9pPr>
          </a:lstStyle>
          <a:p>
            <a:pPr fontAlgn="auto">
              <a:lnSpc>
                <a:spcPct val="120000"/>
              </a:lnSpc>
              <a:spcAft>
                <a:spcPct val="0"/>
              </a:spcAft>
              <a:defRPr/>
            </a:pPr>
            <a:r>
              <a:rPr lang="es-ES_tradnl" noProof="1">
                <a:latin charset="0" pitchFamily="34" typeface="Arial"/>
                <a:ea charset="-122" panose="020b0503020204020204" pitchFamily="34" typeface="微软雅黑"/>
                <a:sym charset="0" pitchFamily="34" typeface="Arial"/>
              </a:rPr>
              <a:t>03</a:t>
            </a:r>
          </a:p>
        </p:txBody>
      </p:sp>
      <p:sp>
        <p:nvSpPr>
          <p:cNvPr id="122" name="Text Placeholder 7"/>
          <p:cNvSpPr txBox="1">
            <a:spLocks noChangeArrowheads="1"/>
          </p:cNvSpPr>
          <p:nvPr/>
        </p:nvSpPr>
        <p:spPr bwMode="auto">
          <a:xfrm>
            <a:off x="6208554" y="3441707"/>
            <a:ext cx="1127918" cy="2489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72594" lIns="0" rIns="0" tIns="72594"/>
          <a:lstStyle/>
          <a:p>
            <a:pPr eaLnBrk="1" hangingPunct="1">
              <a:lnSpc>
                <a:spcPct val="120000"/>
              </a:lnSpc>
              <a:buFont charset="0" pitchFamily="34" typeface="Arial"/>
              <a:buNone/>
            </a:pPr>
            <a:r>
              <a:rPr altLang="en-US" lang="zh-CN" sz="1000">
                <a:solidFill>
                  <a:srgbClr val="00A4E3"/>
                </a:solidFill>
                <a:latin charset="0" pitchFamily="34" typeface="Arial"/>
                <a:ea charset="-122" panose="020b0503020204020204" pitchFamily="34" typeface="微软雅黑"/>
                <a:sym charset="0" pitchFamily="34" typeface="Arial"/>
              </a:rPr>
              <a:t>请替换文字内容</a:t>
            </a:r>
          </a:p>
        </p:txBody>
      </p:sp>
      <p:sp>
        <p:nvSpPr>
          <p:cNvPr id="123" name="Text Placeholder 2"/>
          <p:cNvSpPr txBox="1">
            <a:spLocks noChangeArrowheads="1"/>
          </p:cNvSpPr>
          <p:nvPr/>
        </p:nvSpPr>
        <p:spPr bwMode="auto">
          <a:xfrm>
            <a:off x="6208554" y="3759216"/>
            <a:ext cx="1686878" cy="4281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eaLnBrk="1" hangingPunct="1">
              <a:lnSpc>
                <a:spcPct val="120000"/>
              </a:lnSpc>
              <a:buFont charset="0" pitchFamily="34" typeface="Arial"/>
              <a:buNone/>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124" name="Rounded Rectangle 16"/>
          <p:cNvSpPr>
            <a:spLocks noChangeAspect="1"/>
          </p:cNvSpPr>
          <p:nvPr/>
        </p:nvSpPr>
        <p:spPr>
          <a:xfrm>
            <a:off x="5581809" y="3554550"/>
            <a:ext cx="531178" cy="529918"/>
          </a:xfrm>
          <a:prstGeom prst="roundRect">
            <a:avLst>
              <a:gd fmla="val 0" name="adj"/>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1949" lIns="63898" rIns="63898" tIns="31949"/>
          <a:lstStyle/>
          <a:p>
            <a:pPr algn="ctr" eaLnBrk="1" hangingPunct="1">
              <a:lnSpc>
                <a:spcPct val="120000"/>
              </a:lnSpc>
              <a:defRPr/>
            </a:pPr>
            <a:endParaRPr lang="en-US" noProof="1" sz="700">
              <a:solidFill>
                <a:schemeClr val="tx1"/>
              </a:solidFill>
              <a:latin charset="0" pitchFamily="34" typeface="Arial"/>
              <a:ea charset="-122" panose="020b0503020204020204" pitchFamily="34" typeface="微软雅黑"/>
              <a:sym charset="0" pitchFamily="34" typeface="Arial"/>
            </a:endParaRPr>
          </a:p>
        </p:txBody>
      </p:sp>
      <p:sp>
        <p:nvSpPr>
          <p:cNvPr id="125" name="Text Placeholder 7"/>
          <p:cNvSpPr txBox="1"/>
          <p:nvPr/>
        </p:nvSpPr>
        <p:spPr>
          <a:xfrm>
            <a:off x="5624037" y="3622034"/>
            <a:ext cx="430053" cy="352911"/>
          </a:xfrm>
          <a:prstGeom prst="rect">
            <a:avLst/>
          </a:prstGeom>
        </p:spPr>
        <p:txBody>
          <a:bodyPr anchor="ctr" bIns="72594" lIns="0" rIns="0" tIns="72594"/>
          <a:lstStyle>
            <a:lvl1pPr algn="ctr" defTabSz="914400" eaLnBrk="1" hangingPunct="1" indent="0" latinLnBrk="0" marL="0" rtl="0">
              <a:lnSpc>
                <a:spcPct val="100000"/>
              </a:lnSpc>
              <a:spcBef>
                <a:spcPct val="0"/>
              </a:spcBef>
              <a:buFont charset="0" pitchFamily="34" typeface="Arial"/>
              <a:buNone/>
              <a:defRPr b="1" kern="1200" sz="1580">
                <a:solidFill>
                  <a:schemeClr val="bg1"/>
                </a:solidFill>
                <a:latin typeface="FontAwesome"/>
                <a:ea typeface="+mn-ea"/>
                <a:cs typeface="FontAwesome"/>
              </a:defRPr>
            </a:lvl1pPr>
            <a:lvl2pPr algn="l" defTabSz="914400" eaLnBrk="1" hangingPunct="1" indent="-228600" latinLnBrk="0" marL="685800" rtl="0">
              <a:lnSpc>
                <a:spcPct val="90000"/>
              </a:lnSpc>
              <a:spcBef>
                <a:spcPts val="500"/>
              </a:spcBef>
              <a:buFont charset="0"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itchFamily="34" typeface="Arial"/>
              <a:buChar char="•"/>
              <a:defRPr kern="1200" sz="1800">
                <a:solidFill>
                  <a:schemeClr val="tx1"/>
                </a:solidFill>
                <a:latin typeface="+mn-lt"/>
                <a:ea typeface="+mn-ea"/>
                <a:cs typeface="+mn-cs"/>
              </a:defRPr>
            </a:lvl8pPr>
            <a:lvl9pPr algn="l" defTabSz="914400" eaLnBrk="1" hangingPunct="1" indent="-228600" latinLnBrk="0" marL="3886835" rtl="0">
              <a:lnSpc>
                <a:spcPct val="90000"/>
              </a:lnSpc>
              <a:spcBef>
                <a:spcPts val="500"/>
              </a:spcBef>
              <a:buFont charset="0" pitchFamily="34" typeface="Arial"/>
              <a:buChar char="•"/>
              <a:defRPr kern="1200" sz="1800">
                <a:solidFill>
                  <a:schemeClr val="tx1"/>
                </a:solidFill>
                <a:latin typeface="+mn-lt"/>
                <a:ea typeface="+mn-ea"/>
                <a:cs typeface="+mn-cs"/>
              </a:defRPr>
            </a:lvl9pPr>
          </a:lstStyle>
          <a:p>
            <a:pPr fontAlgn="auto">
              <a:lnSpc>
                <a:spcPct val="120000"/>
              </a:lnSpc>
              <a:spcAft>
                <a:spcPct val="0"/>
              </a:spcAft>
              <a:defRPr/>
            </a:pPr>
            <a:r>
              <a:rPr lang="es-ES_tradnl" noProof="1">
                <a:latin charset="0" pitchFamily="34" typeface="Arial"/>
                <a:ea charset="-122" panose="020b0503020204020204" pitchFamily="34" typeface="微软雅黑"/>
                <a:sym charset="0" pitchFamily="34" typeface="Arial"/>
              </a:rPr>
              <a:t>04</a:t>
            </a:r>
          </a:p>
        </p:txBody>
      </p:sp>
      <p:sp>
        <p:nvSpPr>
          <p:cNvPr id="24" name="平行四边形 23"/>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平行四边形 24"/>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平行四边形 25"/>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平行四边形 26"/>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8" name="直接连接符 27"/>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29"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30" name="Group 7"/>
          <p:cNvGrpSpPr/>
          <p:nvPr/>
        </p:nvGrpSpPr>
        <p:grpSpPr>
          <a:xfrm>
            <a:off x="180202" y="181952"/>
            <a:ext cx="216018" cy="113981"/>
            <a:chExt cx="1041399" cy="549275"/>
          </a:xfrm>
          <a:solidFill>
            <a:srgbClr val="133E73"/>
          </a:solidFill>
        </p:grpSpPr>
        <p:sp>
          <p:nvSpPr>
            <p:cNvPr id="31"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spTree>
    <p:custDataLst>
      <p:tags r:id="rId3"/>
    </p:custData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500" fill="hold" id="7"/>
                                        <p:tgtEl>
                                          <p:spTgt spid="30"/>
                                        </p:tgtEl>
                                        <p:attrNameLst>
                                          <p:attrName>ppt_x</p:attrName>
                                        </p:attrNameLst>
                                      </p:cBhvr>
                                      <p:tavLst>
                                        <p:tav tm="0">
                                          <p:val>
                                            <p:strVal val="0-#ppt_w/2"/>
                                          </p:val>
                                        </p:tav>
                                        <p:tav tm="100000">
                                          <p:val>
                                            <p:strVal val="#ppt_x"/>
                                          </p:val>
                                        </p:tav>
                                      </p:tavLst>
                                    </p:anim>
                                    <p:anim calcmode="lin" valueType="num">
                                      <p:cBhvr additive="base">
                                        <p:cTn dur="500" fill="hold" id="8"/>
                                        <p:tgtEl>
                                          <p:spTgt spid="3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29"/>
                                        </p:tgtEl>
                                        <p:attrNameLst>
                                          <p:attrName>style.visibility</p:attrName>
                                        </p:attrNameLst>
                                      </p:cBhvr>
                                      <p:to>
                                        <p:strVal val="visible"/>
                                      </p:to>
                                    </p:set>
                                    <p:anim calcmode="lin" valueType="num">
                                      <p:cBhvr>
                                        <p:cTn dur="500" fill="hold" id="12"/>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29"/>
                                        </p:tgtEl>
                                        <p:attrNameLst>
                                          <p:attrName>ppt_y</p:attrName>
                                        </p:attrNameLst>
                                      </p:cBhvr>
                                      <p:tavLst>
                                        <p:tav tm="0">
                                          <p:val>
                                            <p:strVal val="#ppt_y"/>
                                          </p:val>
                                        </p:tav>
                                        <p:tav tm="100000">
                                          <p:val>
                                            <p:strVal val="#ppt_y"/>
                                          </p:val>
                                        </p:tav>
                                      </p:tavLst>
                                    </p:anim>
                                    <p:anim calcmode="lin" valueType="num">
                                      <p:cBhvr>
                                        <p:cTn dur="500" fill="hold" id="14"/>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2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29"/>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26"/>
                                        </p:tgtEl>
                                        <p:attrNameLst>
                                          <p:attrName>fillcolor</p:attrName>
                                        </p:attrNameLst>
                                      </p:cBhvr>
                                      <p:to>
                                        <a:srgbClr val="00AEEF"/>
                                      </p:to>
                                    </p:animClr>
                                    <p:set>
                                      <p:cBhvr>
                                        <p:cTn dur="300" fill="hold" id="20"/>
                                        <p:tgtEl>
                                          <p:spTgt spid="26"/>
                                        </p:tgtEl>
                                        <p:attrNameLst>
                                          <p:attrName>fill.type</p:attrName>
                                        </p:attrNameLst>
                                      </p:cBhvr>
                                      <p:to>
                                        <p:strVal val="solid"/>
                                      </p:to>
                                    </p:set>
                                    <p:set>
                                      <p:cBhvr>
                                        <p:cTn dur="300" fill="hold" id="21"/>
                                        <p:tgtEl>
                                          <p:spTgt spid="26"/>
                                        </p:tgtEl>
                                        <p:attrNameLst>
                                          <p:attrName>fill.on</p:attrName>
                                        </p:attrNameLst>
                                      </p:cBhvr>
                                      <p:to>
                                        <p:strVal val="true"/>
                                      </p:to>
                                    </p:se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id="24" nodeType="clickEffect" presetClass="entr" presetID="22" presetSubtype="4">
                                  <p:stCondLst>
                                    <p:cond delay="0"/>
                                  </p:stCondLst>
                                  <p:childTnLst>
                                    <p:set>
                                      <p:cBhvr>
                                        <p:cTn dur="1" fill="hold" id="25">
                                          <p:stCondLst>
                                            <p:cond delay="0"/>
                                          </p:stCondLst>
                                        </p:cTn>
                                        <p:tgtEl>
                                          <p:spTgt spid="104"/>
                                        </p:tgtEl>
                                        <p:attrNameLst>
                                          <p:attrName>style.visibility</p:attrName>
                                        </p:attrNameLst>
                                      </p:cBhvr>
                                      <p:to>
                                        <p:strVal val="visible"/>
                                      </p:to>
                                    </p:set>
                                    <p:animEffect filter="wipe(down)" transition="in">
                                      <p:cBhvr>
                                        <p:cTn dur="500" id="26"/>
                                        <p:tgtEl>
                                          <p:spTgt spid="104"/>
                                        </p:tgtEl>
                                      </p:cBhvr>
                                    </p:animEffect>
                                  </p:childTnLst>
                                </p:cTn>
                              </p:par>
                              <p:par>
                                <p:cTn fill="hold" grpId="0" id="27" nodeType="withEffect" presetClass="entr" presetID="53" presetSubtype="0">
                                  <p:stCondLst>
                                    <p:cond delay="200"/>
                                  </p:stCondLst>
                                  <p:childTnLst>
                                    <p:set>
                                      <p:cBhvr>
                                        <p:cTn dur="1" fill="hold" id="28">
                                          <p:stCondLst>
                                            <p:cond delay="0"/>
                                          </p:stCondLst>
                                        </p:cTn>
                                        <p:tgtEl>
                                          <p:spTgt spid="110">
                                            <p:txEl>
                                              <p:pRg end="0" st="0"/>
                                            </p:txEl>
                                          </p:spTgt>
                                        </p:tgtEl>
                                        <p:attrNameLst>
                                          <p:attrName>style.visibility</p:attrName>
                                        </p:attrNameLst>
                                      </p:cBhvr>
                                      <p:to>
                                        <p:strVal val="visible"/>
                                      </p:to>
                                    </p:set>
                                    <p:anim calcmode="lin" valueType="num">
                                      <p:cBhvr>
                                        <p:cTn dur="500" fill="hold" id="29"/>
                                        <p:tgtEl>
                                          <p:spTgt spid="110">
                                            <p:txEl>
                                              <p:pRg end="0" st="0"/>
                                            </p:txEl>
                                          </p:spTgt>
                                        </p:tgtEl>
                                        <p:attrNameLst>
                                          <p:attrName>ppt_w</p:attrName>
                                        </p:attrNameLst>
                                      </p:cBhvr>
                                      <p:tavLst>
                                        <p:tav tm="0">
                                          <p:val>
                                            <p:fltVal val="0"/>
                                          </p:val>
                                        </p:tav>
                                        <p:tav tm="100000">
                                          <p:val>
                                            <p:strVal val="#ppt_w"/>
                                          </p:val>
                                        </p:tav>
                                      </p:tavLst>
                                    </p:anim>
                                    <p:anim calcmode="lin" valueType="num">
                                      <p:cBhvr>
                                        <p:cTn dur="500" fill="hold" id="30"/>
                                        <p:tgtEl>
                                          <p:spTgt spid="110">
                                            <p:txEl>
                                              <p:pRg end="0" st="0"/>
                                            </p:txEl>
                                          </p:spTgt>
                                        </p:tgtEl>
                                        <p:attrNameLst>
                                          <p:attrName>ppt_h</p:attrName>
                                        </p:attrNameLst>
                                      </p:cBhvr>
                                      <p:tavLst>
                                        <p:tav tm="0">
                                          <p:val>
                                            <p:fltVal val="0"/>
                                          </p:val>
                                        </p:tav>
                                        <p:tav tm="100000">
                                          <p:val>
                                            <p:strVal val="#ppt_h"/>
                                          </p:val>
                                        </p:tav>
                                      </p:tavLst>
                                    </p:anim>
                                    <p:animEffect filter="fade" transition="in">
                                      <p:cBhvr>
                                        <p:cTn dur="500" id="31"/>
                                        <p:tgtEl>
                                          <p:spTgt spid="110">
                                            <p:txEl>
                                              <p:pRg end="0" st="0"/>
                                            </p:txEl>
                                          </p:spTgt>
                                        </p:tgtEl>
                                      </p:cBhvr>
                                    </p:animEffect>
                                  </p:childTnLst>
                                </p:cTn>
                              </p:par>
                              <p:par>
                                <p:cTn fill="hold" grpId="0" id="32" nodeType="withEffect" presetClass="entr" presetID="23" presetSubtype="16">
                                  <p:stCondLst>
                                    <p:cond delay="200"/>
                                  </p:stCondLst>
                                  <p:childTnLst>
                                    <p:set>
                                      <p:cBhvr>
                                        <p:cTn dur="1" fill="hold" id="33">
                                          <p:stCondLst>
                                            <p:cond delay="0"/>
                                          </p:stCondLst>
                                        </p:cTn>
                                        <p:tgtEl>
                                          <p:spTgt spid="111">
                                            <p:txEl>
                                              <p:pRg end="0" st="0"/>
                                            </p:txEl>
                                          </p:spTgt>
                                        </p:tgtEl>
                                        <p:attrNameLst>
                                          <p:attrName>style.visibility</p:attrName>
                                        </p:attrNameLst>
                                      </p:cBhvr>
                                      <p:to>
                                        <p:strVal val="visible"/>
                                      </p:to>
                                    </p:set>
                                    <p:anim calcmode="lin" valueType="num">
                                      <p:cBhvr>
                                        <p:cTn dur="500" fill="hold" id="34"/>
                                        <p:tgtEl>
                                          <p:spTgt spid="111">
                                            <p:txEl>
                                              <p:pRg end="0" st="0"/>
                                            </p:txEl>
                                          </p:spTgt>
                                        </p:tgtEl>
                                        <p:attrNameLst>
                                          <p:attrName>ppt_w</p:attrName>
                                        </p:attrNameLst>
                                      </p:cBhvr>
                                      <p:tavLst>
                                        <p:tav tm="0">
                                          <p:val>
                                            <p:fltVal val="0"/>
                                          </p:val>
                                        </p:tav>
                                        <p:tav tm="100000">
                                          <p:val>
                                            <p:strVal val="#ppt_w"/>
                                          </p:val>
                                        </p:tav>
                                      </p:tavLst>
                                    </p:anim>
                                    <p:anim calcmode="lin" valueType="num">
                                      <p:cBhvr>
                                        <p:cTn dur="500" fill="hold" id="35"/>
                                        <p:tgtEl>
                                          <p:spTgt spid="111">
                                            <p:txEl>
                                              <p:pRg end="0" st="0"/>
                                            </p:txEl>
                                          </p:spTgt>
                                        </p:tgtEl>
                                        <p:attrNameLst>
                                          <p:attrName>ppt_h</p:attrName>
                                        </p:attrNameLst>
                                      </p:cBhvr>
                                      <p:tavLst>
                                        <p:tav tm="0">
                                          <p:val>
                                            <p:fltVal val="0"/>
                                          </p:val>
                                        </p:tav>
                                        <p:tav tm="100000">
                                          <p:val>
                                            <p:strVal val="#ppt_h"/>
                                          </p:val>
                                        </p:tav>
                                      </p:tavLst>
                                    </p:anim>
                                  </p:childTnLst>
                                </p:cTn>
                              </p:par>
                              <p:par>
                                <p:cTn fill="hold" grpId="0" id="36" nodeType="withEffect" presetClass="entr" presetID="53" presetSubtype="0">
                                  <p:stCondLst>
                                    <p:cond delay="200"/>
                                  </p:stCondLst>
                                  <p:childTnLst>
                                    <p:set>
                                      <p:cBhvr>
                                        <p:cTn dur="1" fill="hold" id="37">
                                          <p:stCondLst>
                                            <p:cond delay="0"/>
                                          </p:stCondLst>
                                        </p:cTn>
                                        <p:tgtEl>
                                          <p:spTgt spid="112"/>
                                        </p:tgtEl>
                                        <p:attrNameLst>
                                          <p:attrName>style.visibility</p:attrName>
                                        </p:attrNameLst>
                                      </p:cBhvr>
                                      <p:to>
                                        <p:strVal val="visible"/>
                                      </p:to>
                                    </p:set>
                                    <p:anim calcmode="lin" valueType="num">
                                      <p:cBhvr>
                                        <p:cTn dur="500" fill="hold" id="38"/>
                                        <p:tgtEl>
                                          <p:spTgt spid="112"/>
                                        </p:tgtEl>
                                        <p:attrNameLst>
                                          <p:attrName>ppt_w</p:attrName>
                                        </p:attrNameLst>
                                      </p:cBhvr>
                                      <p:tavLst>
                                        <p:tav tm="0">
                                          <p:val>
                                            <p:fltVal val="0"/>
                                          </p:val>
                                        </p:tav>
                                        <p:tav tm="100000">
                                          <p:val>
                                            <p:strVal val="#ppt_w"/>
                                          </p:val>
                                        </p:tav>
                                      </p:tavLst>
                                    </p:anim>
                                    <p:anim calcmode="lin" valueType="num">
                                      <p:cBhvr>
                                        <p:cTn dur="500" fill="hold" id="39"/>
                                        <p:tgtEl>
                                          <p:spTgt spid="112"/>
                                        </p:tgtEl>
                                        <p:attrNameLst>
                                          <p:attrName>ppt_h</p:attrName>
                                        </p:attrNameLst>
                                      </p:cBhvr>
                                      <p:tavLst>
                                        <p:tav tm="0">
                                          <p:val>
                                            <p:fltVal val="0"/>
                                          </p:val>
                                        </p:tav>
                                        <p:tav tm="100000">
                                          <p:val>
                                            <p:strVal val="#ppt_h"/>
                                          </p:val>
                                        </p:tav>
                                      </p:tavLst>
                                    </p:anim>
                                    <p:animEffect filter="fade" transition="in">
                                      <p:cBhvr>
                                        <p:cTn dur="500" id="40"/>
                                        <p:tgtEl>
                                          <p:spTgt spid="112"/>
                                        </p:tgtEl>
                                      </p:cBhvr>
                                    </p:animEffect>
                                  </p:childTnLst>
                                </p:cTn>
                              </p:par>
                              <p:par>
                                <p:cTn fill="hold" grpId="0" id="41" nodeType="withEffect" presetClass="entr" presetID="53" presetSubtype="0">
                                  <p:stCondLst>
                                    <p:cond delay="200"/>
                                  </p:stCondLst>
                                  <p:childTnLst>
                                    <p:set>
                                      <p:cBhvr>
                                        <p:cTn dur="1" fill="hold" id="42">
                                          <p:stCondLst>
                                            <p:cond delay="0"/>
                                          </p:stCondLst>
                                        </p:cTn>
                                        <p:tgtEl>
                                          <p:spTgt spid="113">
                                            <p:txEl>
                                              <p:pRg end="0" st="0"/>
                                            </p:txEl>
                                          </p:spTgt>
                                        </p:tgtEl>
                                        <p:attrNameLst>
                                          <p:attrName>style.visibility</p:attrName>
                                        </p:attrNameLst>
                                      </p:cBhvr>
                                      <p:to>
                                        <p:strVal val="visible"/>
                                      </p:to>
                                    </p:set>
                                    <p:anim calcmode="lin" valueType="num">
                                      <p:cBhvr>
                                        <p:cTn dur="500" fill="hold" id="43"/>
                                        <p:tgtEl>
                                          <p:spTgt spid="113">
                                            <p:txEl>
                                              <p:pRg end="0" st="0"/>
                                            </p:txEl>
                                          </p:spTgt>
                                        </p:tgtEl>
                                        <p:attrNameLst>
                                          <p:attrName>ppt_w</p:attrName>
                                        </p:attrNameLst>
                                      </p:cBhvr>
                                      <p:tavLst>
                                        <p:tav tm="0">
                                          <p:val>
                                            <p:fltVal val="0"/>
                                          </p:val>
                                        </p:tav>
                                        <p:tav tm="100000">
                                          <p:val>
                                            <p:strVal val="#ppt_w"/>
                                          </p:val>
                                        </p:tav>
                                      </p:tavLst>
                                    </p:anim>
                                    <p:anim calcmode="lin" valueType="num">
                                      <p:cBhvr>
                                        <p:cTn dur="500" fill="hold" id="44"/>
                                        <p:tgtEl>
                                          <p:spTgt spid="113">
                                            <p:txEl>
                                              <p:pRg end="0" st="0"/>
                                            </p:txEl>
                                          </p:spTgt>
                                        </p:tgtEl>
                                        <p:attrNameLst>
                                          <p:attrName>ppt_h</p:attrName>
                                        </p:attrNameLst>
                                      </p:cBhvr>
                                      <p:tavLst>
                                        <p:tav tm="0">
                                          <p:val>
                                            <p:fltVal val="0"/>
                                          </p:val>
                                        </p:tav>
                                        <p:tav tm="100000">
                                          <p:val>
                                            <p:strVal val="#ppt_h"/>
                                          </p:val>
                                        </p:tav>
                                      </p:tavLst>
                                    </p:anim>
                                    <p:animEffect filter="fade" transition="in">
                                      <p:cBhvr>
                                        <p:cTn dur="500" id="45"/>
                                        <p:tgtEl>
                                          <p:spTgt spid="113">
                                            <p:txEl>
                                              <p:pRg end="0" st="0"/>
                                            </p:txEl>
                                          </p:spTgt>
                                        </p:tgtEl>
                                      </p:cBhvr>
                                    </p:animEffect>
                                  </p:childTnLst>
                                </p:cTn>
                              </p:par>
                              <p:par>
                                <p:cTn fill="hold" grpId="0" id="46" nodeType="withEffect" presetClass="entr" presetID="53" presetSubtype="0">
                                  <p:stCondLst>
                                    <p:cond delay="200"/>
                                  </p:stCondLst>
                                  <p:childTnLst>
                                    <p:set>
                                      <p:cBhvr>
                                        <p:cTn dur="1" fill="hold" id="47">
                                          <p:stCondLst>
                                            <p:cond delay="0"/>
                                          </p:stCondLst>
                                        </p:cTn>
                                        <p:tgtEl>
                                          <p:spTgt spid="114">
                                            <p:txEl>
                                              <p:pRg end="0" st="0"/>
                                            </p:txEl>
                                          </p:spTgt>
                                        </p:tgtEl>
                                        <p:attrNameLst>
                                          <p:attrName>style.visibility</p:attrName>
                                        </p:attrNameLst>
                                      </p:cBhvr>
                                      <p:to>
                                        <p:strVal val="visible"/>
                                      </p:to>
                                    </p:set>
                                    <p:anim calcmode="lin" valueType="num">
                                      <p:cBhvr>
                                        <p:cTn dur="500" fill="hold" id="48"/>
                                        <p:tgtEl>
                                          <p:spTgt spid="114">
                                            <p:txEl>
                                              <p:pRg end="0" st="0"/>
                                            </p:txEl>
                                          </p:spTgt>
                                        </p:tgtEl>
                                        <p:attrNameLst>
                                          <p:attrName>ppt_w</p:attrName>
                                        </p:attrNameLst>
                                      </p:cBhvr>
                                      <p:tavLst>
                                        <p:tav tm="0">
                                          <p:val>
                                            <p:fltVal val="0"/>
                                          </p:val>
                                        </p:tav>
                                        <p:tav tm="100000">
                                          <p:val>
                                            <p:strVal val="#ppt_w"/>
                                          </p:val>
                                        </p:tav>
                                      </p:tavLst>
                                    </p:anim>
                                    <p:anim calcmode="lin" valueType="num">
                                      <p:cBhvr>
                                        <p:cTn dur="500" fill="hold" id="49"/>
                                        <p:tgtEl>
                                          <p:spTgt spid="114">
                                            <p:txEl>
                                              <p:pRg end="0" st="0"/>
                                            </p:txEl>
                                          </p:spTgt>
                                        </p:tgtEl>
                                        <p:attrNameLst>
                                          <p:attrName>ppt_h</p:attrName>
                                        </p:attrNameLst>
                                      </p:cBhvr>
                                      <p:tavLst>
                                        <p:tav tm="0">
                                          <p:val>
                                            <p:fltVal val="0"/>
                                          </p:val>
                                        </p:tav>
                                        <p:tav tm="100000">
                                          <p:val>
                                            <p:strVal val="#ppt_h"/>
                                          </p:val>
                                        </p:tav>
                                      </p:tavLst>
                                    </p:anim>
                                    <p:animEffect filter="fade" transition="in">
                                      <p:cBhvr>
                                        <p:cTn dur="500" id="50"/>
                                        <p:tgtEl>
                                          <p:spTgt spid="114">
                                            <p:txEl>
                                              <p:pRg end="0" st="0"/>
                                            </p:txEl>
                                          </p:spTgt>
                                        </p:tgtEl>
                                      </p:cBhvr>
                                    </p:animEffect>
                                  </p:childTnLst>
                                </p:cTn>
                              </p:par>
                              <p:par>
                                <p:cTn fill="hold" grpId="0" id="51" nodeType="withEffect" presetClass="entr" presetID="23" presetSubtype="16">
                                  <p:stCondLst>
                                    <p:cond delay="200"/>
                                  </p:stCondLst>
                                  <p:childTnLst>
                                    <p:set>
                                      <p:cBhvr>
                                        <p:cTn dur="1" fill="hold" id="52">
                                          <p:stCondLst>
                                            <p:cond delay="0"/>
                                          </p:stCondLst>
                                        </p:cTn>
                                        <p:tgtEl>
                                          <p:spTgt spid="115">
                                            <p:txEl>
                                              <p:pRg end="0" st="0"/>
                                            </p:txEl>
                                          </p:spTgt>
                                        </p:tgtEl>
                                        <p:attrNameLst>
                                          <p:attrName>style.visibility</p:attrName>
                                        </p:attrNameLst>
                                      </p:cBhvr>
                                      <p:to>
                                        <p:strVal val="visible"/>
                                      </p:to>
                                    </p:set>
                                    <p:anim calcmode="lin" valueType="num">
                                      <p:cBhvr>
                                        <p:cTn dur="500" fill="hold" id="53"/>
                                        <p:tgtEl>
                                          <p:spTgt spid="115">
                                            <p:txEl>
                                              <p:pRg end="0" st="0"/>
                                            </p:txEl>
                                          </p:spTgt>
                                        </p:tgtEl>
                                        <p:attrNameLst>
                                          <p:attrName>ppt_w</p:attrName>
                                        </p:attrNameLst>
                                      </p:cBhvr>
                                      <p:tavLst>
                                        <p:tav tm="0">
                                          <p:val>
                                            <p:fltVal val="0"/>
                                          </p:val>
                                        </p:tav>
                                        <p:tav tm="100000">
                                          <p:val>
                                            <p:strVal val="#ppt_w"/>
                                          </p:val>
                                        </p:tav>
                                      </p:tavLst>
                                    </p:anim>
                                    <p:anim calcmode="lin" valueType="num">
                                      <p:cBhvr>
                                        <p:cTn dur="500" fill="hold" id="54"/>
                                        <p:tgtEl>
                                          <p:spTgt spid="115">
                                            <p:txEl>
                                              <p:pRg end="0" st="0"/>
                                            </p:txEl>
                                          </p:spTgt>
                                        </p:tgtEl>
                                        <p:attrNameLst>
                                          <p:attrName>ppt_h</p:attrName>
                                        </p:attrNameLst>
                                      </p:cBhvr>
                                      <p:tavLst>
                                        <p:tav tm="0">
                                          <p:val>
                                            <p:fltVal val="0"/>
                                          </p:val>
                                        </p:tav>
                                        <p:tav tm="100000">
                                          <p:val>
                                            <p:strVal val="#ppt_h"/>
                                          </p:val>
                                        </p:tav>
                                      </p:tavLst>
                                    </p:anim>
                                  </p:childTnLst>
                                </p:cTn>
                              </p:par>
                              <p:par>
                                <p:cTn fill="hold" grpId="0" id="55" nodeType="withEffect" presetClass="entr" presetID="53" presetSubtype="0">
                                  <p:stCondLst>
                                    <p:cond delay="200"/>
                                  </p:stCondLst>
                                  <p:childTnLst>
                                    <p:set>
                                      <p:cBhvr>
                                        <p:cTn dur="1" fill="hold" id="56">
                                          <p:stCondLst>
                                            <p:cond delay="0"/>
                                          </p:stCondLst>
                                        </p:cTn>
                                        <p:tgtEl>
                                          <p:spTgt spid="116"/>
                                        </p:tgtEl>
                                        <p:attrNameLst>
                                          <p:attrName>style.visibility</p:attrName>
                                        </p:attrNameLst>
                                      </p:cBhvr>
                                      <p:to>
                                        <p:strVal val="visible"/>
                                      </p:to>
                                    </p:set>
                                    <p:anim calcmode="lin" valueType="num">
                                      <p:cBhvr>
                                        <p:cTn dur="500" fill="hold" id="57"/>
                                        <p:tgtEl>
                                          <p:spTgt spid="116"/>
                                        </p:tgtEl>
                                        <p:attrNameLst>
                                          <p:attrName>ppt_w</p:attrName>
                                        </p:attrNameLst>
                                      </p:cBhvr>
                                      <p:tavLst>
                                        <p:tav tm="0">
                                          <p:val>
                                            <p:fltVal val="0"/>
                                          </p:val>
                                        </p:tav>
                                        <p:tav tm="100000">
                                          <p:val>
                                            <p:strVal val="#ppt_w"/>
                                          </p:val>
                                        </p:tav>
                                      </p:tavLst>
                                    </p:anim>
                                    <p:anim calcmode="lin" valueType="num">
                                      <p:cBhvr>
                                        <p:cTn dur="500" fill="hold" id="58"/>
                                        <p:tgtEl>
                                          <p:spTgt spid="116"/>
                                        </p:tgtEl>
                                        <p:attrNameLst>
                                          <p:attrName>ppt_h</p:attrName>
                                        </p:attrNameLst>
                                      </p:cBhvr>
                                      <p:tavLst>
                                        <p:tav tm="0">
                                          <p:val>
                                            <p:fltVal val="0"/>
                                          </p:val>
                                        </p:tav>
                                        <p:tav tm="100000">
                                          <p:val>
                                            <p:strVal val="#ppt_h"/>
                                          </p:val>
                                        </p:tav>
                                      </p:tavLst>
                                    </p:anim>
                                    <p:animEffect filter="fade" transition="in">
                                      <p:cBhvr>
                                        <p:cTn dur="500" id="59"/>
                                        <p:tgtEl>
                                          <p:spTgt spid="116"/>
                                        </p:tgtEl>
                                      </p:cBhvr>
                                    </p:animEffect>
                                  </p:childTnLst>
                                </p:cTn>
                              </p:par>
                              <p:par>
                                <p:cTn fill="hold" grpId="0" id="60" nodeType="withEffect" presetClass="entr" presetID="53" presetSubtype="0">
                                  <p:stCondLst>
                                    <p:cond delay="200"/>
                                  </p:stCondLst>
                                  <p:childTnLst>
                                    <p:set>
                                      <p:cBhvr>
                                        <p:cTn dur="1" fill="hold" id="61">
                                          <p:stCondLst>
                                            <p:cond delay="0"/>
                                          </p:stCondLst>
                                        </p:cTn>
                                        <p:tgtEl>
                                          <p:spTgt spid="117">
                                            <p:txEl>
                                              <p:pRg end="0" st="0"/>
                                            </p:txEl>
                                          </p:spTgt>
                                        </p:tgtEl>
                                        <p:attrNameLst>
                                          <p:attrName>style.visibility</p:attrName>
                                        </p:attrNameLst>
                                      </p:cBhvr>
                                      <p:to>
                                        <p:strVal val="visible"/>
                                      </p:to>
                                    </p:set>
                                    <p:anim calcmode="lin" valueType="num">
                                      <p:cBhvr>
                                        <p:cTn dur="500" fill="hold" id="62"/>
                                        <p:tgtEl>
                                          <p:spTgt spid="117">
                                            <p:txEl>
                                              <p:pRg end="0" st="0"/>
                                            </p:txEl>
                                          </p:spTgt>
                                        </p:tgtEl>
                                        <p:attrNameLst>
                                          <p:attrName>ppt_w</p:attrName>
                                        </p:attrNameLst>
                                      </p:cBhvr>
                                      <p:tavLst>
                                        <p:tav tm="0">
                                          <p:val>
                                            <p:fltVal val="0"/>
                                          </p:val>
                                        </p:tav>
                                        <p:tav tm="100000">
                                          <p:val>
                                            <p:strVal val="#ppt_w"/>
                                          </p:val>
                                        </p:tav>
                                      </p:tavLst>
                                    </p:anim>
                                    <p:anim calcmode="lin" valueType="num">
                                      <p:cBhvr>
                                        <p:cTn dur="500" fill="hold" id="63"/>
                                        <p:tgtEl>
                                          <p:spTgt spid="117">
                                            <p:txEl>
                                              <p:pRg end="0" st="0"/>
                                            </p:txEl>
                                          </p:spTgt>
                                        </p:tgtEl>
                                        <p:attrNameLst>
                                          <p:attrName>ppt_h</p:attrName>
                                        </p:attrNameLst>
                                      </p:cBhvr>
                                      <p:tavLst>
                                        <p:tav tm="0">
                                          <p:val>
                                            <p:fltVal val="0"/>
                                          </p:val>
                                        </p:tav>
                                        <p:tav tm="100000">
                                          <p:val>
                                            <p:strVal val="#ppt_h"/>
                                          </p:val>
                                        </p:tav>
                                      </p:tavLst>
                                    </p:anim>
                                    <p:animEffect filter="fade" transition="in">
                                      <p:cBhvr>
                                        <p:cTn dur="500" id="64"/>
                                        <p:tgtEl>
                                          <p:spTgt spid="117">
                                            <p:txEl>
                                              <p:pRg end="0" st="0"/>
                                            </p:txEl>
                                          </p:spTgt>
                                        </p:tgtEl>
                                      </p:cBhvr>
                                    </p:animEffect>
                                  </p:childTnLst>
                                </p:cTn>
                              </p:par>
                              <p:par>
                                <p:cTn fill="hold" grpId="0" id="65" nodeType="withEffect" presetClass="entr" presetID="53" presetSubtype="0">
                                  <p:stCondLst>
                                    <p:cond delay="200"/>
                                  </p:stCondLst>
                                  <p:childTnLst>
                                    <p:set>
                                      <p:cBhvr>
                                        <p:cTn dur="1" fill="hold" id="66">
                                          <p:stCondLst>
                                            <p:cond delay="0"/>
                                          </p:stCondLst>
                                        </p:cTn>
                                        <p:tgtEl>
                                          <p:spTgt spid="118">
                                            <p:txEl>
                                              <p:pRg end="0" st="0"/>
                                            </p:txEl>
                                          </p:spTgt>
                                        </p:tgtEl>
                                        <p:attrNameLst>
                                          <p:attrName>style.visibility</p:attrName>
                                        </p:attrNameLst>
                                      </p:cBhvr>
                                      <p:to>
                                        <p:strVal val="visible"/>
                                      </p:to>
                                    </p:set>
                                    <p:anim calcmode="lin" valueType="num">
                                      <p:cBhvr>
                                        <p:cTn dur="500" fill="hold" id="67"/>
                                        <p:tgtEl>
                                          <p:spTgt spid="118">
                                            <p:txEl>
                                              <p:pRg end="0" st="0"/>
                                            </p:txEl>
                                          </p:spTgt>
                                        </p:tgtEl>
                                        <p:attrNameLst>
                                          <p:attrName>ppt_w</p:attrName>
                                        </p:attrNameLst>
                                      </p:cBhvr>
                                      <p:tavLst>
                                        <p:tav tm="0">
                                          <p:val>
                                            <p:fltVal val="0"/>
                                          </p:val>
                                        </p:tav>
                                        <p:tav tm="100000">
                                          <p:val>
                                            <p:strVal val="#ppt_w"/>
                                          </p:val>
                                        </p:tav>
                                      </p:tavLst>
                                    </p:anim>
                                    <p:anim calcmode="lin" valueType="num">
                                      <p:cBhvr>
                                        <p:cTn dur="500" fill="hold" id="68"/>
                                        <p:tgtEl>
                                          <p:spTgt spid="118">
                                            <p:txEl>
                                              <p:pRg end="0" st="0"/>
                                            </p:txEl>
                                          </p:spTgt>
                                        </p:tgtEl>
                                        <p:attrNameLst>
                                          <p:attrName>ppt_h</p:attrName>
                                        </p:attrNameLst>
                                      </p:cBhvr>
                                      <p:tavLst>
                                        <p:tav tm="0">
                                          <p:val>
                                            <p:fltVal val="0"/>
                                          </p:val>
                                        </p:tav>
                                        <p:tav tm="100000">
                                          <p:val>
                                            <p:strVal val="#ppt_h"/>
                                          </p:val>
                                        </p:tav>
                                      </p:tavLst>
                                    </p:anim>
                                    <p:animEffect filter="fade" transition="in">
                                      <p:cBhvr>
                                        <p:cTn dur="500" id="69"/>
                                        <p:tgtEl>
                                          <p:spTgt spid="118">
                                            <p:txEl>
                                              <p:pRg end="0" st="0"/>
                                            </p:txEl>
                                          </p:spTgt>
                                        </p:tgtEl>
                                      </p:cBhvr>
                                    </p:animEffect>
                                  </p:childTnLst>
                                </p:cTn>
                              </p:par>
                              <p:par>
                                <p:cTn fill="hold" grpId="0" id="70" nodeType="withEffect" presetClass="entr" presetID="23" presetSubtype="16">
                                  <p:stCondLst>
                                    <p:cond delay="200"/>
                                  </p:stCondLst>
                                  <p:childTnLst>
                                    <p:set>
                                      <p:cBhvr>
                                        <p:cTn dur="1" fill="hold" id="71">
                                          <p:stCondLst>
                                            <p:cond delay="0"/>
                                          </p:stCondLst>
                                        </p:cTn>
                                        <p:tgtEl>
                                          <p:spTgt spid="119">
                                            <p:txEl>
                                              <p:pRg end="0" st="0"/>
                                            </p:txEl>
                                          </p:spTgt>
                                        </p:tgtEl>
                                        <p:attrNameLst>
                                          <p:attrName>style.visibility</p:attrName>
                                        </p:attrNameLst>
                                      </p:cBhvr>
                                      <p:to>
                                        <p:strVal val="visible"/>
                                      </p:to>
                                    </p:set>
                                    <p:anim calcmode="lin" valueType="num">
                                      <p:cBhvr>
                                        <p:cTn dur="500" fill="hold" id="72"/>
                                        <p:tgtEl>
                                          <p:spTgt spid="119">
                                            <p:txEl>
                                              <p:pRg end="0" st="0"/>
                                            </p:txEl>
                                          </p:spTgt>
                                        </p:tgtEl>
                                        <p:attrNameLst>
                                          <p:attrName>ppt_w</p:attrName>
                                        </p:attrNameLst>
                                      </p:cBhvr>
                                      <p:tavLst>
                                        <p:tav tm="0">
                                          <p:val>
                                            <p:fltVal val="0"/>
                                          </p:val>
                                        </p:tav>
                                        <p:tav tm="100000">
                                          <p:val>
                                            <p:strVal val="#ppt_w"/>
                                          </p:val>
                                        </p:tav>
                                      </p:tavLst>
                                    </p:anim>
                                    <p:anim calcmode="lin" valueType="num">
                                      <p:cBhvr>
                                        <p:cTn dur="500" fill="hold" id="73"/>
                                        <p:tgtEl>
                                          <p:spTgt spid="119">
                                            <p:txEl>
                                              <p:pRg end="0" st="0"/>
                                            </p:txEl>
                                          </p:spTgt>
                                        </p:tgtEl>
                                        <p:attrNameLst>
                                          <p:attrName>ppt_h</p:attrName>
                                        </p:attrNameLst>
                                      </p:cBhvr>
                                      <p:tavLst>
                                        <p:tav tm="0">
                                          <p:val>
                                            <p:fltVal val="0"/>
                                          </p:val>
                                        </p:tav>
                                        <p:tav tm="100000">
                                          <p:val>
                                            <p:strVal val="#ppt_h"/>
                                          </p:val>
                                        </p:tav>
                                      </p:tavLst>
                                    </p:anim>
                                  </p:childTnLst>
                                </p:cTn>
                              </p:par>
                              <p:par>
                                <p:cTn fill="hold" grpId="0" id="74" nodeType="withEffect" presetClass="entr" presetID="53" presetSubtype="0">
                                  <p:stCondLst>
                                    <p:cond delay="200"/>
                                  </p:stCondLst>
                                  <p:childTnLst>
                                    <p:set>
                                      <p:cBhvr>
                                        <p:cTn dur="1" fill="hold" id="75">
                                          <p:stCondLst>
                                            <p:cond delay="0"/>
                                          </p:stCondLst>
                                        </p:cTn>
                                        <p:tgtEl>
                                          <p:spTgt spid="120"/>
                                        </p:tgtEl>
                                        <p:attrNameLst>
                                          <p:attrName>style.visibility</p:attrName>
                                        </p:attrNameLst>
                                      </p:cBhvr>
                                      <p:to>
                                        <p:strVal val="visible"/>
                                      </p:to>
                                    </p:set>
                                    <p:anim calcmode="lin" valueType="num">
                                      <p:cBhvr>
                                        <p:cTn dur="500" fill="hold" id="76"/>
                                        <p:tgtEl>
                                          <p:spTgt spid="120"/>
                                        </p:tgtEl>
                                        <p:attrNameLst>
                                          <p:attrName>ppt_w</p:attrName>
                                        </p:attrNameLst>
                                      </p:cBhvr>
                                      <p:tavLst>
                                        <p:tav tm="0">
                                          <p:val>
                                            <p:fltVal val="0"/>
                                          </p:val>
                                        </p:tav>
                                        <p:tav tm="100000">
                                          <p:val>
                                            <p:strVal val="#ppt_w"/>
                                          </p:val>
                                        </p:tav>
                                      </p:tavLst>
                                    </p:anim>
                                    <p:anim calcmode="lin" valueType="num">
                                      <p:cBhvr>
                                        <p:cTn dur="500" fill="hold" id="77"/>
                                        <p:tgtEl>
                                          <p:spTgt spid="120"/>
                                        </p:tgtEl>
                                        <p:attrNameLst>
                                          <p:attrName>ppt_h</p:attrName>
                                        </p:attrNameLst>
                                      </p:cBhvr>
                                      <p:tavLst>
                                        <p:tav tm="0">
                                          <p:val>
                                            <p:fltVal val="0"/>
                                          </p:val>
                                        </p:tav>
                                        <p:tav tm="100000">
                                          <p:val>
                                            <p:strVal val="#ppt_h"/>
                                          </p:val>
                                        </p:tav>
                                      </p:tavLst>
                                    </p:anim>
                                    <p:animEffect filter="fade" transition="in">
                                      <p:cBhvr>
                                        <p:cTn dur="500" id="78"/>
                                        <p:tgtEl>
                                          <p:spTgt spid="120"/>
                                        </p:tgtEl>
                                      </p:cBhvr>
                                    </p:animEffect>
                                  </p:childTnLst>
                                </p:cTn>
                              </p:par>
                              <p:par>
                                <p:cTn fill="hold" grpId="0" id="79" nodeType="withEffect" presetClass="entr" presetID="53" presetSubtype="0">
                                  <p:stCondLst>
                                    <p:cond delay="200"/>
                                  </p:stCondLst>
                                  <p:childTnLst>
                                    <p:set>
                                      <p:cBhvr>
                                        <p:cTn dur="1" fill="hold" id="80">
                                          <p:stCondLst>
                                            <p:cond delay="0"/>
                                          </p:stCondLst>
                                        </p:cTn>
                                        <p:tgtEl>
                                          <p:spTgt spid="121">
                                            <p:bg/>
                                          </p:spTgt>
                                        </p:tgtEl>
                                        <p:attrNameLst>
                                          <p:attrName>style.visibility</p:attrName>
                                        </p:attrNameLst>
                                      </p:cBhvr>
                                      <p:to>
                                        <p:strVal val="visible"/>
                                      </p:to>
                                    </p:set>
                                    <p:anim calcmode="lin" valueType="num">
                                      <p:cBhvr>
                                        <p:cTn dur="500" fill="hold" id="81"/>
                                        <p:tgtEl>
                                          <p:spTgt spid="121">
                                            <p:bg/>
                                          </p:spTgt>
                                        </p:tgtEl>
                                        <p:attrNameLst>
                                          <p:attrName>ppt_w</p:attrName>
                                        </p:attrNameLst>
                                      </p:cBhvr>
                                      <p:tavLst>
                                        <p:tav tm="0">
                                          <p:val>
                                            <p:fltVal val="0"/>
                                          </p:val>
                                        </p:tav>
                                        <p:tav tm="100000">
                                          <p:val>
                                            <p:strVal val="#ppt_w"/>
                                          </p:val>
                                        </p:tav>
                                      </p:tavLst>
                                    </p:anim>
                                    <p:anim calcmode="lin" valueType="num">
                                      <p:cBhvr>
                                        <p:cTn dur="500" fill="hold" id="82"/>
                                        <p:tgtEl>
                                          <p:spTgt spid="121">
                                            <p:bg/>
                                          </p:spTgt>
                                        </p:tgtEl>
                                        <p:attrNameLst>
                                          <p:attrName>ppt_h</p:attrName>
                                        </p:attrNameLst>
                                      </p:cBhvr>
                                      <p:tavLst>
                                        <p:tav tm="0">
                                          <p:val>
                                            <p:fltVal val="0"/>
                                          </p:val>
                                        </p:tav>
                                        <p:tav tm="100000">
                                          <p:val>
                                            <p:strVal val="#ppt_h"/>
                                          </p:val>
                                        </p:tav>
                                      </p:tavLst>
                                    </p:anim>
                                    <p:animEffect filter="fade" transition="in">
                                      <p:cBhvr>
                                        <p:cTn dur="500" id="83"/>
                                        <p:tgtEl>
                                          <p:spTgt spid="121">
                                            <p:bg/>
                                          </p:spTgt>
                                        </p:tgtEl>
                                      </p:cBhvr>
                                    </p:animEffect>
                                  </p:childTnLst>
                                </p:cTn>
                              </p:par>
                              <p:par>
                                <p:cTn fill="hold" grpId="0" id="84" nodeType="withEffect" presetClass="entr" presetID="53" presetSubtype="0">
                                  <p:stCondLst>
                                    <p:cond delay="200"/>
                                  </p:stCondLst>
                                  <p:childTnLst>
                                    <p:set>
                                      <p:cBhvr>
                                        <p:cTn dur="1" fill="hold" id="85">
                                          <p:stCondLst>
                                            <p:cond delay="0"/>
                                          </p:stCondLst>
                                        </p:cTn>
                                        <p:tgtEl>
                                          <p:spTgt spid="121">
                                            <p:txEl>
                                              <p:pRg end="0" st="0"/>
                                            </p:txEl>
                                          </p:spTgt>
                                        </p:tgtEl>
                                        <p:attrNameLst>
                                          <p:attrName>style.visibility</p:attrName>
                                        </p:attrNameLst>
                                      </p:cBhvr>
                                      <p:to>
                                        <p:strVal val="visible"/>
                                      </p:to>
                                    </p:set>
                                    <p:anim calcmode="lin" valueType="num">
                                      <p:cBhvr>
                                        <p:cTn dur="500" fill="hold" id="86"/>
                                        <p:tgtEl>
                                          <p:spTgt spid="121">
                                            <p:txEl>
                                              <p:pRg end="0" st="0"/>
                                            </p:txEl>
                                          </p:spTgt>
                                        </p:tgtEl>
                                        <p:attrNameLst>
                                          <p:attrName>ppt_w</p:attrName>
                                        </p:attrNameLst>
                                      </p:cBhvr>
                                      <p:tavLst>
                                        <p:tav tm="0">
                                          <p:val>
                                            <p:fltVal val="0"/>
                                          </p:val>
                                        </p:tav>
                                        <p:tav tm="100000">
                                          <p:val>
                                            <p:strVal val="#ppt_w"/>
                                          </p:val>
                                        </p:tav>
                                      </p:tavLst>
                                    </p:anim>
                                    <p:anim calcmode="lin" valueType="num">
                                      <p:cBhvr>
                                        <p:cTn dur="500" fill="hold" id="87"/>
                                        <p:tgtEl>
                                          <p:spTgt spid="121">
                                            <p:txEl>
                                              <p:pRg end="0" st="0"/>
                                            </p:txEl>
                                          </p:spTgt>
                                        </p:tgtEl>
                                        <p:attrNameLst>
                                          <p:attrName>ppt_h</p:attrName>
                                        </p:attrNameLst>
                                      </p:cBhvr>
                                      <p:tavLst>
                                        <p:tav tm="0">
                                          <p:val>
                                            <p:fltVal val="0"/>
                                          </p:val>
                                        </p:tav>
                                        <p:tav tm="100000">
                                          <p:val>
                                            <p:strVal val="#ppt_h"/>
                                          </p:val>
                                        </p:tav>
                                      </p:tavLst>
                                    </p:anim>
                                    <p:animEffect filter="fade" transition="in">
                                      <p:cBhvr>
                                        <p:cTn dur="500" id="88"/>
                                        <p:tgtEl>
                                          <p:spTgt spid="121">
                                            <p:txEl>
                                              <p:pRg end="0" st="0"/>
                                            </p:txEl>
                                          </p:spTgt>
                                        </p:tgtEl>
                                      </p:cBhvr>
                                    </p:animEffect>
                                  </p:childTnLst>
                                </p:cTn>
                              </p:par>
                              <p:par>
                                <p:cTn fill="hold" grpId="0" id="89" nodeType="withEffect" presetClass="entr" presetID="53" presetSubtype="0">
                                  <p:stCondLst>
                                    <p:cond delay="200"/>
                                  </p:stCondLst>
                                  <p:childTnLst>
                                    <p:set>
                                      <p:cBhvr>
                                        <p:cTn dur="1" fill="hold" id="90">
                                          <p:stCondLst>
                                            <p:cond delay="0"/>
                                          </p:stCondLst>
                                        </p:cTn>
                                        <p:tgtEl>
                                          <p:spTgt spid="122">
                                            <p:txEl>
                                              <p:pRg end="0" st="0"/>
                                            </p:txEl>
                                          </p:spTgt>
                                        </p:tgtEl>
                                        <p:attrNameLst>
                                          <p:attrName>style.visibility</p:attrName>
                                        </p:attrNameLst>
                                      </p:cBhvr>
                                      <p:to>
                                        <p:strVal val="visible"/>
                                      </p:to>
                                    </p:set>
                                    <p:anim calcmode="lin" valueType="num">
                                      <p:cBhvr>
                                        <p:cTn dur="500" fill="hold" id="91"/>
                                        <p:tgtEl>
                                          <p:spTgt spid="122">
                                            <p:txEl>
                                              <p:pRg end="0" st="0"/>
                                            </p:txEl>
                                          </p:spTgt>
                                        </p:tgtEl>
                                        <p:attrNameLst>
                                          <p:attrName>ppt_w</p:attrName>
                                        </p:attrNameLst>
                                      </p:cBhvr>
                                      <p:tavLst>
                                        <p:tav tm="0">
                                          <p:val>
                                            <p:fltVal val="0"/>
                                          </p:val>
                                        </p:tav>
                                        <p:tav tm="100000">
                                          <p:val>
                                            <p:strVal val="#ppt_w"/>
                                          </p:val>
                                        </p:tav>
                                      </p:tavLst>
                                    </p:anim>
                                    <p:anim calcmode="lin" valueType="num">
                                      <p:cBhvr>
                                        <p:cTn dur="500" fill="hold" id="92"/>
                                        <p:tgtEl>
                                          <p:spTgt spid="122">
                                            <p:txEl>
                                              <p:pRg end="0" st="0"/>
                                            </p:txEl>
                                          </p:spTgt>
                                        </p:tgtEl>
                                        <p:attrNameLst>
                                          <p:attrName>ppt_h</p:attrName>
                                        </p:attrNameLst>
                                      </p:cBhvr>
                                      <p:tavLst>
                                        <p:tav tm="0">
                                          <p:val>
                                            <p:fltVal val="0"/>
                                          </p:val>
                                        </p:tav>
                                        <p:tav tm="100000">
                                          <p:val>
                                            <p:strVal val="#ppt_h"/>
                                          </p:val>
                                        </p:tav>
                                      </p:tavLst>
                                    </p:anim>
                                    <p:animEffect filter="fade" transition="in">
                                      <p:cBhvr>
                                        <p:cTn dur="500" id="93"/>
                                        <p:tgtEl>
                                          <p:spTgt spid="122">
                                            <p:txEl>
                                              <p:pRg end="0" st="0"/>
                                            </p:txEl>
                                          </p:spTgt>
                                        </p:tgtEl>
                                      </p:cBhvr>
                                    </p:animEffect>
                                  </p:childTnLst>
                                </p:cTn>
                              </p:par>
                              <p:par>
                                <p:cTn fill="hold" grpId="0" id="94" nodeType="withEffect" presetClass="entr" presetID="23" presetSubtype="16">
                                  <p:stCondLst>
                                    <p:cond delay="200"/>
                                  </p:stCondLst>
                                  <p:childTnLst>
                                    <p:set>
                                      <p:cBhvr>
                                        <p:cTn dur="1" fill="hold" id="95">
                                          <p:stCondLst>
                                            <p:cond delay="0"/>
                                          </p:stCondLst>
                                        </p:cTn>
                                        <p:tgtEl>
                                          <p:spTgt spid="123">
                                            <p:txEl>
                                              <p:pRg end="0" st="0"/>
                                            </p:txEl>
                                          </p:spTgt>
                                        </p:tgtEl>
                                        <p:attrNameLst>
                                          <p:attrName>style.visibility</p:attrName>
                                        </p:attrNameLst>
                                      </p:cBhvr>
                                      <p:to>
                                        <p:strVal val="visible"/>
                                      </p:to>
                                    </p:set>
                                    <p:anim calcmode="lin" valueType="num">
                                      <p:cBhvr>
                                        <p:cTn dur="500" fill="hold" id="96"/>
                                        <p:tgtEl>
                                          <p:spTgt spid="123">
                                            <p:txEl>
                                              <p:pRg end="0" st="0"/>
                                            </p:txEl>
                                          </p:spTgt>
                                        </p:tgtEl>
                                        <p:attrNameLst>
                                          <p:attrName>ppt_w</p:attrName>
                                        </p:attrNameLst>
                                      </p:cBhvr>
                                      <p:tavLst>
                                        <p:tav tm="0">
                                          <p:val>
                                            <p:fltVal val="0"/>
                                          </p:val>
                                        </p:tav>
                                        <p:tav tm="100000">
                                          <p:val>
                                            <p:strVal val="#ppt_w"/>
                                          </p:val>
                                        </p:tav>
                                      </p:tavLst>
                                    </p:anim>
                                    <p:anim calcmode="lin" valueType="num">
                                      <p:cBhvr>
                                        <p:cTn dur="500" fill="hold" id="97"/>
                                        <p:tgtEl>
                                          <p:spTgt spid="123">
                                            <p:txEl>
                                              <p:pRg end="0" st="0"/>
                                            </p:txEl>
                                          </p:spTgt>
                                        </p:tgtEl>
                                        <p:attrNameLst>
                                          <p:attrName>ppt_h</p:attrName>
                                        </p:attrNameLst>
                                      </p:cBhvr>
                                      <p:tavLst>
                                        <p:tav tm="0">
                                          <p:val>
                                            <p:fltVal val="0"/>
                                          </p:val>
                                        </p:tav>
                                        <p:tav tm="100000">
                                          <p:val>
                                            <p:strVal val="#ppt_h"/>
                                          </p:val>
                                        </p:tav>
                                      </p:tavLst>
                                    </p:anim>
                                  </p:childTnLst>
                                </p:cTn>
                              </p:par>
                              <p:par>
                                <p:cTn fill="hold" grpId="0" id="98" nodeType="withEffect" presetClass="entr" presetID="53" presetSubtype="0">
                                  <p:stCondLst>
                                    <p:cond delay="200"/>
                                  </p:stCondLst>
                                  <p:childTnLst>
                                    <p:set>
                                      <p:cBhvr>
                                        <p:cTn dur="1" fill="hold" id="99">
                                          <p:stCondLst>
                                            <p:cond delay="0"/>
                                          </p:stCondLst>
                                        </p:cTn>
                                        <p:tgtEl>
                                          <p:spTgt spid="124"/>
                                        </p:tgtEl>
                                        <p:attrNameLst>
                                          <p:attrName>style.visibility</p:attrName>
                                        </p:attrNameLst>
                                      </p:cBhvr>
                                      <p:to>
                                        <p:strVal val="visible"/>
                                      </p:to>
                                    </p:set>
                                    <p:anim calcmode="lin" valueType="num">
                                      <p:cBhvr>
                                        <p:cTn dur="500" fill="hold" id="100"/>
                                        <p:tgtEl>
                                          <p:spTgt spid="124"/>
                                        </p:tgtEl>
                                        <p:attrNameLst>
                                          <p:attrName>ppt_w</p:attrName>
                                        </p:attrNameLst>
                                      </p:cBhvr>
                                      <p:tavLst>
                                        <p:tav tm="0">
                                          <p:val>
                                            <p:fltVal val="0"/>
                                          </p:val>
                                        </p:tav>
                                        <p:tav tm="100000">
                                          <p:val>
                                            <p:strVal val="#ppt_w"/>
                                          </p:val>
                                        </p:tav>
                                      </p:tavLst>
                                    </p:anim>
                                    <p:anim calcmode="lin" valueType="num">
                                      <p:cBhvr>
                                        <p:cTn dur="500" fill="hold" id="101"/>
                                        <p:tgtEl>
                                          <p:spTgt spid="124"/>
                                        </p:tgtEl>
                                        <p:attrNameLst>
                                          <p:attrName>ppt_h</p:attrName>
                                        </p:attrNameLst>
                                      </p:cBhvr>
                                      <p:tavLst>
                                        <p:tav tm="0">
                                          <p:val>
                                            <p:fltVal val="0"/>
                                          </p:val>
                                        </p:tav>
                                        <p:tav tm="100000">
                                          <p:val>
                                            <p:strVal val="#ppt_h"/>
                                          </p:val>
                                        </p:tav>
                                      </p:tavLst>
                                    </p:anim>
                                    <p:animEffect filter="fade" transition="in">
                                      <p:cBhvr>
                                        <p:cTn dur="500" id="102"/>
                                        <p:tgtEl>
                                          <p:spTgt spid="124"/>
                                        </p:tgtEl>
                                      </p:cBhvr>
                                    </p:animEffect>
                                  </p:childTnLst>
                                </p:cTn>
                              </p:par>
                              <p:par>
                                <p:cTn fill="hold" grpId="0" id="103" nodeType="withEffect" presetClass="entr" presetID="53" presetSubtype="0">
                                  <p:stCondLst>
                                    <p:cond delay="200"/>
                                  </p:stCondLst>
                                  <p:childTnLst>
                                    <p:set>
                                      <p:cBhvr>
                                        <p:cTn dur="1" fill="hold" id="104">
                                          <p:stCondLst>
                                            <p:cond delay="0"/>
                                          </p:stCondLst>
                                        </p:cTn>
                                        <p:tgtEl>
                                          <p:spTgt spid="125">
                                            <p:txEl>
                                              <p:pRg end="0" st="0"/>
                                            </p:txEl>
                                          </p:spTgt>
                                        </p:tgtEl>
                                        <p:attrNameLst>
                                          <p:attrName>style.visibility</p:attrName>
                                        </p:attrNameLst>
                                      </p:cBhvr>
                                      <p:to>
                                        <p:strVal val="visible"/>
                                      </p:to>
                                    </p:set>
                                    <p:anim calcmode="lin" valueType="num">
                                      <p:cBhvr>
                                        <p:cTn dur="500" fill="hold" id="105"/>
                                        <p:tgtEl>
                                          <p:spTgt spid="125">
                                            <p:txEl>
                                              <p:pRg end="0" st="0"/>
                                            </p:txEl>
                                          </p:spTgt>
                                        </p:tgtEl>
                                        <p:attrNameLst>
                                          <p:attrName>ppt_w</p:attrName>
                                        </p:attrNameLst>
                                      </p:cBhvr>
                                      <p:tavLst>
                                        <p:tav tm="0">
                                          <p:val>
                                            <p:fltVal val="0"/>
                                          </p:val>
                                        </p:tav>
                                        <p:tav tm="100000">
                                          <p:val>
                                            <p:strVal val="#ppt_w"/>
                                          </p:val>
                                        </p:tav>
                                      </p:tavLst>
                                    </p:anim>
                                    <p:anim calcmode="lin" valueType="num">
                                      <p:cBhvr>
                                        <p:cTn dur="500" fill="hold" id="106"/>
                                        <p:tgtEl>
                                          <p:spTgt spid="125">
                                            <p:txEl>
                                              <p:pRg end="0" st="0"/>
                                            </p:txEl>
                                          </p:spTgt>
                                        </p:tgtEl>
                                        <p:attrNameLst>
                                          <p:attrName>ppt_h</p:attrName>
                                        </p:attrNameLst>
                                      </p:cBhvr>
                                      <p:tavLst>
                                        <p:tav tm="0">
                                          <p:val>
                                            <p:fltVal val="0"/>
                                          </p:val>
                                        </p:tav>
                                        <p:tav tm="100000">
                                          <p:val>
                                            <p:strVal val="#ppt_h"/>
                                          </p:val>
                                        </p:tav>
                                      </p:tavLst>
                                    </p:anim>
                                    <p:animEffect filter="fade" transition="in">
                                      <p:cBhvr>
                                        <p:cTn dur="500" id="107"/>
                                        <p:tgtEl>
                                          <p:spTgt spid="125">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10"/>
      <p:bldP build="p" grpId="0" spid="111"/>
      <p:bldP grpId="0" spid="112"/>
      <p:bldP build="p" grpId="0" spid="113"/>
      <p:bldP build="p" grpId="0" spid="114"/>
      <p:bldP build="p" grpId="0" spid="115"/>
      <p:bldP grpId="0" spid="116"/>
      <p:bldP build="p" grpId="0" spid="117"/>
      <p:bldP build="p" grpId="0" spid="118"/>
      <p:bldP build="p" grpId="0" spid="119"/>
      <p:bldP grpId="0" spid="120"/>
      <p:bldP animBg="1" build="p" grpId="0" spid="121" uiExpand="1"/>
      <p:bldP build="p" grpId="0" spid="122"/>
      <p:bldP build="p" grpId="0" spid="123"/>
      <p:bldP grpId="0" spid="124"/>
      <p:bldP build="p" grpId="0" spid="125"/>
      <p:bldP grpId="0" spid="26"/>
      <p:bldP grpId="0" spid="29"/>
    </p:bldLst>
  </p:timing>
  <p:extLst mod="1">
    <p:ext uri="{E180D4A7-C9FB-4DFB-919C-405C955672EB}">
      <p14:showEvtLst>
        <p14:playEvt objId="34" time="1315"/>
        <p14:stopEvt objId="34" time="2060"/>
      </p14:showEvtLst>
    </p:ext>
  </p:extLst>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6" name="Group 1"/>
          <p:cNvGrpSpPr/>
          <p:nvPr/>
        </p:nvGrpSpPr>
        <p:grpSpPr>
          <a:xfrm>
            <a:off x="3408204" y="1604139"/>
            <a:ext cx="2164715" cy="2152864"/>
            <a:chExt cx="6753151" cy="6746917"/>
          </a:xfrm>
          <a:solidFill>
            <a:srgbClr val="0070C0"/>
          </a:solidFill>
        </p:grpSpPr>
        <p:sp>
          <p:nvSpPr>
            <p:cNvPr id="67" name="AutoShape 2"/>
            <p:cNvSpPr/>
            <p:nvPr/>
          </p:nvSpPr>
          <p:spPr bwMode="auto">
            <a:xfrm>
              <a:off x="0" y="0"/>
              <a:ext cx="6753151" cy="6746917"/>
            </a:xfrm>
            <a:custGeom>
              <a:gdLst>
                <a:gd fmla="*/ 3376405 w 19777" name="T0"/>
                <a:gd fmla="*/ 3680572 h 19739" name="T1"/>
                <a:gd fmla="*/ 3376405 w 19777" name="T2"/>
                <a:gd fmla="*/ 3680572 h 19739" name="T3"/>
                <a:gd fmla="*/ 3376405 w 19777" name="T4"/>
                <a:gd fmla="*/ 3680572 h 19739" name="T5"/>
                <a:gd fmla="*/ 3376405 w 19777" name="T6"/>
                <a:gd fmla="*/ 3680572 h 1973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739" w="19777">
                  <a:moveTo>
                    <a:pt x="17933" y="-1"/>
                  </a:moveTo>
                  <a:lnTo>
                    <a:pt x="15856" y="2079"/>
                  </a:lnTo>
                  <a:cubicBezTo>
                    <a:pt x="11992" y="-899"/>
                    <a:pt x="6427" y="-621"/>
                    <a:pt x="2885" y="2921"/>
                  </a:cubicBezTo>
                  <a:cubicBezTo>
                    <a:pt x="-962" y="6768"/>
                    <a:pt x="-962" y="13006"/>
                    <a:pt x="2885" y="16853"/>
                  </a:cubicBezTo>
                  <a:cubicBezTo>
                    <a:pt x="6733" y="20700"/>
                    <a:pt x="12971" y="20701"/>
                    <a:pt x="16819" y="16853"/>
                  </a:cubicBezTo>
                  <a:cubicBezTo>
                    <a:pt x="20348" y="13324"/>
                    <a:pt x="20637" y="7786"/>
                    <a:pt x="17693" y="3924"/>
                  </a:cubicBezTo>
                  <a:lnTo>
                    <a:pt x="19777" y="1836"/>
                  </a:lnTo>
                  <a:lnTo>
                    <a:pt x="19694" y="76"/>
                  </a:lnTo>
                  <a:lnTo>
                    <a:pt x="17933" y="-1"/>
                  </a:lnTo>
                  <a:close/>
                </a:path>
              </a:pathLst>
            </a:custGeom>
            <a:grpFill/>
            <a:ln>
              <a:noFill/>
            </a:ln>
            <a:effectLst/>
            <a:extLst>
              <a:ext uri="{91240B29-F687-4F45-9708-019B960494DF}">
                <a14:hiddenLine w="12700">
                  <a:solidFill>
                    <a:srgbClr val="000000"/>
                  </a:solidFill>
                  <a:prstDash val="solid"/>
                  <a:miter lim="0"/>
                  <a:headEnd/>
                  <a:tailEnd/>
                </a14:hiddenLine>
              </a:ext>
            </a:extLst>
          </p:spPr>
          <p:txBody>
            <a:bodyPr bIns="20936" lIns="20936" rIns="20936" tIns="20936"/>
            <a:lstStyle/>
            <a:p>
              <a:pPr eaLnBrk="1" hangingPunct="1">
                <a:lnSpc>
                  <a:spcPct val="120000"/>
                </a:lnSpc>
                <a:defRPr/>
              </a:pPr>
              <a:endParaRPr altLang="en-US" lang="zh-CN" noProof="1" sz="1100">
                <a:latin charset="0" pitchFamily="34" typeface="Arial"/>
                <a:ea charset="-122" panose="020b0503020204020204" pitchFamily="34" typeface="微软雅黑"/>
                <a:sym charset="0" pitchFamily="34" typeface="Arial"/>
              </a:endParaRPr>
            </a:p>
          </p:txBody>
        </p:sp>
        <p:sp>
          <p:nvSpPr>
            <p:cNvPr id="68" name="AutoShape 3"/>
            <p:cNvSpPr/>
            <p:nvPr/>
          </p:nvSpPr>
          <p:spPr bwMode="auto">
            <a:xfrm>
              <a:off x="246135" y="256563"/>
              <a:ext cx="6250479" cy="6251127"/>
            </a:xfrm>
            <a:custGeom>
              <a:gdLst>
                <a:gd fmla="*/ 3125594 w 19679" name="T0"/>
                <a:gd fmla="*/ 3430938 h 19679" name="T1"/>
                <a:gd fmla="*/ 3125594 w 19679" name="T2"/>
                <a:gd fmla="*/ 3430938 h 19679" name="T3"/>
                <a:gd fmla="*/ 3125594 w 19679" name="T4"/>
                <a:gd fmla="*/ 3430938 h 19679" name="T5"/>
                <a:gd fmla="*/ 3125594 w 19679" name="T6"/>
                <a:gd fmla="*/ 3430938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eaLnBrk="1" hangingPunct="1">
                <a:lnSpc>
                  <a:spcPct val="120000"/>
                </a:lnSpc>
                <a:defRPr/>
              </a:pPr>
              <a:endParaRPr altLang="en-US" lang="zh-CN" noProof="1" sz="1100">
                <a:latin charset="0" pitchFamily="34" typeface="Arial"/>
                <a:ea charset="-122" panose="020b0503020204020204" pitchFamily="34" typeface="微软雅黑"/>
                <a:sym charset="0" pitchFamily="34" typeface="Arial"/>
              </a:endParaRPr>
            </a:p>
          </p:txBody>
        </p:sp>
        <p:sp>
          <p:nvSpPr>
            <p:cNvPr id="69" name="Line 4"/>
            <p:cNvSpPr>
              <a:spLocks noChangeShapeType="1"/>
            </p:cNvSpPr>
            <p:nvPr/>
          </p:nvSpPr>
          <p:spPr bwMode="auto">
            <a:xfrm flipH="1">
              <a:off x="5525936" y="346707"/>
              <a:ext cx="870143" cy="870236"/>
            </a:xfrm>
            <a:prstGeom prst="line">
              <a:avLst/>
            </a:prstGeom>
            <a:grpFill/>
            <a:ln cap="flat" cmpd="sng" w="63500">
              <a:solidFill>
                <a:schemeClr val="bg1"/>
              </a:solidFill>
              <a:prstDash val="solid"/>
              <a:round/>
            </a:ln>
            <a:effectLst/>
          </p:spPr>
          <p:txBody>
            <a:bodyPr anchor="ctr" bIns="0" lIns="0" rIns="0" tIns="0"/>
            <a:lstStyle/>
            <a:p>
              <a:pPr defTabSz="145990" eaLnBrk="1" hangingPunct="1">
                <a:defRPr/>
              </a:pPr>
              <a:endParaRPr lang="es-ES" noProof="1" sz="400">
                <a:solidFill>
                  <a:srgbClr val="000000"/>
                </a:solidFill>
                <a:latin charset="0" pitchFamily="34" typeface="Arial"/>
                <a:ea charset="-122" panose="020b0503020204020204" pitchFamily="34" typeface="微软雅黑"/>
                <a:sym charset="0" pitchFamily="34" typeface="Arial"/>
              </a:endParaRPr>
            </a:p>
          </p:txBody>
        </p:sp>
      </p:grpSp>
      <p:grpSp>
        <p:nvGrpSpPr>
          <p:cNvPr id="70" name="Group 5"/>
          <p:cNvGrpSpPr/>
          <p:nvPr/>
        </p:nvGrpSpPr>
        <p:grpSpPr>
          <a:xfrm>
            <a:off x="3574892" y="1774509"/>
            <a:ext cx="2438083" cy="1816548"/>
            <a:chOff x="-1" y="0"/>
            <a:chExt cx="7608239" cy="5691704"/>
          </a:xfrm>
          <a:solidFill>
            <a:srgbClr val="00AEEF"/>
          </a:solidFill>
        </p:grpSpPr>
        <p:sp>
          <p:nvSpPr>
            <p:cNvPr id="71" name="AutoShape 6"/>
            <p:cNvSpPr/>
            <p:nvPr/>
          </p:nvSpPr>
          <p:spPr bwMode="auto">
            <a:xfrm>
              <a:off x="-1" y="0"/>
              <a:ext cx="7608239" cy="5691704"/>
            </a:xfrm>
            <a:custGeom>
              <a:gdLst>
                <a:gd fmla="*/ 3804119 w 20840" name="T0"/>
                <a:gd fmla="*/ 2845714 h 20595" name="T1"/>
                <a:gd fmla="*/ 3804119 w 20840" name="T2"/>
                <a:gd fmla="*/ 2845714 h 20595" name="T3"/>
                <a:gd fmla="*/ 3804119 w 20840" name="T4"/>
                <a:gd fmla="*/ 2845714 h 20595" name="T5"/>
                <a:gd fmla="*/ 3804119 w 20840" name="T6"/>
                <a:gd fmla="*/ 2845714 h 2059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0595" w="20840">
                  <a:moveTo>
                    <a:pt x="7788" y="0"/>
                  </a:moveTo>
                  <a:cubicBezTo>
                    <a:pt x="5795" y="0"/>
                    <a:pt x="3802" y="1004"/>
                    <a:pt x="2281" y="3015"/>
                  </a:cubicBezTo>
                  <a:cubicBezTo>
                    <a:pt x="-760" y="7037"/>
                    <a:pt x="-760" y="13557"/>
                    <a:pt x="2281" y="17578"/>
                  </a:cubicBezTo>
                  <a:cubicBezTo>
                    <a:pt x="5322" y="21600"/>
                    <a:pt x="10254" y="21599"/>
                    <a:pt x="13295" y="17578"/>
                  </a:cubicBezTo>
                  <a:cubicBezTo>
                    <a:pt x="14526" y="15951"/>
                    <a:pt x="15257" y="13915"/>
                    <a:pt x="15492" y="11801"/>
                  </a:cubicBezTo>
                  <a:lnTo>
                    <a:pt x="19726" y="11801"/>
                  </a:lnTo>
                  <a:lnTo>
                    <a:pt x="20839" y="10192"/>
                  </a:lnTo>
                  <a:lnTo>
                    <a:pt x="19726" y="8584"/>
                  </a:lnTo>
                  <a:lnTo>
                    <a:pt x="15466" y="8584"/>
                  </a:lnTo>
                  <a:cubicBezTo>
                    <a:pt x="15207" y="6545"/>
                    <a:pt x="14485" y="4589"/>
                    <a:pt x="13295" y="3015"/>
                  </a:cubicBezTo>
                  <a:cubicBezTo>
                    <a:pt x="11774" y="1004"/>
                    <a:pt x="9781" y="0"/>
                    <a:pt x="7788" y="0"/>
                  </a:cubicBezTo>
                  <a:close/>
                </a:path>
              </a:pathLst>
            </a:custGeom>
            <a:grpFill/>
            <a:ln>
              <a:noFill/>
            </a:ln>
            <a:effectLst/>
            <a:extLst>
              <a:ext uri="{91240B29-F687-4F45-9708-019B960494DF}">
                <a14:hiddenLine w="12700">
                  <a:solidFill>
                    <a:srgbClr val="000000"/>
                  </a:solidFill>
                  <a:prstDash val="solid"/>
                  <a:miter lim="0"/>
                  <a:headEnd/>
                  <a:tailEnd/>
                </a14:hiddenLine>
              </a:ext>
            </a:extLst>
          </p:spPr>
          <p:txBody>
            <a:bodyPr bIns="20936" lIns="20936" rIns="20936" tIns="20936"/>
            <a:lstStyle/>
            <a:p>
              <a:pPr eaLnBrk="1" hangingPunct="1">
                <a:lnSpc>
                  <a:spcPct val="120000"/>
                </a:lnSpc>
                <a:defRPr/>
              </a:pPr>
              <a:endParaRPr altLang="en-US" lang="zh-CN" noProof="1" sz="1100">
                <a:latin charset="0" pitchFamily="34" typeface="Arial"/>
                <a:ea charset="-122" panose="020b0503020204020204" pitchFamily="34" typeface="微软雅黑"/>
                <a:sym charset="0" pitchFamily="34" typeface="Arial"/>
              </a:endParaRPr>
            </a:p>
          </p:txBody>
        </p:sp>
        <p:sp>
          <p:nvSpPr>
            <p:cNvPr id="72" name="AutoShape 7"/>
            <p:cNvSpPr/>
            <p:nvPr/>
          </p:nvSpPr>
          <p:spPr bwMode="auto">
            <a:xfrm>
              <a:off x="201128" y="221845"/>
              <a:ext cx="5260573" cy="5258415"/>
            </a:xfrm>
            <a:custGeom>
              <a:gdLst>
                <a:gd fmla="*/ 2629091 w 19679" name="T0"/>
                <a:gd fmla="*/ 2885787 h 19679" name="T1"/>
                <a:gd fmla="*/ 2629091 w 19679" name="T2"/>
                <a:gd fmla="*/ 2885787 h 19679" name="T3"/>
                <a:gd fmla="*/ 2629091 w 19679" name="T4"/>
                <a:gd fmla="*/ 2885787 h 19679" name="T5"/>
                <a:gd fmla="*/ 2629091 w 19679" name="T6"/>
                <a:gd fmla="*/ 2885787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eaLnBrk="1" hangingPunct="1">
                <a:lnSpc>
                  <a:spcPct val="120000"/>
                </a:lnSpc>
                <a:defRPr/>
              </a:pPr>
              <a:endParaRPr altLang="en-US" lang="zh-CN" noProof="1" sz="1100">
                <a:latin charset="0" pitchFamily="34" typeface="Arial"/>
                <a:ea charset="-122" panose="020b0503020204020204" pitchFamily="34" typeface="微软雅黑"/>
                <a:sym charset="0" pitchFamily="34" typeface="Arial"/>
              </a:endParaRPr>
            </a:p>
          </p:txBody>
        </p:sp>
        <p:sp>
          <p:nvSpPr>
            <p:cNvPr id="73" name="Line 8"/>
            <p:cNvSpPr>
              <a:spLocks noChangeShapeType="1"/>
            </p:cNvSpPr>
            <p:nvPr/>
          </p:nvSpPr>
          <p:spPr bwMode="auto">
            <a:xfrm flipH="1" flipV="1">
              <a:off x="5420088" y="2807722"/>
              <a:ext cx="1595164" cy="0"/>
            </a:xfrm>
            <a:prstGeom prst="line">
              <a:avLst/>
            </a:prstGeom>
            <a:grpFill/>
            <a:ln cap="flat" cmpd="sng" w="63500">
              <a:solidFill>
                <a:schemeClr val="bg1"/>
              </a:solidFill>
              <a:prstDash val="solid"/>
              <a:round/>
            </a:ln>
            <a:effectLst/>
          </p:spPr>
          <p:txBody>
            <a:bodyPr anchor="ctr" bIns="0" lIns="0" rIns="0" tIns="0"/>
            <a:lstStyle/>
            <a:p>
              <a:pPr defTabSz="145990" eaLnBrk="1" hangingPunct="1">
                <a:defRPr/>
              </a:pPr>
              <a:endParaRPr lang="es-ES" noProof="1" sz="400">
                <a:solidFill>
                  <a:srgbClr val="000000"/>
                </a:solidFill>
                <a:latin charset="0" pitchFamily="34" typeface="Arial"/>
                <a:ea charset="-122" panose="020b0503020204020204" pitchFamily="34" typeface="微软雅黑"/>
                <a:sym charset="0" pitchFamily="34" typeface="Arial"/>
              </a:endParaRPr>
            </a:p>
          </p:txBody>
        </p:sp>
      </p:grpSp>
      <p:grpSp>
        <p:nvGrpSpPr>
          <p:cNvPr id="74" name="Group 9"/>
          <p:cNvGrpSpPr/>
          <p:nvPr/>
        </p:nvGrpSpPr>
        <p:grpSpPr>
          <a:xfrm>
            <a:off x="3721577" y="1921648"/>
            <a:ext cx="1848008" cy="1916115"/>
            <a:chExt cx="5763342" cy="6005116"/>
          </a:xfrm>
          <a:solidFill>
            <a:srgbClr val="0070C0"/>
          </a:solidFill>
        </p:grpSpPr>
        <p:sp>
          <p:nvSpPr>
            <p:cNvPr id="75" name="AutoShape 10"/>
            <p:cNvSpPr/>
            <p:nvPr/>
          </p:nvSpPr>
          <p:spPr bwMode="auto">
            <a:xfrm>
              <a:off x="0" y="0"/>
              <a:ext cx="5763342" cy="6005116"/>
            </a:xfrm>
            <a:custGeom>
              <a:gdLst>
                <a:gd fmla="*/ 2881532 w 20761" name="T0"/>
                <a:gd fmla="*/ 3002558 h 21600" name="T1"/>
                <a:gd fmla="*/ 2881532 w 20761" name="T2"/>
                <a:gd fmla="*/ 3002558 h 21600" name="T3"/>
                <a:gd fmla="*/ 2881532 w 20761" name="T4"/>
                <a:gd fmla="*/ 3002558 h 21600" name="T5"/>
                <a:gd fmla="*/ 2881532 w 20761" name="T6"/>
                <a:gd fmla="*/ 3002558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0761">
                  <a:moveTo>
                    <a:pt x="8590" y="0"/>
                  </a:moveTo>
                  <a:cubicBezTo>
                    <a:pt x="6391" y="0"/>
                    <a:pt x="4192" y="837"/>
                    <a:pt x="2515" y="2513"/>
                  </a:cubicBezTo>
                  <a:cubicBezTo>
                    <a:pt x="-839" y="5866"/>
                    <a:pt x="-839" y="11302"/>
                    <a:pt x="2515" y="14655"/>
                  </a:cubicBezTo>
                  <a:cubicBezTo>
                    <a:pt x="5245" y="17383"/>
                    <a:pt x="9356" y="17890"/>
                    <a:pt x="12600" y="16178"/>
                  </a:cubicBezTo>
                  <a:lnTo>
                    <a:pt x="18602" y="21600"/>
                  </a:lnTo>
                  <a:lnTo>
                    <a:pt x="20761" y="21395"/>
                  </a:lnTo>
                  <a:lnTo>
                    <a:pt x="20750" y="19230"/>
                  </a:lnTo>
                  <a:lnTo>
                    <a:pt x="15123" y="14145"/>
                  </a:lnTo>
                  <a:cubicBezTo>
                    <a:pt x="18003" y="10772"/>
                    <a:pt x="17854" y="5703"/>
                    <a:pt x="14663" y="2513"/>
                  </a:cubicBezTo>
                  <a:cubicBezTo>
                    <a:pt x="12986" y="837"/>
                    <a:pt x="10788" y="0"/>
                    <a:pt x="8590" y="0"/>
                  </a:cubicBezTo>
                  <a:close/>
                </a:path>
              </a:pathLst>
            </a:custGeom>
            <a:grpFill/>
            <a:ln>
              <a:noFill/>
            </a:ln>
            <a:effectLst/>
            <a:extLst>
              <a:ext uri="{91240B29-F687-4F45-9708-019B960494DF}">
                <a14:hiddenLine w="12700">
                  <a:solidFill>
                    <a:srgbClr val="000000"/>
                  </a:solidFill>
                  <a:prstDash val="solid"/>
                  <a:miter lim="0"/>
                  <a:headEnd/>
                  <a:tailEnd/>
                </a14:hiddenLine>
              </a:ext>
            </a:extLst>
          </p:spPr>
          <p:txBody>
            <a:bodyPr bIns="20936" lIns="20936" rIns="20936" tIns="20936"/>
            <a:lstStyle/>
            <a:p>
              <a:pPr eaLnBrk="1" hangingPunct="1">
                <a:lnSpc>
                  <a:spcPct val="120000"/>
                </a:lnSpc>
                <a:defRPr/>
              </a:pPr>
              <a:endParaRPr altLang="en-US" lang="zh-CN" noProof="1" sz="1100">
                <a:latin charset="0" pitchFamily="34" typeface="Arial"/>
                <a:ea charset="-122" panose="020b0503020204020204" pitchFamily="34" typeface="微软雅黑"/>
                <a:sym charset="0" pitchFamily="34" typeface="Arial"/>
              </a:endParaRPr>
            </a:p>
          </p:txBody>
        </p:sp>
        <p:sp>
          <p:nvSpPr>
            <p:cNvPr id="76" name="AutoShape 11"/>
            <p:cNvSpPr/>
            <p:nvPr/>
          </p:nvSpPr>
          <p:spPr bwMode="auto">
            <a:xfrm>
              <a:off x="180213" y="225364"/>
              <a:ext cx="4384021" cy="4382487"/>
            </a:xfrm>
            <a:custGeom>
              <a:gdLst>
                <a:gd fmla="*/ 2190911 w 19679" name="T0"/>
                <a:gd fmla="*/ 2405316 h 19679" name="T1"/>
                <a:gd fmla="*/ 2190911 w 19679" name="T2"/>
                <a:gd fmla="*/ 2405316 h 19679" name="T3"/>
                <a:gd fmla="*/ 2190911 w 19679" name="T4"/>
                <a:gd fmla="*/ 2405316 h 19679" name="T5"/>
                <a:gd fmla="*/ 2190911 w 19679" name="T6"/>
                <a:gd fmla="*/ 2405316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eaLnBrk="1" hangingPunct="1">
                <a:lnSpc>
                  <a:spcPct val="120000"/>
                </a:lnSpc>
                <a:defRPr/>
              </a:pPr>
              <a:endParaRPr altLang="en-US" lang="zh-CN" noProof="1" sz="1100">
                <a:latin charset="0" pitchFamily="34" typeface="Arial"/>
                <a:ea charset="-122" panose="020b0503020204020204" pitchFamily="34" typeface="微软雅黑"/>
                <a:sym charset="0" pitchFamily="34" typeface="Arial"/>
              </a:endParaRPr>
            </a:p>
          </p:txBody>
        </p:sp>
        <p:sp>
          <p:nvSpPr>
            <p:cNvPr id="77" name="Line 12"/>
            <p:cNvSpPr>
              <a:spLocks noChangeShapeType="1"/>
            </p:cNvSpPr>
            <p:nvPr/>
          </p:nvSpPr>
          <p:spPr bwMode="auto">
            <a:xfrm flipH="1" flipV="1">
              <a:off x="3735949" y="4101646"/>
              <a:ext cx="1580327" cy="1407666"/>
            </a:xfrm>
            <a:prstGeom prst="line">
              <a:avLst/>
            </a:prstGeom>
            <a:grpFill/>
            <a:ln cap="flat" cmpd="sng" w="63500">
              <a:solidFill>
                <a:schemeClr val="bg1"/>
              </a:solidFill>
              <a:prstDash val="solid"/>
              <a:round/>
            </a:ln>
            <a:effectLst/>
          </p:spPr>
          <p:txBody>
            <a:bodyPr anchor="ctr" bIns="0" lIns="0" rIns="0" tIns="0"/>
            <a:lstStyle/>
            <a:p>
              <a:pPr defTabSz="145990" eaLnBrk="1" hangingPunct="1">
                <a:defRPr/>
              </a:pPr>
              <a:endParaRPr lang="es-ES" noProof="1" sz="400">
                <a:solidFill>
                  <a:srgbClr val="000000"/>
                </a:solidFill>
                <a:latin charset="0" pitchFamily="34" typeface="Arial"/>
                <a:ea charset="-122" panose="020b0503020204020204" pitchFamily="34" typeface="微软雅黑"/>
                <a:sym charset="0" pitchFamily="34" typeface="Arial"/>
              </a:endParaRPr>
            </a:p>
          </p:txBody>
        </p:sp>
      </p:grpSp>
      <p:grpSp>
        <p:nvGrpSpPr>
          <p:cNvPr id="78" name="Group 13"/>
          <p:cNvGrpSpPr/>
          <p:nvPr/>
        </p:nvGrpSpPr>
        <p:grpSpPr>
          <a:xfrm>
            <a:off x="3418205" y="2067679"/>
            <a:ext cx="1719104" cy="1768977"/>
            <a:chExt cx="5362063" cy="5542360"/>
          </a:xfrm>
          <a:solidFill>
            <a:srgbClr val="00AEEF"/>
          </a:solidFill>
        </p:grpSpPr>
        <p:sp>
          <p:nvSpPr>
            <p:cNvPr id="79" name="AutoShape 14"/>
            <p:cNvSpPr/>
            <p:nvPr/>
          </p:nvSpPr>
          <p:spPr bwMode="auto">
            <a:xfrm>
              <a:off x="0" y="0"/>
              <a:ext cx="5362063" cy="5542360"/>
            </a:xfrm>
            <a:custGeom>
              <a:gdLst>
                <a:gd fmla="*/ 2680903 w 20853" name="T0"/>
                <a:gd fmla="*/ 2771180 h 21600" name="T1"/>
                <a:gd fmla="*/ 2680903 w 20853" name="T2"/>
                <a:gd fmla="*/ 2771180 h 21600" name="T3"/>
                <a:gd fmla="*/ 2680903 w 20853" name="T4"/>
                <a:gd fmla="*/ 2771180 h 21600" name="T5"/>
                <a:gd fmla="*/ 2680903 w 20853" name="T6"/>
                <a:gd fmla="*/ 277118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0853">
                  <a:moveTo>
                    <a:pt x="13197" y="0"/>
                  </a:moveTo>
                  <a:cubicBezTo>
                    <a:pt x="11238" y="0"/>
                    <a:pt x="9279" y="749"/>
                    <a:pt x="7784" y="2248"/>
                  </a:cubicBezTo>
                  <a:cubicBezTo>
                    <a:pt x="5095" y="4946"/>
                    <a:pt x="4835" y="9149"/>
                    <a:pt x="6985" y="12149"/>
                  </a:cubicBezTo>
                  <a:lnTo>
                    <a:pt x="0" y="19149"/>
                  </a:lnTo>
                  <a:lnTo>
                    <a:pt x="104" y="21493"/>
                  </a:lnTo>
                  <a:lnTo>
                    <a:pt x="2444" y="21600"/>
                  </a:lnTo>
                  <a:lnTo>
                    <a:pt x="9583" y="14446"/>
                  </a:lnTo>
                  <a:cubicBezTo>
                    <a:pt x="12480" y="16005"/>
                    <a:pt x="16165" y="15560"/>
                    <a:pt x="18610" y="13108"/>
                  </a:cubicBezTo>
                  <a:cubicBezTo>
                    <a:pt x="21599" y="10109"/>
                    <a:pt x="21599" y="5247"/>
                    <a:pt x="18610" y="2248"/>
                  </a:cubicBezTo>
                  <a:cubicBezTo>
                    <a:pt x="17115" y="749"/>
                    <a:pt x="15156" y="0"/>
                    <a:pt x="13197" y="0"/>
                  </a:cubicBezTo>
                  <a:close/>
                </a:path>
              </a:pathLst>
            </a:custGeom>
            <a:grpFill/>
            <a:ln>
              <a:noFill/>
            </a:ln>
            <a:effectLst/>
            <a:extLst>
              <a:ext uri="{91240B29-F687-4F45-9708-019B960494DF}">
                <a14:hiddenLine w="12700">
                  <a:solidFill>
                    <a:srgbClr val="000000"/>
                  </a:solidFill>
                  <a:prstDash val="solid"/>
                  <a:miter lim="0"/>
                  <a:headEnd/>
                  <a:tailEnd/>
                </a14:hiddenLine>
              </a:ext>
            </a:extLst>
          </p:spPr>
          <p:txBody>
            <a:bodyPr bIns="20936" lIns="20936" rIns="20936" tIns="20936"/>
            <a:lstStyle/>
            <a:p>
              <a:pPr eaLnBrk="1" hangingPunct="1">
                <a:lnSpc>
                  <a:spcPct val="120000"/>
                </a:lnSpc>
                <a:defRPr/>
              </a:pPr>
              <a:endParaRPr altLang="en-US" lang="zh-CN" noProof="1" sz="1100">
                <a:latin charset="0" pitchFamily="34" typeface="Arial"/>
                <a:ea charset="-122" panose="020b0503020204020204" pitchFamily="34" typeface="微软雅黑"/>
                <a:sym charset="0" pitchFamily="34" typeface="Arial"/>
              </a:endParaRPr>
            </a:p>
          </p:txBody>
        </p:sp>
        <p:sp>
          <p:nvSpPr>
            <p:cNvPr id="80" name="AutoShape 15"/>
            <p:cNvSpPr/>
            <p:nvPr/>
          </p:nvSpPr>
          <p:spPr bwMode="auto">
            <a:xfrm>
              <a:off x="1611739" y="194104"/>
              <a:ext cx="3535425" cy="3535465"/>
            </a:xfrm>
            <a:custGeom>
              <a:gdLst>
                <a:gd fmla="*/ 1767947 w 19679" name="T0"/>
                <a:gd fmla="*/ 1940691 h 19679" name="T1"/>
                <a:gd fmla="*/ 1767947 w 19679" name="T2"/>
                <a:gd fmla="*/ 1940691 h 19679" name="T3"/>
                <a:gd fmla="*/ 1767947 w 19679" name="T4"/>
                <a:gd fmla="*/ 1940691 h 19679" name="T5"/>
                <a:gd fmla="*/ 1767947 w 19679" name="T6"/>
                <a:gd fmla="*/ 1940691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eaLnBrk="1" hangingPunct="1">
                <a:lnSpc>
                  <a:spcPct val="120000"/>
                </a:lnSpc>
                <a:defRPr/>
              </a:pPr>
              <a:endParaRPr altLang="en-US" lang="zh-CN" noProof="1" sz="1100">
                <a:latin charset="0" pitchFamily="34" typeface="Arial"/>
                <a:ea charset="-122" panose="020b0503020204020204" pitchFamily="34" typeface="微软雅黑"/>
                <a:sym charset="0" pitchFamily="34" typeface="Arial"/>
              </a:endParaRPr>
            </a:p>
          </p:txBody>
        </p:sp>
        <p:sp>
          <p:nvSpPr>
            <p:cNvPr id="81" name="Line 16"/>
            <p:cNvSpPr>
              <a:spLocks noChangeShapeType="1"/>
            </p:cNvSpPr>
            <p:nvPr/>
          </p:nvSpPr>
          <p:spPr bwMode="auto">
            <a:xfrm flipV="1">
              <a:off x="370874" y="3272038"/>
              <a:ext cx="1906357" cy="1906378"/>
            </a:xfrm>
            <a:prstGeom prst="line">
              <a:avLst/>
            </a:prstGeom>
            <a:grpFill/>
            <a:ln cap="flat" cmpd="sng" w="63500">
              <a:solidFill>
                <a:schemeClr val="bg1"/>
              </a:solidFill>
              <a:prstDash val="solid"/>
              <a:round/>
            </a:ln>
            <a:effectLst/>
          </p:spPr>
          <p:txBody>
            <a:bodyPr anchor="ctr" bIns="0" lIns="0" rIns="0" tIns="0"/>
            <a:lstStyle/>
            <a:p>
              <a:pPr defTabSz="145990" eaLnBrk="1" hangingPunct="1">
                <a:defRPr/>
              </a:pPr>
              <a:endParaRPr lang="es-ES" noProof="1" sz="400">
                <a:solidFill>
                  <a:srgbClr val="000000"/>
                </a:solidFill>
                <a:latin charset="0" pitchFamily="34" typeface="Arial"/>
                <a:ea charset="-122" panose="020b0503020204020204" pitchFamily="34" typeface="微软雅黑"/>
                <a:sym charset="0" pitchFamily="34" typeface="Arial"/>
              </a:endParaRPr>
            </a:p>
          </p:txBody>
        </p:sp>
      </p:grpSp>
      <p:grpSp>
        <p:nvGrpSpPr>
          <p:cNvPr id="82" name="Group 17"/>
          <p:cNvGrpSpPr/>
          <p:nvPr/>
        </p:nvGrpSpPr>
        <p:grpSpPr>
          <a:xfrm>
            <a:off x="2969260" y="2218137"/>
            <a:ext cx="2018030" cy="958058"/>
            <a:chOff x="0" y="-1"/>
            <a:chExt cx="6292395" cy="3002312"/>
          </a:xfrm>
          <a:solidFill>
            <a:srgbClr val="0070C0"/>
          </a:solidFill>
        </p:grpSpPr>
        <p:sp>
          <p:nvSpPr>
            <p:cNvPr id="83" name="AutoShape 18"/>
            <p:cNvSpPr/>
            <p:nvPr/>
          </p:nvSpPr>
          <p:spPr bwMode="auto">
            <a:xfrm>
              <a:off x="0" y="-1"/>
              <a:ext cx="6292395" cy="3002312"/>
            </a:xfrm>
            <a:custGeom>
              <a:gdLst>
                <a:gd fmla="*/ 3146048 w 21109" name="T0"/>
                <a:gd fmla="*/ 1501083 h 20595" name="T1"/>
                <a:gd fmla="*/ 3146048 w 21109" name="T2"/>
                <a:gd fmla="*/ 1501083 h 20595" name="T3"/>
                <a:gd fmla="*/ 3146048 w 21109" name="T4"/>
                <a:gd fmla="*/ 1501083 h 20595" name="T5"/>
                <a:gd fmla="*/ 3146048 w 21109" name="T6"/>
                <a:gd fmla="*/ 1501083 h 2059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0595" w="21109">
                  <a:moveTo>
                    <a:pt x="16077" y="0"/>
                  </a:moveTo>
                  <a:cubicBezTo>
                    <a:pt x="14790" y="0"/>
                    <a:pt x="13502" y="1005"/>
                    <a:pt x="12520" y="3016"/>
                  </a:cubicBezTo>
                  <a:cubicBezTo>
                    <a:pt x="11895" y="4295"/>
                    <a:pt x="11470" y="5826"/>
                    <a:pt x="11243" y="7451"/>
                  </a:cubicBezTo>
                  <a:lnTo>
                    <a:pt x="1363" y="7451"/>
                  </a:lnTo>
                  <a:lnTo>
                    <a:pt x="0" y="10500"/>
                  </a:lnTo>
                  <a:lnTo>
                    <a:pt x="1363" y="13549"/>
                  </a:lnTo>
                  <a:lnTo>
                    <a:pt x="11308" y="13549"/>
                  </a:lnTo>
                  <a:cubicBezTo>
                    <a:pt x="11547" y="15021"/>
                    <a:pt x="11947" y="16407"/>
                    <a:pt x="12520" y="17578"/>
                  </a:cubicBezTo>
                  <a:cubicBezTo>
                    <a:pt x="14485" y="21599"/>
                    <a:pt x="17670" y="21599"/>
                    <a:pt x="19635" y="17578"/>
                  </a:cubicBezTo>
                  <a:cubicBezTo>
                    <a:pt x="21599" y="13557"/>
                    <a:pt x="21600" y="7037"/>
                    <a:pt x="19635" y="3016"/>
                  </a:cubicBezTo>
                  <a:cubicBezTo>
                    <a:pt x="18652" y="1005"/>
                    <a:pt x="17365" y="0"/>
                    <a:pt x="16077" y="0"/>
                  </a:cubicBezTo>
                  <a:close/>
                </a:path>
              </a:pathLst>
            </a:custGeom>
            <a:grpFill/>
            <a:ln>
              <a:noFill/>
            </a:ln>
            <a:effectLst/>
            <a:extLst>
              <a:ext uri="{91240B29-F687-4F45-9708-019B960494DF}">
                <a14:hiddenLine w="12700">
                  <a:solidFill>
                    <a:srgbClr val="000000"/>
                  </a:solidFill>
                  <a:prstDash val="solid"/>
                  <a:miter lim="0"/>
                  <a:headEnd/>
                  <a:tailEnd/>
                </a14:hiddenLine>
              </a:ext>
            </a:extLst>
          </p:spPr>
          <p:txBody>
            <a:bodyPr bIns="20936" lIns="20936" rIns="20936" tIns="20936"/>
            <a:lstStyle/>
            <a:p>
              <a:pPr eaLnBrk="1" hangingPunct="1">
                <a:lnSpc>
                  <a:spcPct val="120000"/>
                </a:lnSpc>
                <a:defRPr/>
              </a:pPr>
              <a:endParaRPr altLang="en-US" lang="zh-CN" noProof="1" sz="1100">
                <a:latin charset="0" pitchFamily="34" typeface="Arial"/>
                <a:ea charset="-122" panose="020b0503020204020204" pitchFamily="34" typeface="微软雅黑"/>
                <a:sym charset="0" pitchFamily="34" typeface="Arial"/>
              </a:endParaRPr>
            </a:p>
          </p:txBody>
        </p:sp>
        <p:sp>
          <p:nvSpPr>
            <p:cNvPr id="84" name="AutoShape 19"/>
            <p:cNvSpPr/>
            <p:nvPr/>
          </p:nvSpPr>
          <p:spPr bwMode="auto">
            <a:xfrm>
              <a:off x="3561995" y="263481"/>
              <a:ext cx="2480922" cy="2482281"/>
            </a:xfrm>
            <a:custGeom>
              <a:gdLst>
                <a:gd fmla="*/ 1240478 w 19679" name="T0"/>
                <a:gd fmla="*/ 1361896 h 19679" name="T1"/>
                <a:gd fmla="*/ 1240478 w 19679" name="T2"/>
                <a:gd fmla="*/ 1361896 h 19679" name="T3"/>
                <a:gd fmla="*/ 1240478 w 19679" name="T4"/>
                <a:gd fmla="*/ 1361896 h 19679" name="T5"/>
                <a:gd fmla="*/ 1240478 w 19679" name="T6"/>
                <a:gd fmla="*/ 1361896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w="12700">
                  <a:solidFill>
                    <a:srgbClr val="000000"/>
                  </a:solidFill>
                  <a:prstDash val="solid"/>
                  <a:miter lim="0"/>
                  <a:headEnd/>
                  <a:tailEnd/>
                </a14:hiddenLine>
              </a:ext>
            </a:extLst>
          </p:spPr>
          <p:txBody>
            <a:bodyPr anchor="ctr" bIns="0" lIns="0" rIns="0" tIns="0"/>
            <a:lstStyle/>
            <a:p>
              <a:pPr eaLnBrk="1" hangingPunct="1">
                <a:lnSpc>
                  <a:spcPct val="120000"/>
                </a:lnSpc>
                <a:defRPr/>
              </a:pPr>
              <a:endParaRPr altLang="en-US" lang="zh-CN" noProof="1" sz="1100">
                <a:latin charset="0" pitchFamily="34" typeface="Arial"/>
                <a:ea charset="-122" panose="020b0503020204020204" pitchFamily="34" typeface="微软雅黑"/>
                <a:sym charset="0" pitchFamily="34" typeface="Arial"/>
              </a:endParaRPr>
            </a:p>
          </p:txBody>
        </p:sp>
        <p:sp>
          <p:nvSpPr>
            <p:cNvPr id="85" name="Line 20"/>
            <p:cNvSpPr>
              <a:spLocks noChangeShapeType="1"/>
            </p:cNvSpPr>
            <p:nvPr/>
          </p:nvSpPr>
          <p:spPr bwMode="auto">
            <a:xfrm>
              <a:off x="540536" y="1521955"/>
              <a:ext cx="3132338" cy="0"/>
            </a:xfrm>
            <a:prstGeom prst="line">
              <a:avLst/>
            </a:prstGeom>
            <a:grpFill/>
            <a:ln cap="flat" cmpd="sng" w="63500">
              <a:solidFill>
                <a:schemeClr val="bg1"/>
              </a:solidFill>
              <a:prstDash val="solid"/>
              <a:round/>
            </a:ln>
            <a:effectLst/>
          </p:spPr>
          <p:txBody>
            <a:bodyPr anchor="ctr" bIns="0" lIns="0" rIns="0" tIns="0"/>
            <a:lstStyle/>
            <a:p>
              <a:pPr defTabSz="145990" eaLnBrk="1" hangingPunct="1">
                <a:defRPr/>
              </a:pPr>
              <a:endParaRPr lang="es-ES" noProof="1" sz="400">
                <a:solidFill>
                  <a:srgbClr val="000000"/>
                </a:solidFill>
                <a:latin charset="0" pitchFamily="34" typeface="Arial"/>
                <a:ea charset="-122" panose="020b0503020204020204" pitchFamily="34" typeface="微软雅黑"/>
                <a:sym charset="0" pitchFamily="34" typeface="Arial"/>
              </a:endParaRPr>
            </a:p>
          </p:txBody>
        </p:sp>
      </p:grpSp>
      <p:grpSp>
        <p:nvGrpSpPr>
          <p:cNvPr id="86" name="Group 21"/>
          <p:cNvGrpSpPr/>
          <p:nvPr/>
        </p:nvGrpSpPr>
        <p:grpSpPr>
          <a:xfrm>
            <a:off x="3418205" y="1601926"/>
            <a:ext cx="1421289" cy="1426024"/>
            <a:chExt cx="4433297" cy="4470884"/>
          </a:xfrm>
          <a:solidFill>
            <a:srgbClr val="00AEEF"/>
          </a:solidFill>
        </p:grpSpPr>
        <p:sp>
          <p:nvSpPr>
            <p:cNvPr id="87" name="AutoShape 22"/>
            <p:cNvSpPr/>
            <p:nvPr/>
          </p:nvSpPr>
          <p:spPr bwMode="auto">
            <a:xfrm>
              <a:off x="0" y="0"/>
              <a:ext cx="4433297" cy="4470884"/>
            </a:xfrm>
            <a:custGeom>
              <a:gdLst>
                <a:gd fmla="*/ 2216544 w 21117" name="T0"/>
                <a:gd fmla="*/ 2235336 h 21121" name="T1"/>
                <a:gd fmla="*/ 2216544 w 21117" name="T2"/>
                <a:gd fmla="*/ 2235336 h 21121" name="T3"/>
                <a:gd fmla="*/ 2216544 w 21117" name="T4"/>
                <a:gd fmla="*/ 2235336 h 21121" name="T5"/>
                <a:gd fmla="*/ 2216544 w 21117" name="T6"/>
                <a:gd fmla="*/ 2235336 h 2112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121" w="21117">
                  <a:moveTo>
                    <a:pt x="2994" y="0"/>
                  </a:moveTo>
                  <a:lnTo>
                    <a:pt x="128" y="127"/>
                  </a:lnTo>
                  <a:lnTo>
                    <a:pt x="0" y="2969"/>
                  </a:lnTo>
                  <a:lnTo>
                    <a:pt x="11559" y="14434"/>
                  </a:lnTo>
                  <a:cubicBezTo>
                    <a:pt x="10874" y="16192"/>
                    <a:pt x="11241" y="18263"/>
                    <a:pt x="12671" y="19682"/>
                  </a:cubicBezTo>
                  <a:cubicBezTo>
                    <a:pt x="14603" y="21600"/>
                    <a:pt x="17735" y="21599"/>
                    <a:pt x="19667" y="19682"/>
                  </a:cubicBezTo>
                  <a:cubicBezTo>
                    <a:pt x="21600" y="17764"/>
                    <a:pt x="21599" y="14653"/>
                    <a:pt x="19667" y="12735"/>
                  </a:cubicBezTo>
                  <a:cubicBezTo>
                    <a:pt x="18305" y="11383"/>
                    <a:pt x="16347" y="10989"/>
                    <a:pt x="14633" y="11543"/>
                  </a:cubicBezTo>
                  <a:lnTo>
                    <a:pt x="2994" y="0"/>
                  </a:lnTo>
                  <a:close/>
                </a:path>
              </a:pathLst>
            </a:custGeom>
            <a:grpFill/>
            <a:ln>
              <a:noFill/>
            </a:ln>
            <a:effectLst/>
            <a:extLst>
              <a:ext uri="{91240B29-F687-4F45-9708-019B960494DF}">
                <a14:hiddenLine w="12700">
                  <a:solidFill>
                    <a:srgbClr val="000000"/>
                  </a:solidFill>
                  <a:prstDash val="solid"/>
                  <a:miter lim="0"/>
                  <a:headEnd/>
                  <a:tailEnd/>
                </a14:hiddenLine>
              </a:ext>
            </a:extLst>
          </p:spPr>
          <p:txBody>
            <a:bodyPr bIns="20936" lIns="20936" rIns="20936" tIns="20936"/>
            <a:lstStyle/>
            <a:p>
              <a:pPr eaLnBrk="1" hangingPunct="1">
                <a:lnSpc>
                  <a:spcPct val="120000"/>
                </a:lnSpc>
                <a:defRPr/>
              </a:pPr>
              <a:endParaRPr altLang="en-US" lang="zh-CN" noProof="1" sz="1100">
                <a:latin charset="0" pitchFamily="34" typeface="Arial"/>
                <a:ea charset="-122" panose="020b0503020204020204" pitchFamily="34" typeface="微软雅黑"/>
                <a:sym charset="0" pitchFamily="34" typeface="Arial"/>
              </a:endParaRPr>
            </a:p>
          </p:txBody>
        </p:sp>
        <p:sp>
          <p:nvSpPr>
            <p:cNvPr id="88" name="AutoShape 23"/>
            <p:cNvSpPr/>
            <p:nvPr/>
          </p:nvSpPr>
          <p:spPr bwMode="auto">
            <a:xfrm>
              <a:off x="2772976" y="2837224"/>
              <a:ext cx="1195847" cy="1196630"/>
            </a:xfrm>
            <a:custGeom>
              <a:gdLst>
                <a:gd fmla="*/ 598377 w 19679" name="T0"/>
                <a:gd fmla="*/ 656981 h 19679" name="T1"/>
                <a:gd fmla="*/ 598377 w 19679" name="T2"/>
                <a:gd fmla="*/ 656981 h 19679" name="T3"/>
                <a:gd fmla="*/ 598377 w 19679" name="T4"/>
                <a:gd fmla="*/ 656981 h 19679" name="T5"/>
                <a:gd fmla="*/ 598377 w 19679" name="T6"/>
                <a:gd fmla="*/ 656981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pFill/>
            <a:ln>
              <a:noFill/>
            </a:ln>
            <a:effectLst/>
            <a:extLst>
              <a:ext uri="{91240B29-F687-4F45-9708-019B960494DF}">
                <a14:hiddenLine w="12700">
                  <a:solidFill>
                    <a:srgbClr val="000000"/>
                  </a:solidFill>
                  <a:prstDash val="solid"/>
                  <a:miter lim="0"/>
                  <a:headEnd/>
                  <a:tailEnd/>
                </a14:hiddenLine>
              </a:ext>
            </a:extLst>
          </p:spPr>
          <p:txBody>
            <a:bodyPr anchor="ctr" bIns="0" lIns="0" rIns="0" tIns="0"/>
            <a:lstStyle/>
            <a:p>
              <a:pPr eaLnBrk="1" hangingPunct="1">
                <a:lnSpc>
                  <a:spcPct val="120000"/>
                </a:lnSpc>
                <a:defRPr/>
              </a:pPr>
              <a:endParaRPr altLang="en-US" lang="zh-CN" noProof="1" sz="1100">
                <a:latin charset="0" pitchFamily="34" typeface="Arial"/>
                <a:ea charset="-122" panose="020b0503020204020204" pitchFamily="34" typeface="微软雅黑"/>
                <a:sym charset="0" pitchFamily="34" typeface="Arial"/>
              </a:endParaRPr>
            </a:p>
          </p:txBody>
        </p:sp>
        <p:sp>
          <p:nvSpPr>
            <p:cNvPr id="89" name="Line 24"/>
            <p:cNvSpPr>
              <a:spLocks noChangeShapeType="1"/>
            </p:cNvSpPr>
            <p:nvPr/>
          </p:nvSpPr>
          <p:spPr bwMode="auto">
            <a:xfrm flipH="1" flipV="1">
              <a:off x="429811" y="447436"/>
              <a:ext cx="2963620" cy="2962090"/>
            </a:xfrm>
            <a:prstGeom prst="line">
              <a:avLst/>
            </a:prstGeom>
            <a:grpFill/>
            <a:ln cap="flat" cmpd="sng" w="63500">
              <a:solidFill>
                <a:schemeClr val="bg1"/>
              </a:solidFill>
              <a:prstDash val="solid"/>
              <a:round/>
            </a:ln>
            <a:effectLst/>
          </p:spPr>
          <p:txBody>
            <a:bodyPr anchor="ctr" bIns="0" lIns="0" rIns="0" tIns="0"/>
            <a:lstStyle/>
            <a:p>
              <a:pPr defTabSz="145990" eaLnBrk="1" hangingPunct="1">
                <a:defRPr/>
              </a:pPr>
              <a:endParaRPr lang="es-ES" noProof="1" sz="400">
                <a:solidFill>
                  <a:srgbClr val="000000"/>
                </a:solidFill>
                <a:latin charset="0" pitchFamily="34" typeface="Arial"/>
                <a:ea charset="-122" panose="020b0503020204020204" pitchFamily="34" typeface="微软雅黑"/>
                <a:sym charset="0" pitchFamily="34" typeface="Arial"/>
              </a:endParaRPr>
            </a:p>
          </p:txBody>
        </p:sp>
      </p:grpSp>
      <p:sp>
        <p:nvSpPr>
          <p:cNvPr id="90" name="AutoShape 29"/>
          <p:cNvSpPr/>
          <p:nvPr/>
        </p:nvSpPr>
        <p:spPr bwMode="auto">
          <a:xfrm>
            <a:off x="5916295" y="1781147"/>
            <a:ext cx="1354058" cy="30533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hangingPunct="1">
              <a:lnSpc>
                <a:spcPct val="120000"/>
              </a:lnSpc>
              <a:spcBef>
                <a:spcPts val="545"/>
              </a:spcBef>
              <a:defRPr/>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91" name="AutoShape 30"/>
          <p:cNvSpPr/>
          <p:nvPr/>
        </p:nvSpPr>
        <p:spPr bwMode="auto">
          <a:xfrm>
            <a:off x="5911850" y="1599713"/>
            <a:ext cx="832327" cy="16373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p:spPr>
        <p:txBody>
          <a:bodyPr anchor="ctr" bIns="12192" lIns="12192" rIns="12192" tIns="12192"/>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hangingPunct="1">
              <a:lnSpc>
                <a:spcPct val="120000"/>
              </a:lnSpc>
              <a:defRPr/>
            </a:pPr>
            <a:r>
              <a:rPr altLang="en-US" b="0" lang="zh-CN" noProof="1" sz="800">
                <a:solidFill>
                  <a:srgbClr val="00A4E3"/>
                </a:solidFill>
                <a:latin charset="0" pitchFamily="34" typeface="Arial"/>
                <a:ea charset="-122" panose="020b0503020204020204" pitchFamily="34" typeface="微软雅黑"/>
                <a:sym charset="0" pitchFamily="34" typeface="Arial"/>
              </a:rPr>
              <a:t>请替换文字内容</a:t>
            </a:r>
          </a:p>
        </p:txBody>
      </p:sp>
      <p:sp>
        <p:nvSpPr>
          <p:cNvPr id="92" name="AutoShape 31"/>
          <p:cNvSpPr/>
          <p:nvPr/>
        </p:nvSpPr>
        <p:spPr bwMode="auto">
          <a:xfrm>
            <a:off x="5738495" y="1625159"/>
            <a:ext cx="137795" cy="138287"/>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cap="flat" cmpd="sng" w="25400">
            <a:solidFill>
              <a:srgbClr val="000000">
                <a:alpha val="0"/>
              </a:srgbClr>
            </a:solidFill>
            <a:prstDash val="solid"/>
            <a:miter lim="0"/>
          </a:ln>
          <a:effectLst/>
        </p:spPr>
        <p:txBody>
          <a:bodyPr anchor="ctr" bIns="0" lIns="0" rIns="0" tIns="0"/>
          <a:lstStyle/>
          <a:p>
            <a:pPr defTabSz="186814" eaLnBrk="1" hangingPunct="1">
              <a:lnSpc>
                <a:spcPct val="120000"/>
              </a:lnSpc>
              <a:defRPr/>
            </a:pPr>
            <a:endParaRPr lang="es-ES" noProof="1" sz="800">
              <a:solidFill>
                <a:schemeClr val="bg1">
                  <a:lumMod val="65000"/>
                </a:schemeClr>
              </a:solidFill>
              <a:effectLst>
                <a:outerShdw algn="tl" blurRad="38100" dir="2700000" dist="38100">
                  <a:srgbClr val="000000"/>
                </a:outerShdw>
              </a:effectLst>
              <a:latin charset="0" pitchFamily="34" typeface="Arial"/>
              <a:ea charset="-122" panose="020b0503020204020204" pitchFamily="34" typeface="微软雅黑"/>
              <a:cs charset="0" typeface="Gill Sans"/>
              <a:sym charset="0" pitchFamily="34" typeface="Arial"/>
            </a:endParaRPr>
          </a:p>
        </p:txBody>
      </p:sp>
      <p:sp>
        <p:nvSpPr>
          <p:cNvPr id="93" name="AutoShape 32"/>
          <p:cNvSpPr/>
          <p:nvPr/>
        </p:nvSpPr>
        <p:spPr bwMode="auto">
          <a:xfrm>
            <a:off x="6261893" y="2761330"/>
            <a:ext cx="1354057" cy="30644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hangingPunct="1">
              <a:lnSpc>
                <a:spcPct val="120000"/>
              </a:lnSpc>
              <a:spcBef>
                <a:spcPts val="545"/>
              </a:spcBef>
              <a:defRPr/>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94" name="AutoShape 33"/>
          <p:cNvSpPr/>
          <p:nvPr/>
        </p:nvSpPr>
        <p:spPr bwMode="auto">
          <a:xfrm>
            <a:off x="6257449" y="2581004"/>
            <a:ext cx="832326" cy="16262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p:spPr>
        <p:txBody>
          <a:bodyPr anchor="ctr" bIns="12192" lIns="12192" rIns="12192" tIns="12192"/>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hangingPunct="1">
              <a:lnSpc>
                <a:spcPct val="120000"/>
              </a:lnSpc>
              <a:defRPr/>
            </a:pPr>
            <a:r>
              <a:rPr altLang="en-US" b="0" lang="zh-CN" noProof="1" sz="800">
                <a:solidFill>
                  <a:srgbClr val="00A4E3"/>
                </a:solidFill>
                <a:latin charset="0" pitchFamily="34" typeface="Arial"/>
                <a:ea charset="-122" panose="020b0503020204020204" pitchFamily="34" typeface="微软雅黑"/>
                <a:sym charset="0" pitchFamily="34" typeface="Arial"/>
              </a:rPr>
              <a:t>请替换文字内容</a:t>
            </a:r>
          </a:p>
        </p:txBody>
      </p:sp>
      <p:sp>
        <p:nvSpPr>
          <p:cNvPr id="95" name="AutoShape 34"/>
          <p:cNvSpPr/>
          <p:nvPr/>
        </p:nvSpPr>
        <p:spPr bwMode="auto">
          <a:xfrm>
            <a:off x="6084094" y="2606448"/>
            <a:ext cx="137795" cy="137181"/>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cap="flat" cmpd="sng" w="25400">
            <a:solidFill>
              <a:srgbClr val="000000">
                <a:alpha val="0"/>
              </a:srgbClr>
            </a:solidFill>
            <a:prstDash val="solid"/>
            <a:miter lim="0"/>
          </a:ln>
          <a:effectLst/>
        </p:spPr>
        <p:txBody>
          <a:bodyPr anchor="ctr" bIns="0" lIns="0" rIns="0" tIns="0"/>
          <a:lstStyle/>
          <a:p>
            <a:pPr defTabSz="186814" eaLnBrk="1" hangingPunct="1">
              <a:lnSpc>
                <a:spcPct val="120000"/>
              </a:lnSpc>
              <a:defRPr/>
            </a:pPr>
            <a:endParaRPr lang="es-ES" noProof="1" sz="800">
              <a:solidFill>
                <a:schemeClr val="bg1">
                  <a:lumMod val="65000"/>
                </a:schemeClr>
              </a:solidFill>
              <a:effectLst>
                <a:outerShdw algn="tl" blurRad="38100" dir="2700000" dist="38100">
                  <a:srgbClr val="000000"/>
                </a:outerShdw>
              </a:effectLst>
              <a:latin charset="0" pitchFamily="34" typeface="Arial"/>
              <a:ea charset="-122" panose="020b0503020204020204" pitchFamily="34" typeface="微软雅黑"/>
              <a:cs charset="0" typeface="Gill Sans"/>
              <a:sym charset="0" pitchFamily="34" typeface="Arial"/>
            </a:endParaRPr>
          </a:p>
        </p:txBody>
      </p:sp>
      <p:sp>
        <p:nvSpPr>
          <p:cNvPr id="96" name="AutoShape 35"/>
          <p:cNvSpPr/>
          <p:nvPr/>
        </p:nvSpPr>
        <p:spPr bwMode="auto">
          <a:xfrm>
            <a:off x="5810726" y="3764747"/>
            <a:ext cx="1354057" cy="30533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hangingPunct="1">
              <a:lnSpc>
                <a:spcPct val="120000"/>
              </a:lnSpc>
              <a:spcBef>
                <a:spcPts val="545"/>
              </a:spcBef>
              <a:defRPr/>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97" name="AutoShape 36"/>
          <p:cNvSpPr/>
          <p:nvPr/>
        </p:nvSpPr>
        <p:spPr bwMode="auto">
          <a:xfrm>
            <a:off x="5805170" y="3584419"/>
            <a:ext cx="833438" cy="16262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p:spPr>
        <p:txBody>
          <a:bodyPr anchor="ctr" bIns="12192" lIns="12192" rIns="12192" tIns="12192"/>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eaLnBrk="1" hangingPunct="1">
              <a:lnSpc>
                <a:spcPct val="120000"/>
              </a:lnSpc>
              <a:defRPr/>
            </a:pPr>
            <a:r>
              <a:rPr altLang="en-US" b="0" lang="zh-CN" noProof="1" sz="800">
                <a:solidFill>
                  <a:srgbClr val="00A4E3"/>
                </a:solidFill>
                <a:latin charset="0" pitchFamily="34" typeface="Arial"/>
                <a:ea charset="-122" panose="020b0503020204020204" pitchFamily="34" typeface="微软雅黑"/>
                <a:sym charset="0" pitchFamily="34" typeface="Arial"/>
              </a:rPr>
              <a:t>请替换文字内容</a:t>
            </a:r>
          </a:p>
        </p:txBody>
      </p:sp>
      <p:sp>
        <p:nvSpPr>
          <p:cNvPr id="98" name="AutoShape 37"/>
          <p:cNvSpPr/>
          <p:nvPr/>
        </p:nvSpPr>
        <p:spPr bwMode="auto">
          <a:xfrm>
            <a:off x="5631815" y="3609865"/>
            <a:ext cx="137795" cy="137181"/>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cap="flat" cmpd="sng" w="25400">
            <a:solidFill>
              <a:srgbClr val="000000">
                <a:alpha val="0"/>
              </a:srgbClr>
            </a:solidFill>
            <a:prstDash val="solid"/>
            <a:miter lim="0"/>
          </a:ln>
          <a:effectLst/>
        </p:spPr>
        <p:txBody>
          <a:bodyPr anchor="ctr" bIns="0" lIns="0" rIns="0" tIns="0"/>
          <a:lstStyle/>
          <a:p>
            <a:pPr defTabSz="186814" eaLnBrk="1" hangingPunct="1">
              <a:lnSpc>
                <a:spcPct val="120000"/>
              </a:lnSpc>
              <a:defRPr/>
            </a:pPr>
            <a:endParaRPr lang="es-ES" noProof="1" sz="1300">
              <a:solidFill>
                <a:srgbClr val="F1F2F1"/>
              </a:solidFill>
              <a:effectLst>
                <a:outerShdw algn="tl" blurRad="38100" dir="2700000" dist="38100">
                  <a:srgbClr val="000000"/>
                </a:outerShdw>
              </a:effectLst>
              <a:latin charset="0" pitchFamily="34" typeface="Arial"/>
              <a:ea charset="-122" panose="020b0503020204020204" pitchFamily="34" typeface="微软雅黑"/>
              <a:cs charset="0" typeface="Gill Sans"/>
              <a:sym charset="0" pitchFamily="34" typeface="Arial"/>
            </a:endParaRPr>
          </a:p>
        </p:txBody>
      </p:sp>
      <p:sp>
        <p:nvSpPr>
          <p:cNvPr id="99" name="AutoShape 38"/>
          <p:cNvSpPr/>
          <p:nvPr/>
        </p:nvSpPr>
        <p:spPr bwMode="auto">
          <a:xfrm>
            <a:off x="1764334" y="3804574"/>
            <a:ext cx="1334943" cy="2655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hangingPunct="1">
              <a:lnSpc>
                <a:spcPct val="120000"/>
              </a:lnSpc>
              <a:spcBef>
                <a:spcPts val="545"/>
              </a:spcBef>
              <a:defRPr/>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100" name="AutoShape 39"/>
          <p:cNvSpPr/>
          <p:nvPr/>
        </p:nvSpPr>
        <p:spPr bwMode="auto">
          <a:xfrm>
            <a:off x="2233613" y="3623140"/>
            <a:ext cx="861219" cy="14160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p:spPr>
        <p:txBody>
          <a:bodyPr anchor="ctr" bIns="12192" lIns="12192" rIns="12192" tIns="12192"/>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hangingPunct="1">
              <a:lnSpc>
                <a:spcPct val="120000"/>
              </a:lnSpc>
              <a:defRPr/>
            </a:pPr>
            <a:r>
              <a:rPr altLang="en-US" b="0" lang="zh-CN" noProof="1" sz="800">
                <a:solidFill>
                  <a:srgbClr val="00A4E3"/>
                </a:solidFill>
                <a:latin charset="0" pitchFamily="34" typeface="Arial"/>
                <a:ea charset="-122" panose="020b0503020204020204" pitchFamily="34" typeface="微软雅黑"/>
                <a:sym charset="0" pitchFamily="34" typeface="Arial"/>
              </a:rPr>
              <a:t>请替换文字内容</a:t>
            </a:r>
          </a:p>
        </p:txBody>
      </p:sp>
      <p:sp>
        <p:nvSpPr>
          <p:cNvPr id="101" name="AutoShape 40"/>
          <p:cNvSpPr/>
          <p:nvPr/>
        </p:nvSpPr>
        <p:spPr bwMode="auto">
          <a:xfrm>
            <a:off x="3153727" y="3648585"/>
            <a:ext cx="138907" cy="138288"/>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cap="flat" cmpd="sng" w="25400">
            <a:solidFill>
              <a:srgbClr val="000000">
                <a:alpha val="0"/>
              </a:srgbClr>
            </a:solidFill>
            <a:prstDash val="solid"/>
            <a:miter lim="0"/>
          </a:ln>
          <a:effectLst/>
        </p:spPr>
        <p:txBody>
          <a:bodyPr anchor="ctr" bIns="0" lIns="0" rIns="0" tIns="0"/>
          <a:lstStyle/>
          <a:p>
            <a:pPr defTabSz="186814" eaLnBrk="1" hangingPunct="1">
              <a:lnSpc>
                <a:spcPct val="120000"/>
              </a:lnSpc>
              <a:defRPr/>
            </a:pPr>
            <a:endParaRPr lang="es-ES" noProof="1" sz="800">
              <a:solidFill>
                <a:schemeClr val="bg1">
                  <a:lumMod val="65000"/>
                </a:schemeClr>
              </a:solidFill>
              <a:effectLst>
                <a:outerShdw algn="tl" blurRad="38100" dir="2700000" dist="38100">
                  <a:srgbClr val="000000"/>
                </a:outerShdw>
              </a:effectLst>
              <a:latin charset="0" pitchFamily="34" typeface="Arial"/>
              <a:ea charset="-122" panose="020b0503020204020204" pitchFamily="34" typeface="微软雅黑"/>
              <a:cs charset="0" typeface="Gill Sans"/>
              <a:sym charset="0" pitchFamily="34" typeface="Arial"/>
            </a:endParaRPr>
          </a:p>
        </p:txBody>
      </p:sp>
      <p:sp>
        <p:nvSpPr>
          <p:cNvPr id="102" name="AutoShape 41"/>
          <p:cNvSpPr/>
          <p:nvPr/>
        </p:nvSpPr>
        <p:spPr bwMode="auto">
          <a:xfrm>
            <a:off x="1375079" y="2796732"/>
            <a:ext cx="1336371" cy="2655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hangingPunct="1">
              <a:lnSpc>
                <a:spcPct val="120000"/>
              </a:lnSpc>
              <a:spcBef>
                <a:spcPts val="545"/>
              </a:spcBef>
              <a:defRPr/>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103" name="AutoShape 42"/>
          <p:cNvSpPr/>
          <p:nvPr/>
        </p:nvSpPr>
        <p:spPr bwMode="auto">
          <a:xfrm>
            <a:off x="1845787" y="2615298"/>
            <a:ext cx="861218" cy="14160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p:spPr>
        <p:txBody>
          <a:bodyPr anchor="ctr" bIns="12192" lIns="12192" rIns="12192" tIns="12192"/>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hangingPunct="1">
              <a:lnSpc>
                <a:spcPct val="120000"/>
              </a:lnSpc>
              <a:defRPr/>
            </a:pPr>
            <a:r>
              <a:rPr altLang="en-US" b="0" lang="zh-CN" noProof="1" sz="800">
                <a:solidFill>
                  <a:srgbClr val="00A4E3"/>
                </a:solidFill>
                <a:latin charset="0" pitchFamily="34" typeface="Arial"/>
                <a:ea charset="-122" panose="020b0503020204020204" pitchFamily="34" typeface="微软雅黑"/>
                <a:sym charset="0" pitchFamily="34" typeface="Arial"/>
              </a:rPr>
              <a:t>请替换文字内容</a:t>
            </a:r>
          </a:p>
        </p:txBody>
      </p:sp>
      <p:sp>
        <p:nvSpPr>
          <p:cNvPr id="104" name="AutoShape 43"/>
          <p:cNvSpPr/>
          <p:nvPr/>
        </p:nvSpPr>
        <p:spPr bwMode="auto">
          <a:xfrm>
            <a:off x="2749232" y="2640744"/>
            <a:ext cx="138907" cy="138287"/>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70C0"/>
          </a:solidFill>
          <a:ln cap="flat" cmpd="sng" w="25400">
            <a:solidFill>
              <a:srgbClr val="000000">
                <a:alpha val="0"/>
              </a:srgbClr>
            </a:solidFill>
            <a:prstDash val="solid"/>
            <a:miter lim="0"/>
          </a:ln>
          <a:effectLst/>
        </p:spPr>
        <p:txBody>
          <a:bodyPr anchor="ctr" bIns="0" lIns="0" rIns="0" tIns="0"/>
          <a:lstStyle/>
          <a:p>
            <a:pPr defTabSz="186814" eaLnBrk="1" hangingPunct="1">
              <a:lnSpc>
                <a:spcPct val="120000"/>
              </a:lnSpc>
              <a:defRPr/>
            </a:pPr>
            <a:endParaRPr lang="es-ES" noProof="1" sz="800">
              <a:solidFill>
                <a:schemeClr val="bg1">
                  <a:lumMod val="65000"/>
                </a:schemeClr>
              </a:solidFill>
              <a:effectLst>
                <a:outerShdw algn="tl" blurRad="38100" dir="2700000" dist="38100">
                  <a:srgbClr val="000000"/>
                </a:outerShdw>
              </a:effectLst>
              <a:latin charset="0" pitchFamily="34" typeface="Arial"/>
              <a:ea charset="-122" panose="020b0503020204020204" pitchFamily="34" typeface="微软雅黑"/>
              <a:cs charset="0" typeface="Gill Sans"/>
              <a:sym charset="0" pitchFamily="34" typeface="Arial"/>
            </a:endParaRPr>
          </a:p>
        </p:txBody>
      </p:sp>
      <p:sp>
        <p:nvSpPr>
          <p:cNvPr id="105" name="AutoShape 44"/>
          <p:cNvSpPr/>
          <p:nvPr/>
        </p:nvSpPr>
        <p:spPr bwMode="auto">
          <a:xfrm>
            <a:off x="1766239" y="1785572"/>
            <a:ext cx="1336371" cy="2655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hangingPunct="1">
              <a:lnSpc>
                <a:spcPct val="120000"/>
              </a:lnSpc>
              <a:spcBef>
                <a:spcPts val="545"/>
              </a:spcBef>
              <a:defRPr/>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106" name="AutoShape 45"/>
          <p:cNvSpPr/>
          <p:nvPr/>
        </p:nvSpPr>
        <p:spPr bwMode="auto">
          <a:xfrm>
            <a:off x="2238058" y="1604138"/>
            <a:ext cx="865664" cy="14160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p:spPr>
        <p:txBody>
          <a:bodyPr anchor="ctr" bIns="12192" lIns="12192" rIns="12192" tIns="12192"/>
          <a:lstStyle>
            <a:lvl1pPr eaLnBrk="0">
              <a:defRPr b="1" sz="2500">
                <a:solidFill>
                  <a:srgbClr val="FFFFFF"/>
                </a:solidFill>
                <a:latin charset="0" typeface="Lato"/>
                <a:ea charset="-128" panose="020b0600070205080204" pitchFamily="34" typeface="MS PGothic"/>
                <a:sym charset="0" typeface="Lato"/>
              </a:defRPr>
            </a:lvl1pPr>
            <a:lvl2pPr eaLnBrk="0" indent="-285750" marL="742950">
              <a:defRPr b="1" sz="2500">
                <a:solidFill>
                  <a:srgbClr val="FFFFFF"/>
                </a:solidFill>
                <a:latin charset="0" typeface="Lato"/>
                <a:ea charset="-128" panose="020b0600070205080204" pitchFamily="34" typeface="MS PGothic"/>
                <a:sym charset="0" typeface="Lato"/>
              </a:defRPr>
            </a:lvl2pPr>
            <a:lvl3pPr eaLnBrk="0" indent="-228600" marL="1143000">
              <a:defRPr b="1" sz="2500">
                <a:solidFill>
                  <a:srgbClr val="FFFFFF"/>
                </a:solidFill>
                <a:latin charset="0" typeface="Lato"/>
                <a:ea charset="-128" panose="020b0600070205080204" pitchFamily="34" typeface="MS PGothic"/>
                <a:sym charset="0" typeface="Lato"/>
              </a:defRPr>
            </a:lvl3pPr>
            <a:lvl4pPr eaLnBrk="0" indent="-228600" marL="1600200">
              <a:defRPr b="1" sz="2500">
                <a:solidFill>
                  <a:srgbClr val="FFFFFF"/>
                </a:solidFill>
                <a:latin charset="0" typeface="Lato"/>
                <a:ea charset="-128" panose="020b0600070205080204" pitchFamily="34" typeface="MS PGothic"/>
                <a:sym charset="0" typeface="Lato"/>
              </a:defRPr>
            </a:lvl4pPr>
            <a:lvl5pPr eaLnBrk="0" indent="-228600" marL="2057400">
              <a:defRPr b="1" sz="2500">
                <a:solidFill>
                  <a:srgbClr val="FFFFFF"/>
                </a:solidFill>
                <a:latin charset="0" typeface="Lato"/>
                <a:ea charset="-128" panose="020b0600070205080204" pitchFamily="34" typeface="MS PGothic"/>
                <a:sym charset="0" typeface="Lato"/>
              </a:defRPr>
            </a:lvl5pPr>
            <a:lvl6pPr algn="ctr" defTabSz="8255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8255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8255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8255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r" eaLnBrk="1" hangingPunct="1">
              <a:lnSpc>
                <a:spcPct val="120000"/>
              </a:lnSpc>
              <a:defRPr/>
            </a:pPr>
            <a:r>
              <a:rPr altLang="en-US" b="0" lang="zh-CN" noProof="1" sz="800">
                <a:solidFill>
                  <a:srgbClr val="00A4E3"/>
                </a:solidFill>
                <a:latin charset="0" pitchFamily="34" typeface="Arial"/>
                <a:ea charset="-122" panose="020b0503020204020204" pitchFamily="34" typeface="微软雅黑"/>
                <a:sym charset="0" pitchFamily="34" typeface="Arial"/>
              </a:rPr>
              <a:t>请替换文字内容</a:t>
            </a:r>
          </a:p>
        </p:txBody>
      </p:sp>
      <p:sp>
        <p:nvSpPr>
          <p:cNvPr id="107" name="AutoShape 46"/>
          <p:cNvSpPr/>
          <p:nvPr/>
        </p:nvSpPr>
        <p:spPr bwMode="auto">
          <a:xfrm>
            <a:off x="3157062" y="1629584"/>
            <a:ext cx="137795" cy="138287"/>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AEEF"/>
          </a:solidFill>
          <a:ln cap="flat" cmpd="sng" w="25400">
            <a:solidFill>
              <a:srgbClr val="000000">
                <a:alpha val="0"/>
              </a:srgbClr>
            </a:solidFill>
            <a:prstDash val="solid"/>
            <a:miter lim="0"/>
          </a:ln>
          <a:effectLst/>
        </p:spPr>
        <p:txBody>
          <a:bodyPr anchor="ctr" bIns="0" lIns="0" rIns="0" tIns="0"/>
          <a:lstStyle/>
          <a:p>
            <a:pPr defTabSz="186814" eaLnBrk="1" hangingPunct="1">
              <a:lnSpc>
                <a:spcPct val="120000"/>
              </a:lnSpc>
              <a:defRPr/>
            </a:pPr>
            <a:endParaRPr lang="es-ES" noProof="1" sz="800">
              <a:solidFill>
                <a:schemeClr val="bg1">
                  <a:lumMod val="65000"/>
                </a:schemeClr>
              </a:solidFill>
              <a:effectLst>
                <a:outerShdw algn="tl" blurRad="38100" dir="2700000" dist="38100">
                  <a:srgbClr val="000000"/>
                </a:outerShdw>
              </a:effectLst>
              <a:latin charset="0" pitchFamily="34" typeface="Arial"/>
              <a:ea charset="-122" panose="020b0503020204020204" pitchFamily="34" typeface="微软雅黑"/>
              <a:cs charset="0" typeface="Gill Sans"/>
              <a:sym charset="0" pitchFamily="34" typeface="Arial"/>
            </a:endParaRPr>
          </a:p>
        </p:txBody>
      </p:sp>
      <p:sp>
        <p:nvSpPr>
          <p:cNvPr id="44" name="平行四边形 43"/>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平行四边形 44"/>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平行四边形 45"/>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平行四边形 46"/>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8" name="直接连接符 47"/>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49"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50" name="Group 7"/>
          <p:cNvGrpSpPr/>
          <p:nvPr/>
        </p:nvGrpSpPr>
        <p:grpSpPr>
          <a:xfrm>
            <a:off x="180202" y="181952"/>
            <a:ext cx="216018" cy="113981"/>
            <a:chExt cx="1041399" cy="549275"/>
          </a:xfrm>
          <a:solidFill>
            <a:srgbClr val="133E73"/>
          </a:solidFill>
        </p:grpSpPr>
        <p:sp>
          <p:nvSpPr>
            <p:cNvPr id="51"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0"/>
                                        </p:tgtEl>
                                        <p:attrNameLst>
                                          <p:attrName>style.visibility</p:attrName>
                                        </p:attrNameLst>
                                      </p:cBhvr>
                                      <p:to>
                                        <p:strVal val="visible"/>
                                      </p:to>
                                    </p:set>
                                    <p:anim calcmode="lin" valueType="num">
                                      <p:cBhvr additive="base">
                                        <p:cTn dur="500" fill="hold" id="7"/>
                                        <p:tgtEl>
                                          <p:spTgt spid="50"/>
                                        </p:tgtEl>
                                        <p:attrNameLst>
                                          <p:attrName>ppt_x</p:attrName>
                                        </p:attrNameLst>
                                      </p:cBhvr>
                                      <p:tavLst>
                                        <p:tav tm="0">
                                          <p:val>
                                            <p:strVal val="0-#ppt_w/2"/>
                                          </p:val>
                                        </p:tav>
                                        <p:tav tm="100000">
                                          <p:val>
                                            <p:strVal val="#ppt_x"/>
                                          </p:val>
                                        </p:tav>
                                      </p:tavLst>
                                    </p:anim>
                                    <p:anim calcmode="lin" valueType="num">
                                      <p:cBhvr additive="base">
                                        <p:cTn dur="500" fill="hold" id="8"/>
                                        <p:tgtEl>
                                          <p:spTgt spid="5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49"/>
                                        </p:tgtEl>
                                        <p:attrNameLst>
                                          <p:attrName>style.visibility</p:attrName>
                                        </p:attrNameLst>
                                      </p:cBhvr>
                                      <p:to>
                                        <p:strVal val="visible"/>
                                      </p:to>
                                    </p:set>
                                    <p:anim calcmode="lin" valueType="num">
                                      <p:cBhvr>
                                        <p:cTn dur="500" fill="hold" id="12"/>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49"/>
                                        </p:tgtEl>
                                        <p:attrNameLst>
                                          <p:attrName>ppt_y</p:attrName>
                                        </p:attrNameLst>
                                      </p:cBhvr>
                                      <p:tavLst>
                                        <p:tav tm="0">
                                          <p:val>
                                            <p:strVal val="#ppt_y"/>
                                          </p:val>
                                        </p:tav>
                                        <p:tav tm="100000">
                                          <p:val>
                                            <p:strVal val="#ppt_y"/>
                                          </p:val>
                                        </p:tav>
                                      </p:tavLst>
                                    </p:anim>
                                    <p:anim calcmode="lin" valueType="num">
                                      <p:cBhvr>
                                        <p:cTn dur="500" fill="hold" id="14"/>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4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49"/>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46"/>
                                        </p:tgtEl>
                                        <p:attrNameLst>
                                          <p:attrName>fillcolor</p:attrName>
                                        </p:attrNameLst>
                                      </p:cBhvr>
                                      <p:to>
                                        <a:srgbClr val="00AEEF"/>
                                      </p:to>
                                    </p:animClr>
                                    <p:set>
                                      <p:cBhvr>
                                        <p:cTn dur="300" fill="hold" id="20"/>
                                        <p:tgtEl>
                                          <p:spTgt spid="46"/>
                                        </p:tgtEl>
                                        <p:attrNameLst>
                                          <p:attrName>fill.type</p:attrName>
                                        </p:attrNameLst>
                                      </p:cBhvr>
                                      <p:to>
                                        <p:strVal val="solid"/>
                                      </p:to>
                                    </p:set>
                                    <p:set>
                                      <p:cBhvr>
                                        <p:cTn dur="300" fill="hold" id="21"/>
                                        <p:tgtEl>
                                          <p:spTgt spid="46"/>
                                        </p:tgtEl>
                                        <p:attrNameLst>
                                          <p:attrName>fill.on</p:attrName>
                                        </p:attrNameLst>
                                      </p:cBhvr>
                                      <p:to>
                                        <p:strVal val="true"/>
                                      </p:to>
                                    </p:set>
                                  </p:childTnLst>
                                </p:cTn>
                              </p:par>
                            </p:childTnLst>
                          </p:cTn>
                        </p:par>
                        <p:par>
                          <p:cTn fill="hold" id="22" nodeType="afterGroup">
                            <p:stCondLst>
                              <p:cond delay="1300"/>
                            </p:stCondLst>
                            <p:childTnLst>
                              <p:par>
                                <p:cTn fill="hold" id="23" nodeType="afterEffect" presetClass="entr" presetID="23" presetSubtype="16">
                                  <p:stCondLst>
                                    <p:cond delay="0"/>
                                  </p:stCondLst>
                                  <p:childTnLst>
                                    <p:set>
                                      <p:cBhvr>
                                        <p:cTn dur="1" fill="hold" id="24">
                                          <p:stCondLst>
                                            <p:cond delay="0"/>
                                          </p:stCondLst>
                                        </p:cTn>
                                        <p:tgtEl>
                                          <p:spTgt spid="66"/>
                                        </p:tgtEl>
                                        <p:attrNameLst>
                                          <p:attrName>style.visibility</p:attrName>
                                        </p:attrNameLst>
                                      </p:cBhvr>
                                      <p:to>
                                        <p:strVal val="visible"/>
                                      </p:to>
                                    </p:set>
                                    <p:anim calcmode="lin" valueType="num">
                                      <p:cBhvr>
                                        <p:cTn dur="500" fill="hold" id="25"/>
                                        <p:tgtEl>
                                          <p:spTgt spid="66"/>
                                        </p:tgtEl>
                                        <p:attrNameLst>
                                          <p:attrName>ppt_w</p:attrName>
                                        </p:attrNameLst>
                                      </p:cBhvr>
                                      <p:tavLst>
                                        <p:tav tm="0">
                                          <p:val>
                                            <p:fltVal val="0"/>
                                          </p:val>
                                        </p:tav>
                                        <p:tav tm="100000">
                                          <p:val>
                                            <p:strVal val="#ppt_w"/>
                                          </p:val>
                                        </p:tav>
                                      </p:tavLst>
                                    </p:anim>
                                    <p:anim calcmode="lin" valueType="num">
                                      <p:cBhvr>
                                        <p:cTn dur="500" fill="hold" id="26"/>
                                        <p:tgtEl>
                                          <p:spTgt spid="66"/>
                                        </p:tgtEl>
                                        <p:attrNameLst>
                                          <p:attrName>ppt_h</p:attrName>
                                        </p:attrNameLst>
                                      </p:cBhvr>
                                      <p:tavLst>
                                        <p:tav tm="0">
                                          <p:val>
                                            <p:fltVal val="0"/>
                                          </p:val>
                                        </p:tav>
                                        <p:tav tm="100000">
                                          <p:val>
                                            <p:strVal val="#ppt_h"/>
                                          </p:val>
                                        </p:tav>
                                      </p:tavLst>
                                    </p:anim>
                                  </p:childTnLst>
                                </p:cTn>
                              </p:par>
                            </p:childTnLst>
                          </p:cTn>
                        </p:par>
                        <p:par>
                          <p:cTn fill="hold" id="27" nodeType="afterGroup">
                            <p:stCondLst>
                              <p:cond delay="1800"/>
                            </p:stCondLst>
                            <p:childTnLst>
                              <p:par>
                                <p:cTn fill="hold" id="28" nodeType="afterEffect" presetClass="entr" presetID="23" presetSubtype="16">
                                  <p:stCondLst>
                                    <p:cond delay="300"/>
                                  </p:stCondLst>
                                  <p:childTnLst>
                                    <p:set>
                                      <p:cBhvr>
                                        <p:cTn dur="1" fill="hold" id="29">
                                          <p:stCondLst>
                                            <p:cond delay="0"/>
                                          </p:stCondLst>
                                        </p:cTn>
                                        <p:tgtEl>
                                          <p:spTgt spid="70"/>
                                        </p:tgtEl>
                                        <p:attrNameLst>
                                          <p:attrName>style.visibility</p:attrName>
                                        </p:attrNameLst>
                                      </p:cBhvr>
                                      <p:to>
                                        <p:strVal val="visible"/>
                                      </p:to>
                                    </p:set>
                                    <p:anim calcmode="lin" valueType="num">
                                      <p:cBhvr>
                                        <p:cTn dur="500" fill="hold" id="30"/>
                                        <p:tgtEl>
                                          <p:spTgt spid="70"/>
                                        </p:tgtEl>
                                        <p:attrNameLst>
                                          <p:attrName>ppt_w</p:attrName>
                                        </p:attrNameLst>
                                      </p:cBhvr>
                                      <p:tavLst>
                                        <p:tav tm="0">
                                          <p:val>
                                            <p:fltVal val="0"/>
                                          </p:val>
                                        </p:tav>
                                        <p:tav tm="100000">
                                          <p:val>
                                            <p:strVal val="#ppt_w"/>
                                          </p:val>
                                        </p:tav>
                                      </p:tavLst>
                                    </p:anim>
                                    <p:anim calcmode="lin" valueType="num">
                                      <p:cBhvr>
                                        <p:cTn dur="500" fill="hold" id="31"/>
                                        <p:tgtEl>
                                          <p:spTgt spid="70"/>
                                        </p:tgtEl>
                                        <p:attrNameLst>
                                          <p:attrName>ppt_h</p:attrName>
                                        </p:attrNameLst>
                                      </p:cBhvr>
                                      <p:tavLst>
                                        <p:tav tm="0">
                                          <p:val>
                                            <p:fltVal val="0"/>
                                          </p:val>
                                        </p:tav>
                                        <p:tav tm="100000">
                                          <p:val>
                                            <p:strVal val="#ppt_h"/>
                                          </p:val>
                                        </p:tav>
                                      </p:tavLst>
                                    </p:anim>
                                  </p:childTnLst>
                                </p:cTn>
                              </p:par>
                            </p:childTnLst>
                          </p:cTn>
                        </p:par>
                        <p:par>
                          <p:cTn fill="hold" id="32" nodeType="afterGroup">
                            <p:stCondLst>
                              <p:cond delay="2600"/>
                            </p:stCondLst>
                            <p:childTnLst>
                              <p:par>
                                <p:cTn fill="hold" id="33" nodeType="afterEffect" presetClass="entr" presetID="23" presetSubtype="16">
                                  <p:stCondLst>
                                    <p:cond delay="300"/>
                                  </p:stCondLst>
                                  <p:childTnLst>
                                    <p:set>
                                      <p:cBhvr>
                                        <p:cTn dur="1" fill="hold" id="34">
                                          <p:stCondLst>
                                            <p:cond delay="0"/>
                                          </p:stCondLst>
                                        </p:cTn>
                                        <p:tgtEl>
                                          <p:spTgt spid="74"/>
                                        </p:tgtEl>
                                        <p:attrNameLst>
                                          <p:attrName>style.visibility</p:attrName>
                                        </p:attrNameLst>
                                      </p:cBhvr>
                                      <p:to>
                                        <p:strVal val="visible"/>
                                      </p:to>
                                    </p:set>
                                    <p:anim calcmode="lin" valueType="num">
                                      <p:cBhvr>
                                        <p:cTn dur="500" fill="hold" id="35"/>
                                        <p:tgtEl>
                                          <p:spTgt spid="74"/>
                                        </p:tgtEl>
                                        <p:attrNameLst>
                                          <p:attrName>ppt_w</p:attrName>
                                        </p:attrNameLst>
                                      </p:cBhvr>
                                      <p:tavLst>
                                        <p:tav tm="0">
                                          <p:val>
                                            <p:fltVal val="0"/>
                                          </p:val>
                                        </p:tav>
                                        <p:tav tm="100000">
                                          <p:val>
                                            <p:strVal val="#ppt_w"/>
                                          </p:val>
                                        </p:tav>
                                      </p:tavLst>
                                    </p:anim>
                                    <p:anim calcmode="lin" valueType="num">
                                      <p:cBhvr>
                                        <p:cTn dur="500" fill="hold" id="36"/>
                                        <p:tgtEl>
                                          <p:spTgt spid="74"/>
                                        </p:tgtEl>
                                        <p:attrNameLst>
                                          <p:attrName>ppt_h</p:attrName>
                                        </p:attrNameLst>
                                      </p:cBhvr>
                                      <p:tavLst>
                                        <p:tav tm="0">
                                          <p:val>
                                            <p:fltVal val="0"/>
                                          </p:val>
                                        </p:tav>
                                        <p:tav tm="100000">
                                          <p:val>
                                            <p:strVal val="#ppt_h"/>
                                          </p:val>
                                        </p:tav>
                                      </p:tavLst>
                                    </p:anim>
                                  </p:childTnLst>
                                </p:cTn>
                              </p:par>
                            </p:childTnLst>
                          </p:cTn>
                        </p:par>
                        <p:par>
                          <p:cTn fill="hold" id="37" nodeType="afterGroup">
                            <p:stCondLst>
                              <p:cond delay="3400"/>
                            </p:stCondLst>
                            <p:childTnLst>
                              <p:par>
                                <p:cTn fill="hold" id="38" nodeType="afterEffect" presetClass="entr" presetID="23" presetSubtype="16">
                                  <p:stCondLst>
                                    <p:cond delay="300"/>
                                  </p:stCondLst>
                                  <p:childTnLst>
                                    <p:set>
                                      <p:cBhvr>
                                        <p:cTn dur="1" fill="hold" id="39">
                                          <p:stCondLst>
                                            <p:cond delay="0"/>
                                          </p:stCondLst>
                                        </p:cTn>
                                        <p:tgtEl>
                                          <p:spTgt spid="78"/>
                                        </p:tgtEl>
                                        <p:attrNameLst>
                                          <p:attrName>style.visibility</p:attrName>
                                        </p:attrNameLst>
                                      </p:cBhvr>
                                      <p:to>
                                        <p:strVal val="visible"/>
                                      </p:to>
                                    </p:set>
                                    <p:anim calcmode="lin" valueType="num">
                                      <p:cBhvr>
                                        <p:cTn dur="500" fill="hold" id="40"/>
                                        <p:tgtEl>
                                          <p:spTgt spid="78"/>
                                        </p:tgtEl>
                                        <p:attrNameLst>
                                          <p:attrName>ppt_w</p:attrName>
                                        </p:attrNameLst>
                                      </p:cBhvr>
                                      <p:tavLst>
                                        <p:tav tm="0">
                                          <p:val>
                                            <p:fltVal val="0"/>
                                          </p:val>
                                        </p:tav>
                                        <p:tav tm="100000">
                                          <p:val>
                                            <p:strVal val="#ppt_w"/>
                                          </p:val>
                                        </p:tav>
                                      </p:tavLst>
                                    </p:anim>
                                    <p:anim calcmode="lin" valueType="num">
                                      <p:cBhvr>
                                        <p:cTn dur="500" fill="hold" id="41"/>
                                        <p:tgtEl>
                                          <p:spTgt spid="78"/>
                                        </p:tgtEl>
                                        <p:attrNameLst>
                                          <p:attrName>ppt_h</p:attrName>
                                        </p:attrNameLst>
                                      </p:cBhvr>
                                      <p:tavLst>
                                        <p:tav tm="0">
                                          <p:val>
                                            <p:fltVal val="0"/>
                                          </p:val>
                                        </p:tav>
                                        <p:tav tm="100000">
                                          <p:val>
                                            <p:strVal val="#ppt_h"/>
                                          </p:val>
                                        </p:tav>
                                      </p:tavLst>
                                    </p:anim>
                                  </p:childTnLst>
                                </p:cTn>
                              </p:par>
                            </p:childTnLst>
                          </p:cTn>
                        </p:par>
                        <p:par>
                          <p:cTn fill="hold" id="42" nodeType="afterGroup">
                            <p:stCondLst>
                              <p:cond delay="4200"/>
                            </p:stCondLst>
                            <p:childTnLst>
                              <p:par>
                                <p:cTn fill="hold" id="43" nodeType="afterEffect" presetClass="entr" presetID="23" presetSubtype="16">
                                  <p:stCondLst>
                                    <p:cond delay="300"/>
                                  </p:stCondLst>
                                  <p:childTnLst>
                                    <p:set>
                                      <p:cBhvr>
                                        <p:cTn dur="1" fill="hold" id="44">
                                          <p:stCondLst>
                                            <p:cond delay="0"/>
                                          </p:stCondLst>
                                        </p:cTn>
                                        <p:tgtEl>
                                          <p:spTgt spid="82"/>
                                        </p:tgtEl>
                                        <p:attrNameLst>
                                          <p:attrName>style.visibility</p:attrName>
                                        </p:attrNameLst>
                                      </p:cBhvr>
                                      <p:to>
                                        <p:strVal val="visible"/>
                                      </p:to>
                                    </p:set>
                                    <p:anim calcmode="lin" valueType="num">
                                      <p:cBhvr>
                                        <p:cTn dur="500" fill="hold" id="45"/>
                                        <p:tgtEl>
                                          <p:spTgt spid="82"/>
                                        </p:tgtEl>
                                        <p:attrNameLst>
                                          <p:attrName>ppt_w</p:attrName>
                                        </p:attrNameLst>
                                      </p:cBhvr>
                                      <p:tavLst>
                                        <p:tav tm="0">
                                          <p:val>
                                            <p:fltVal val="0"/>
                                          </p:val>
                                        </p:tav>
                                        <p:tav tm="100000">
                                          <p:val>
                                            <p:strVal val="#ppt_w"/>
                                          </p:val>
                                        </p:tav>
                                      </p:tavLst>
                                    </p:anim>
                                    <p:anim calcmode="lin" valueType="num">
                                      <p:cBhvr>
                                        <p:cTn dur="500" fill="hold" id="46"/>
                                        <p:tgtEl>
                                          <p:spTgt spid="82"/>
                                        </p:tgtEl>
                                        <p:attrNameLst>
                                          <p:attrName>ppt_h</p:attrName>
                                        </p:attrNameLst>
                                      </p:cBhvr>
                                      <p:tavLst>
                                        <p:tav tm="0">
                                          <p:val>
                                            <p:fltVal val="0"/>
                                          </p:val>
                                        </p:tav>
                                        <p:tav tm="100000">
                                          <p:val>
                                            <p:strVal val="#ppt_h"/>
                                          </p:val>
                                        </p:tav>
                                      </p:tavLst>
                                    </p:anim>
                                  </p:childTnLst>
                                </p:cTn>
                              </p:par>
                            </p:childTnLst>
                          </p:cTn>
                        </p:par>
                        <p:par>
                          <p:cTn fill="hold" id="47" nodeType="afterGroup">
                            <p:stCondLst>
                              <p:cond delay="5000"/>
                            </p:stCondLst>
                            <p:childTnLst>
                              <p:par>
                                <p:cTn fill="hold" id="48" nodeType="afterEffect" presetClass="entr" presetID="23" presetSubtype="16">
                                  <p:stCondLst>
                                    <p:cond delay="300"/>
                                  </p:stCondLst>
                                  <p:childTnLst>
                                    <p:set>
                                      <p:cBhvr>
                                        <p:cTn dur="1" fill="hold" id="49">
                                          <p:stCondLst>
                                            <p:cond delay="0"/>
                                          </p:stCondLst>
                                        </p:cTn>
                                        <p:tgtEl>
                                          <p:spTgt spid="86"/>
                                        </p:tgtEl>
                                        <p:attrNameLst>
                                          <p:attrName>style.visibility</p:attrName>
                                        </p:attrNameLst>
                                      </p:cBhvr>
                                      <p:to>
                                        <p:strVal val="visible"/>
                                      </p:to>
                                    </p:set>
                                    <p:anim calcmode="lin" valueType="num">
                                      <p:cBhvr>
                                        <p:cTn dur="500" fill="hold" id="50"/>
                                        <p:tgtEl>
                                          <p:spTgt spid="86"/>
                                        </p:tgtEl>
                                        <p:attrNameLst>
                                          <p:attrName>ppt_w</p:attrName>
                                        </p:attrNameLst>
                                      </p:cBhvr>
                                      <p:tavLst>
                                        <p:tav tm="0">
                                          <p:val>
                                            <p:fltVal val="0"/>
                                          </p:val>
                                        </p:tav>
                                        <p:tav tm="100000">
                                          <p:val>
                                            <p:strVal val="#ppt_w"/>
                                          </p:val>
                                        </p:tav>
                                      </p:tavLst>
                                    </p:anim>
                                    <p:anim calcmode="lin" valueType="num">
                                      <p:cBhvr>
                                        <p:cTn dur="500" fill="hold" id="51"/>
                                        <p:tgtEl>
                                          <p:spTgt spid="86"/>
                                        </p:tgtEl>
                                        <p:attrNameLst>
                                          <p:attrName>ppt_h</p:attrName>
                                        </p:attrNameLst>
                                      </p:cBhvr>
                                      <p:tavLst>
                                        <p:tav tm="0">
                                          <p:val>
                                            <p:fltVal val="0"/>
                                          </p:val>
                                        </p:tav>
                                        <p:tav tm="100000">
                                          <p:val>
                                            <p:strVal val="#ppt_h"/>
                                          </p:val>
                                        </p:tav>
                                      </p:tavLst>
                                    </p:anim>
                                  </p:childTnLst>
                                </p:cTn>
                              </p:par>
                            </p:childTnLst>
                          </p:cTn>
                        </p:par>
                        <p:par>
                          <p:cTn fill="hold" id="52" nodeType="afterGroup">
                            <p:stCondLst>
                              <p:cond delay="5800"/>
                            </p:stCondLst>
                            <p:childTnLst>
                              <p:par>
                                <p:cTn fill="hold" grpId="0" id="53" nodeType="afterEffect" presetClass="entr" presetID="2" presetSubtype="2">
                                  <p:stCondLst>
                                    <p:cond delay="100"/>
                                  </p:stCondLst>
                                  <p:childTnLst>
                                    <p:set>
                                      <p:cBhvr>
                                        <p:cTn dur="1" fill="hold" id="54">
                                          <p:stCondLst>
                                            <p:cond delay="0"/>
                                          </p:stCondLst>
                                        </p:cTn>
                                        <p:tgtEl>
                                          <p:spTgt spid="91"/>
                                        </p:tgtEl>
                                        <p:attrNameLst>
                                          <p:attrName>style.visibility</p:attrName>
                                        </p:attrNameLst>
                                      </p:cBhvr>
                                      <p:to>
                                        <p:strVal val="visible"/>
                                      </p:to>
                                    </p:set>
                                    <p:anim calcmode="lin" valueType="num">
                                      <p:cBhvr>
                                        <p:cTn dur="500" fill="hold" id="55"/>
                                        <p:tgtEl>
                                          <p:spTgt spid="91"/>
                                        </p:tgtEl>
                                        <p:attrNameLst>
                                          <p:attrName>ppt_x</p:attrName>
                                        </p:attrNameLst>
                                      </p:cBhvr>
                                      <p:tavLst>
                                        <p:tav tm="0">
                                          <p:val>
                                            <p:strVal val="1+#ppt_w/2"/>
                                          </p:val>
                                        </p:tav>
                                        <p:tav tm="100000">
                                          <p:val>
                                            <p:strVal val="#ppt_x"/>
                                          </p:val>
                                        </p:tav>
                                      </p:tavLst>
                                    </p:anim>
                                    <p:anim calcmode="lin" valueType="num">
                                      <p:cBhvr>
                                        <p:cTn dur="500" fill="hold" id="56"/>
                                        <p:tgtEl>
                                          <p:spTgt spid="91"/>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6400"/>
                            </p:stCondLst>
                            <p:childTnLst>
                              <p:par>
                                <p:cTn fill="hold" grpId="0" id="58" nodeType="afterEffect" presetClass="entr" presetID="2" presetSubtype="2">
                                  <p:stCondLst>
                                    <p:cond delay="0"/>
                                  </p:stCondLst>
                                  <p:childTnLst>
                                    <p:set>
                                      <p:cBhvr>
                                        <p:cTn dur="1" fill="hold" id="59">
                                          <p:stCondLst>
                                            <p:cond delay="0"/>
                                          </p:stCondLst>
                                        </p:cTn>
                                        <p:tgtEl>
                                          <p:spTgt spid="90"/>
                                        </p:tgtEl>
                                        <p:attrNameLst>
                                          <p:attrName>style.visibility</p:attrName>
                                        </p:attrNameLst>
                                      </p:cBhvr>
                                      <p:to>
                                        <p:strVal val="visible"/>
                                      </p:to>
                                    </p:set>
                                    <p:anim calcmode="lin" valueType="num">
                                      <p:cBhvr>
                                        <p:cTn dur="500" fill="hold" id="60"/>
                                        <p:tgtEl>
                                          <p:spTgt spid="90"/>
                                        </p:tgtEl>
                                        <p:attrNameLst>
                                          <p:attrName>ppt_x</p:attrName>
                                        </p:attrNameLst>
                                      </p:cBhvr>
                                      <p:tavLst>
                                        <p:tav tm="0">
                                          <p:val>
                                            <p:strVal val="1+#ppt_w/2"/>
                                          </p:val>
                                        </p:tav>
                                        <p:tav tm="100000">
                                          <p:val>
                                            <p:strVal val="#ppt_x"/>
                                          </p:val>
                                        </p:tav>
                                      </p:tavLst>
                                    </p:anim>
                                    <p:anim calcmode="lin" valueType="num">
                                      <p:cBhvr>
                                        <p:cTn dur="500" fill="hold" id="61"/>
                                        <p:tgtEl>
                                          <p:spTgt spid="90"/>
                                        </p:tgtEl>
                                        <p:attrNameLst>
                                          <p:attrName>ppt_y</p:attrName>
                                        </p:attrNameLst>
                                      </p:cBhvr>
                                      <p:tavLst>
                                        <p:tav tm="0">
                                          <p:val>
                                            <p:strVal val="#ppt_y"/>
                                          </p:val>
                                        </p:tav>
                                        <p:tav tm="100000">
                                          <p:val>
                                            <p:strVal val="#ppt_y"/>
                                          </p:val>
                                        </p:tav>
                                      </p:tavLst>
                                    </p:anim>
                                  </p:childTnLst>
                                </p:cTn>
                              </p:par>
                            </p:childTnLst>
                          </p:cTn>
                        </p:par>
                        <p:par>
                          <p:cTn fill="hold" id="62" nodeType="afterGroup">
                            <p:stCondLst>
                              <p:cond delay="6900"/>
                            </p:stCondLst>
                            <p:childTnLst>
                              <p:par>
                                <p:cTn fill="hold" id="63" nodeType="afterEffect" presetClass="entr" presetID="9" presetSubtype="0">
                                  <p:stCondLst>
                                    <p:cond delay="100"/>
                                  </p:stCondLst>
                                  <p:childTnLst>
                                    <p:set>
                                      <p:cBhvr>
                                        <p:cTn dur="1" fill="hold" id="64">
                                          <p:stCondLst>
                                            <p:cond delay="0"/>
                                          </p:stCondLst>
                                        </p:cTn>
                                        <p:tgtEl>
                                          <p:spTgt spid="92"/>
                                        </p:tgtEl>
                                        <p:attrNameLst>
                                          <p:attrName>style.visibility</p:attrName>
                                        </p:attrNameLst>
                                      </p:cBhvr>
                                      <p:to>
                                        <p:strVal val="visible"/>
                                      </p:to>
                                    </p:set>
                                    <p:animEffect filter="dissolve" transition="in">
                                      <p:cBhvr>
                                        <p:cTn dur="500" id="65"/>
                                        <p:tgtEl>
                                          <p:spTgt spid="92"/>
                                        </p:tgtEl>
                                      </p:cBhvr>
                                    </p:animEffect>
                                  </p:childTnLst>
                                </p:cTn>
                              </p:par>
                            </p:childTnLst>
                          </p:cTn>
                        </p:par>
                        <p:par>
                          <p:cTn fill="hold" id="66" nodeType="afterGroup">
                            <p:stCondLst>
                              <p:cond delay="7500"/>
                            </p:stCondLst>
                            <p:childTnLst>
                              <p:par>
                                <p:cTn fill="hold" grpId="0" id="67" nodeType="afterEffect" presetClass="entr" presetID="2" presetSubtype="2">
                                  <p:stCondLst>
                                    <p:cond delay="100"/>
                                  </p:stCondLst>
                                  <p:childTnLst>
                                    <p:set>
                                      <p:cBhvr>
                                        <p:cTn dur="1" fill="hold" id="68">
                                          <p:stCondLst>
                                            <p:cond delay="0"/>
                                          </p:stCondLst>
                                        </p:cTn>
                                        <p:tgtEl>
                                          <p:spTgt spid="94"/>
                                        </p:tgtEl>
                                        <p:attrNameLst>
                                          <p:attrName>style.visibility</p:attrName>
                                        </p:attrNameLst>
                                      </p:cBhvr>
                                      <p:to>
                                        <p:strVal val="visible"/>
                                      </p:to>
                                    </p:set>
                                    <p:anim calcmode="lin" valueType="num">
                                      <p:cBhvr>
                                        <p:cTn dur="500" fill="hold" id="69"/>
                                        <p:tgtEl>
                                          <p:spTgt spid="94"/>
                                        </p:tgtEl>
                                        <p:attrNameLst>
                                          <p:attrName>ppt_x</p:attrName>
                                        </p:attrNameLst>
                                      </p:cBhvr>
                                      <p:tavLst>
                                        <p:tav tm="0">
                                          <p:val>
                                            <p:strVal val="1+#ppt_w/2"/>
                                          </p:val>
                                        </p:tav>
                                        <p:tav tm="100000">
                                          <p:val>
                                            <p:strVal val="#ppt_x"/>
                                          </p:val>
                                        </p:tav>
                                      </p:tavLst>
                                    </p:anim>
                                    <p:anim calcmode="lin" valueType="num">
                                      <p:cBhvr>
                                        <p:cTn dur="500" fill="hold" id="70"/>
                                        <p:tgtEl>
                                          <p:spTgt spid="94"/>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8100"/>
                            </p:stCondLst>
                            <p:childTnLst>
                              <p:par>
                                <p:cTn fill="hold" grpId="0" id="72" nodeType="afterEffect" presetClass="entr" presetID="2" presetSubtype="2">
                                  <p:stCondLst>
                                    <p:cond delay="0"/>
                                  </p:stCondLst>
                                  <p:childTnLst>
                                    <p:set>
                                      <p:cBhvr>
                                        <p:cTn dur="1" fill="hold" id="73">
                                          <p:stCondLst>
                                            <p:cond delay="0"/>
                                          </p:stCondLst>
                                        </p:cTn>
                                        <p:tgtEl>
                                          <p:spTgt spid="93"/>
                                        </p:tgtEl>
                                        <p:attrNameLst>
                                          <p:attrName>style.visibility</p:attrName>
                                        </p:attrNameLst>
                                      </p:cBhvr>
                                      <p:to>
                                        <p:strVal val="visible"/>
                                      </p:to>
                                    </p:set>
                                    <p:anim calcmode="lin" valueType="num">
                                      <p:cBhvr>
                                        <p:cTn dur="500" fill="hold" id="74"/>
                                        <p:tgtEl>
                                          <p:spTgt spid="93"/>
                                        </p:tgtEl>
                                        <p:attrNameLst>
                                          <p:attrName>ppt_x</p:attrName>
                                        </p:attrNameLst>
                                      </p:cBhvr>
                                      <p:tavLst>
                                        <p:tav tm="0">
                                          <p:val>
                                            <p:strVal val="1+#ppt_w/2"/>
                                          </p:val>
                                        </p:tav>
                                        <p:tav tm="100000">
                                          <p:val>
                                            <p:strVal val="#ppt_x"/>
                                          </p:val>
                                        </p:tav>
                                      </p:tavLst>
                                    </p:anim>
                                    <p:anim calcmode="lin" valueType="num">
                                      <p:cBhvr>
                                        <p:cTn dur="500" fill="hold" id="75"/>
                                        <p:tgtEl>
                                          <p:spTgt spid="93"/>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8600"/>
                            </p:stCondLst>
                            <p:childTnLst>
                              <p:par>
                                <p:cTn fill="hold" id="77" nodeType="afterEffect" presetClass="entr" presetID="9" presetSubtype="0">
                                  <p:stCondLst>
                                    <p:cond delay="100"/>
                                  </p:stCondLst>
                                  <p:childTnLst>
                                    <p:set>
                                      <p:cBhvr>
                                        <p:cTn dur="1" fill="hold" id="78">
                                          <p:stCondLst>
                                            <p:cond delay="0"/>
                                          </p:stCondLst>
                                        </p:cTn>
                                        <p:tgtEl>
                                          <p:spTgt spid="95"/>
                                        </p:tgtEl>
                                        <p:attrNameLst>
                                          <p:attrName>style.visibility</p:attrName>
                                        </p:attrNameLst>
                                      </p:cBhvr>
                                      <p:to>
                                        <p:strVal val="visible"/>
                                      </p:to>
                                    </p:set>
                                    <p:animEffect filter="dissolve" transition="in">
                                      <p:cBhvr>
                                        <p:cTn dur="500" id="79"/>
                                        <p:tgtEl>
                                          <p:spTgt spid="95"/>
                                        </p:tgtEl>
                                      </p:cBhvr>
                                    </p:animEffect>
                                  </p:childTnLst>
                                </p:cTn>
                              </p:par>
                            </p:childTnLst>
                          </p:cTn>
                        </p:par>
                        <p:par>
                          <p:cTn fill="hold" id="80" nodeType="afterGroup">
                            <p:stCondLst>
                              <p:cond delay="9200"/>
                            </p:stCondLst>
                            <p:childTnLst>
                              <p:par>
                                <p:cTn fill="hold" grpId="0" id="81" nodeType="afterEffect" presetClass="entr" presetID="2" presetSubtype="2">
                                  <p:stCondLst>
                                    <p:cond delay="100"/>
                                  </p:stCondLst>
                                  <p:childTnLst>
                                    <p:set>
                                      <p:cBhvr>
                                        <p:cTn dur="1" fill="hold" id="82">
                                          <p:stCondLst>
                                            <p:cond delay="0"/>
                                          </p:stCondLst>
                                        </p:cTn>
                                        <p:tgtEl>
                                          <p:spTgt spid="97"/>
                                        </p:tgtEl>
                                        <p:attrNameLst>
                                          <p:attrName>style.visibility</p:attrName>
                                        </p:attrNameLst>
                                      </p:cBhvr>
                                      <p:to>
                                        <p:strVal val="visible"/>
                                      </p:to>
                                    </p:set>
                                    <p:anim calcmode="lin" valueType="num">
                                      <p:cBhvr>
                                        <p:cTn dur="500" fill="hold" id="83"/>
                                        <p:tgtEl>
                                          <p:spTgt spid="97"/>
                                        </p:tgtEl>
                                        <p:attrNameLst>
                                          <p:attrName>ppt_x</p:attrName>
                                        </p:attrNameLst>
                                      </p:cBhvr>
                                      <p:tavLst>
                                        <p:tav tm="0">
                                          <p:val>
                                            <p:strVal val="1+#ppt_w/2"/>
                                          </p:val>
                                        </p:tav>
                                        <p:tav tm="100000">
                                          <p:val>
                                            <p:strVal val="#ppt_x"/>
                                          </p:val>
                                        </p:tav>
                                      </p:tavLst>
                                    </p:anim>
                                    <p:anim calcmode="lin" valueType="num">
                                      <p:cBhvr>
                                        <p:cTn dur="500" fill="hold" id="84"/>
                                        <p:tgtEl>
                                          <p:spTgt spid="97"/>
                                        </p:tgtEl>
                                        <p:attrNameLst>
                                          <p:attrName>ppt_y</p:attrName>
                                        </p:attrNameLst>
                                      </p:cBhvr>
                                      <p:tavLst>
                                        <p:tav tm="0">
                                          <p:val>
                                            <p:strVal val="#ppt_y"/>
                                          </p:val>
                                        </p:tav>
                                        <p:tav tm="100000">
                                          <p:val>
                                            <p:strVal val="#ppt_y"/>
                                          </p:val>
                                        </p:tav>
                                      </p:tavLst>
                                    </p:anim>
                                  </p:childTnLst>
                                </p:cTn>
                              </p:par>
                            </p:childTnLst>
                          </p:cTn>
                        </p:par>
                        <p:par>
                          <p:cTn fill="hold" id="85" nodeType="afterGroup">
                            <p:stCondLst>
                              <p:cond delay="9800"/>
                            </p:stCondLst>
                            <p:childTnLst>
                              <p:par>
                                <p:cTn fill="hold" grpId="0" id="86" nodeType="afterEffect" presetClass="entr" presetID="2" presetSubtype="2">
                                  <p:stCondLst>
                                    <p:cond delay="0"/>
                                  </p:stCondLst>
                                  <p:childTnLst>
                                    <p:set>
                                      <p:cBhvr>
                                        <p:cTn dur="1" fill="hold" id="87">
                                          <p:stCondLst>
                                            <p:cond delay="0"/>
                                          </p:stCondLst>
                                        </p:cTn>
                                        <p:tgtEl>
                                          <p:spTgt spid="96"/>
                                        </p:tgtEl>
                                        <p:attrNameLst>
                                          <p:attrName>style.visibility</p:attrName>
                                        </p:attrNameLst>
                                      </p:cBhvr>
                                      <p:to>
                                        <p:strVal val="visible"/>
                                      </p:to>
                                    </p:set>
                                    <p:anim calcmode="lin" valueType="num">
                                      <p:cBhvr>
                                        <p:cTn dur="500" fill="hold" id="88"/>
                                        <p:tgtEl>
                                          <p:spTgt spid="96"/>
                                        </p:tgtEl>
                                        <p:attrNameLst>
                                          <p:attrName>ppt_x</p:attrName>
                                        </p:attrNameLst>
                                      </p:cBhvr>
                                      <p:tavLst>
                                        <p:tav tm="0">
                                          <p:val>
                                            <p:strVal val="1+#ppt_w/2"/>
                                          </p:val>
                                        </p:tav>
                                        <p:tav tm="100000">
                                          <p:val>
                                            <p:strVal val="#ppt_x"/>
                                          </p:val>
                                        </p:tav>
                                      </p:tavLst>
                                    </p:anim>
                                    <p:anim calcmode="lin" valueType="num">
                                      <p:cBhvr>
                                        <p:cTn dur="500" fill="hold" id="89"/>
                                        <p:tgtEl>
                                          <p:spTgt spid="96"/>
                                        </p:tgtEl>
                                        <p:attrNameLst>
                                          <p:attrName>ppt_y</p:attrName>
                                        </p:attrNameLst>
                                      </p:cBhvr>
                                      <p:tavLst>
                                        <p:tav tm="0">
                                          <p:val>
                                            <p:strVal val="#ppt_y"/>
                                          </p:val>
                                        </p:tav>
                                        <p:tav tm="100000">
                                          <p:val>
                                            <p:strVal val="#ppt_y"/>
                                          </p:val>
                                        </p:tav>
                                      </p:tavLst>
                                    </p:anim>
                                  </p:childTnLst>
                                </p:cTn>
                              </p:par>
                            </p:childTnLst>
                          </p:cTn>
                        </p:par>
                        <p:par>
                          <p:cTn fill="hold" id="90" nodeType="afterGroup">
                            <p:stCondLst>
                              <p:cond delay="10300"/>
                            </p:stCondLst>
                            <p:childTnLst>
                              <p:par>
                                <p:cTn fill="hold" id="91" nodeType="afterEffect" presetClass="entr" presetID="9" presetSubtype="0">
                                  <p:stCondLst>
                                    <p:cond delay="100"/>
                                  </p:stCondLst>
                                  <p:childTnLst>
                                    <p:set>
                                      <p:cBhvr>
                                        <p:cTn dur="1" fill="hold" id="92">
                                          <p:stCondLst>
                                            <p:cond delay="0"/>
                                          </p:stCondLst>
                                        </p:cTn>
                                        <p:tgtEl>
                                          <p:spTgt spid="98"/>
                                        </p:tgtEl>
                                        <p:attrNameLst>
                                          <p:attrName>style.visibility</p:attrName>
                                        </p:attrNameLst>
                                      </p:cBhvr>
                                      <p:to>
                                        <p:strVal val="visible"/>
                                      </p:to>
                                    </p:set>
                                    <p:animEffect filter="dissolve" transition="in">
                                      <p:cBhvr>
                                        <p:cTn dur="500" id="93"/>
                                        <p:tgtEl>
                                          <p:spTgt spid="98"/>
                                        </p:tgtEl>
                                      </p:cBhvr>
                                    </p:animEffect>
                                  </p:childTnLst>
                                </p:cTn>
                              </p:par>
                            </p:childTnLst>
                          </p:cTn>
                        </p:par>
                        <p:par>
                          <p:cTn fill="hold" id="94" nodeType="afterGroup">
                            <p:stCondLst>
                              <p:cond delay="10900"/>
                            </p:stCondLst>
                            <p:childTnLst>
                              <p:par>
                                <p:cTn fill="hold" grpId="0" id="95" nodeType="afterEffect" presetClass="entr" presetID="2" presetSubtype="8">
                                  <p:stCondLst>
                                    <p:cond delay="100"/>
                                  </p:stCondLst>
                                  <p:childTnLst>
                                    <p:set>
                                      <p:cBhvr>
                                        <p:cTn dur="1" fill="hold" id="96">
                                          <p:stCondLst>
                                            <p:cond delay="0"/>
                                          </p:stCondLst>
                                        </p:cTn>
                                        <p:tgtEl>
                                          <p:spTgt spid="100"/>
                                        </p:tgtEl>
                                        <p:attrNameLst>
                                          <p:attrName>style.visibility</p:attrName>
                                        </p:attrNameLst>
                                      </p:cBhvr>
                                      <p:to>
                                        <p:strVal val="visible"/>
                                      </p:to>
                                    </p:set>
                                    <p:anim calcmode="lin" valueType="num">
                                      <p:cBhvr>
                                        <p:cTn dur="500" fill="hold" id="97"/>
                                        <p:tgtEl>
                                          <p:spTgt spid="100"/>
                                        </p:tgtEl>
                                        <p:attrNameLst>
                                          <p:attrName>ppt_x</p:attrName>
                                        </p:attrNameLst>
                                      </p:cBhvr>
                                      <p:tavLst>
                                        <p:tav tm="0">
                                          <p:val>
                                            <p:strVal val="0-#ppt_w/2"/>
                                          </p:val>
                                        </p:tav>
                                        <p:tav tm="100000">
                                          <p:val>
                                            <p:strVal val="#ppt_x"/>
                                          </p:val>
                                        </p:tav>
                                      </p:tavLst>
                                    </p:anim>
                                    <p:anim calcmode="lin" valueType="num">
                                      <p:cBhvr>
                                        <p:cTn dur="500" fill="hold" id="98"/>
                                        <p:tgtEl>
                                          <p:spTgt spid="100"/>
                                        </p:tgtEl>
                                        <p:attrNameLst>
                                          <p:attrName>ppt_y</p:attrName>
                                        </p:attrNameLst>
                                      </p:cBhvr>
                                      <p:tavLst>
                                        <p:tav tm="0">
                                          <p:val>
                                            <p:strVal val="#ppt_y"/>
                                          </p:val>
                                        </p:tav>
                                        <p:tav tm="100000">
                                          <p:val>
                                            <p:strVal val="#ppt_y"/>
                                          </p:val>
                                        </p:tav>
                                      </p:tavLst>
                                    </p:anim>
                                  </p:childTnLst>
                                </p:cTn>
                              </p:par>
                            </p:childTnLst>
                          </p:cTn>
                        </p:par>
                        <p:par>
                          <p:cTn fill="hold" id="99" nodeType="afterGroup">
                            <p:stCondLst>
                              <p:cond delay="11500"/>
                            </p:stCondLst>
                            <p:childTnLst>
                              <p:par>
                                <p:cTn fill="hold" grpId="0" id="100" nodeType="afterEffect" presetClass="entr" presetID="2" presetSubtype="8">
                                  <p:stCondLst>
                                    <p:cond delay="0"/>
                                  </p:stCondLst>
                                  <p:childTnLst>
                                    <p:set>
                                      <p:cBhvr>
                                        <p:cTn dur="1" fill="hold" id="101">
                                          <p:stCondLst>
                                            <p:cond delay="0"/>
                                          </p:stCondLst>
                                        </p:cTn>
                                        <p:tgtEl>
                                          <p:spTgt spid="99"/>
                                        </p:tgtEl>
                                        <p:attrNameLst>
                                          <p:attrName>style.visibility</p:attrName>
                                        </p:attrNameLst>
                                      </p:cBhvr>
                                      <p:to>
                                        <p:strVal val="visible"/>
                                      </p:to>
                                    </p:set>
                                    <p:anim calcmode="lin" valueType="num">
                                      <p:cBhvr>
                                        <p:cTn dur="500" fill="hold" id="102"/>
                                        <p:tgtEl>
                                          <p:spTgt spid="99"/>
                                        </p:tgtEl>
                                        <p:attrNameLst>
                                          <p:attrName>ppt_x</p:attrName>
                                        </p:attrNameLst>
                                      </p:cBhvr>
                                      <p:tavLst>
                                        <p:tav tm="0">
                                          <p:val>
                                            <p:strVal val="0-#ppt_w/2"/>
                                          </p:val>
                                        </p:tav>
                                        <p:tav tm="100000">
                                          <p:val>
                                            <p:strVal val="#ppt_x"/>
                                          </p:val>
                                        </p:tav>
                                      </p:tavLst>
                                    </p:anim>
                                    <p:anim calcmode="lin" valueType="num">
                                      <p:cBhvr>
                                        <p:cTn dur="500" fill="hold" id="103"/>
                                        <p:tgtEl>
                                          <p:spTgt spid="99"/>
                                        </p:tgtEl>
                                        <p:attrNameLst>
                                          <p:attrName>ppt_y</p:attrName>
                                        </p:attrNameLst>
                                      </p:cBhvr>
                                      <p:tavLst>
                                        <p:tav tm="0">
                                          <p:val>
                                            <p:strVal val="#ppt_y"/>
                                          </p:val>
                                        </p:tav>
                                        <p:tav tm="100000">
                                          <p:val>
                                            <p:strVal val="#ppt_y"/>
                                          </p:val>
                                        </p:tav>
                                      </p:tavLst>
                                    </p:anim>
                                  </p:childTnLst>
                                </p:cTn>
                              </p:par>
                            </p:childTnLst>
                          </p:cTn>
                        </p:par>
                        <p:par>
                          <p:cTn fill="hold" id="104" nodeType="afterGroup">
                            <p:stCondLst>
                              <p:cond delay="12000"/>
                            </p:stCondLst>
                            <p:childTnLst>
                              <p:par>
                                <p:cTn fill="hold" id="105" nodeType="afterEffect" presetClass="entr" presetID="9" presetSubtype="0">
                                  <p:stCondLst>
                                    <p:cond delay="100"/>
                                  </p:stCondLst>
                                  <p:childTnLst>
                                    <p:set>
                                      <p:cBhvr>
                                        <p:cTn dur="1" fill="hold" id="106">
                                          <p:stCondLst>
                                            <p:cond delay="0"/>
                                          </p:stCondLst>
                                        </p:cTn>
                                        <p:tgtEl>
                                          <p:spTgt spid="101"/>
                                        </p:tgtEl>
                                        <p:attrNameLst>
                                          <p:attrName>style.visibility</p:attrName>
                                        </p:attrNameLst>
                                      </p:cBhvr>
                                      <p:to>
                                        <p:strVal val="visible"/>
                                      </p:to>
                                    </p:set>
                                    <p:animEffect filter="dissolve" transition="in">
                                      <p:cBhvr>
                                        <p:cTn dur="500" id="107"/>
                                        <p:tgtEl>
                                          <p:spTgt spid="101"/>
                                        </p:tgtEl>
                                      </p:cBhvr>
                                    </p:animEffect>
                                  </p:childTnLst>
                                </p:cTn>
                              </p:par>
                            </p:childTnLst>
                          </p:cTn>
                        </p:par>
                        <p:par>
                          <p:cTn fill="hold" id="108" nodeType="afterGroup">
                            <p:stCondLst>
                              <p:cond delay="12600"/>
                            </p:stCondLst>
                            <p:childTnLst>
                              <p:par>
                                <p:cTn fill="hold" grpId="0" id="109" nodeType="afterEffect" presetClass="entr" presetID="2" presetSubtype="8">
                                  <p:stCondLst>
                                    <p:cond delay="100"/>
                                  </p:stCondLst>
                                  <p:childTnLst>
                                    <p:set>
                                      <p:cBhvr>
                                        <p:cTn dur="1" fill="hold" id="110">
                                          <p:stCondLst>
                                            <p:cond delay="0"/>
                                          </p:stCondLst>
                                        </p:cTn>
                                        <p:tgtEl>
                                          <p:spTgt spid="103"/>
                                        </p:tgtEl>
                                        <p:attrNameLst>
                                          <p:attrName>style.visibility</p:attrName>
                                        </p:attrNameLst>
                                      </p:cBhvr>
                                      <p:to>
                                        <p:strVal val="visible"/>
                                      </p:to>
                                    </p:set>
                                    <p:anim calcmode="lin" valueType="num">
                                      <p:cBhvr>
                                        <p:cTn dur="500" fill="hold" id="111"/>
                                        <p:tgtEl>
                                          <p:spTgt spid="103"/>
                                        </p:tgtEl>
                                        <p:attrNameLst>
                                          <p:attrName>ppt_x</p:attrName>
                                        </p:attrNameLst>
                                      </p:cBhvr>
                                      <p:tavLst>
                                        <p:tav tm="0">
                                          <p:val>
                                            <p:strVal val="0-#ppt_w/2"/>
                                          </p:val>
                                        </p:tav>
                                        <p:tav tm="100000">
                                          <p:val>
                                            <p:strVal val="#ppt_x"/>
                                          </p:val>
                                        </p:tav>
                                      </p:tavLst>
                                    </p:anim>
                                    <p:anim calcmode="lin" valueType="num">
                                      <p:cBhvr>
                                        <p:cTn dur="500" fill="hold" id="112"/>
                                        <p:tgtEl>
                                          <p:spTgt spid="103"/>
                                        </p:tgtEl>
                                        <p:attrNameLst>
                                          <p:attrName>ppt_y</p:attrName>
                                        </p:attrNameLst>
                                      </p:cBhvr>
                                      <p:tavLst>
                                        <p:tav tm="0">
                                          <p:val>
                                            <p:strVal val="#ppt_y"/>
                                          </p:val>
                                        </p:tav>
                                        <p:tav tm="100000">
                                          <p:val>
                                            <p:strVal val="#ppt_y"/>
                                          </p:val>
                                        </p:tav>
                                      </p:tavLst>
                                    </p:anim>
                                  </p:childTnLst>
                                </p:cTn>
                              </p:par>
                            </p:childTnLst>
                          </p:cTn>
                        </p:par>
                        <p:par>
                          <p:cTn fill="hold" id="113" nodeType="afterGroup">
                            <p:stCondLst>
                              <p:cond delay="13200"/>
                            </p:stCondLst>
                            <p:childTnLst>
                              <p:par>
                                <p:cTn fill="hold" grpId="0" id="114" nodeType="afterEffect" presetClass="entr" presetID="2" presetSubtype="8">
                                  <p:stCondLst>
                                    <p:cond delay="0"/>
                                  </p:stCondLst>
                                  <p:childTnLst>
                                    <p:set>
                                      <p:cBhvr>
                                        <p:cTn dur="1" fill="hold" id="115">
                                          <p:stCondLst>
                                            <p:cond delay="0"/>
                                          </p:stCondLst>
                                        </p:cTn>
                                        <p:tgtEl>
                                          <p:spTgt spid="102"/>
                                        </p:tgtEl>
                                        <p:attrNameLst>
                                          <p:attrName>style.visibility</p:attrName>
                                        </p:attrNameLst>
                                      </p:cBhvr>
                                      <p:to>
                                        <p:strVal val="visible"/>
                                      </p:to>
                                    </p:set>
                                    <p:anim calcmode="lin" valueType="num">
                                      <p:cBhvr>
                                        <p:cTn dur="500" fill="hold" id="116"/>
                                        <p:tgtEl>
                                          <p:spTgt spid="102"/>
                                        </p:tgtEl>
                                        <p:attrNameLst>
                                          <p:attrName>ppt_x</p:attrName>
                                        </p:attrNameLst>
                                      </p:cBhvr>
                                      <p:tavLst>
                                        <p:tav tm="0">
                                          <p:val>
                                            <p:strVal val="0-#ppt_w/2"/>
                                          </p:val>
                                        </p:tav>
                                        <p:tav tm="100000">
                                          <p:val>
                                            <p:strVal val="#ppt_x"/>
                                          </p:val>
                                        </p:tav>
                                      </p:tavLst>
                                    </p:anim>
                                    <p:anim calcmode="lin" valueType="num">
                                      <p:cBhvr>
                                        <p:cTn dur="500" fill="hold" id="117"/>
                                        <p:tgtEl>
                                          <p:spTgt spid="102"/>
                                        </p:tgtEl>
                                        <p:attrNameLst>
                                          <p:attrName>ppt_y</p:attrName>
                                        </p:attrNameLst>
                                      </p:cBhvr>
                                      <p:tavLst>
                                        <p:tav tm="0">
                                          <p:val>
                                            <p:strVal val="#ppt_y"/>
                                          </p:val>
                                        </p:tav>
                                        <p:tav tm="100000">
                                          <p:val>
                                            <p:strVal val="#ppt_y"/>
                                          </p:val>
                                        </p:tav>
                                      </p:tavLst>
                                    </p:anim>
                                  </p:childTnLst>
                                </p:cTn>
                              </p:par>
                            </p:childTnLst>
                          </p:cTn>
                        </p:par>
                        <p:par>
                          <p:cTn fill="hold" id="118" nodeType="afterGroup">
                            <p:stCondLst>
                              <p:cond delay="13700"/>
                            </p:stCondLst>
                            <p:childTnLst>
                              <p:par>
                                <p:cTn fill="hold" id="119" nodeType="afterEffect" presetClass="entr" presetID="9" presetSubtype="0">
                                  <p:stCondLst>
                                    <p:cond delay="100"/>
                                  </p:stCondLst>
                                  <p:childTnLst>
                                    <p:set>
                                      <p:cBhvr>
                                        <p:cTn dur="1" fill="hold" id="120">
                                          <p:stCondLst>
                                            <p:cond delay="0"/>
                                          </p:stCondLst>
                                        </p:cTn>
                                        <p:tgtEl>
                                          <p:spTgt spid="104"/>
                                        </p:tgtEl>
                                        <p:attrNameLst>
                                          <p:attrName>style.visibility</p:attrName>
                                        </p:attrNameLst>
                                      </p:cBhvr>
                                      <p:to>
                                        <p:strVal val="visible"/>
                                      </p:to>
                                    </p:set>
                                    <p:animEffect filter="dissolve" transition="in">
                                      <p:cBhvr>
                                        <p:cTn dur="500" id="121"/>
                                        <p:tgtEl>
                                          <p:spTgt spid="104"/>
                                        </p:tgtEl>
                                      </p:cBhvr>
                                    </p:animEffect>
                                  </p:childTnLst>
                                </p:cTn>
                              </p:par>
                            </p:childTnLst>
                          </p:cTn>
                        </p:par>
                        <p:par>
                          <p:cTn fill="hold" id="122" nodeType="afterGroup">
                            <p:stCondLst>
                              <p:cond delay="14300"/>
                            </p:stCondLst>
                            <p:childTnLst>
                              <p:par>
                                <p:cTn fill="hold" grpId="0" id="123" nodeType="afterEffect" presetClass="entr" presetID="2" presetSubtype="8">
                                  <p:stCondLst>
                                    <p:cond delay="100"/>
                                  </p:stCondLst>
                                  <p:childTnLst>
                                    <p:set>
                                      <p:cBhvr>
                                        <p:cTn dur="1" fill="hold" id="124">
                                          <p:stCondLst>
                                            <p:cond delay="0"/>
                                          </p:stCondLst>
                                        </p:cTn>
                                        <p:tgtEl>
                                          <p:spTgt spid="106"/>
                                        </p:tgtEl>
                                        <p:attrNameLst>
                                          <p:attrName>style.visibility</p:attrName>
                                        </p:attrNameLst>
                                      </p:cBhvr>
                                      <p:to>
                                        <p:strVal val="visible"/>
                                      </p:to>
                                    </p:set>
                                    <p:anim calcmode="lin" valueType="num">
                                      <p:cBhvr>
                                        <p:cTn dur="500" fill="hold" id="125"/>
                                        <p:tgtEl>
                                          <p:spTgt spid="106"/>
                                        </p:tgtEl>
                                        <p:attrNameLst>
                                          <p:attrName>ppt_x</p:attrName>
                                        </p:attrNameLst>
                                      </p:cBhvr>
                                      <p:tavLst>
                                        <p:tav tm="0">
                                          <p:val>
                                            <p:strVal val="0-#ppt_w/2"/>
                                          </p:val>
                                        </p:tav>
                                        <p:tav tm="100000">
                                          <p:val>
                                            <p:strVal val="#ppt_x"/>
                                          </p:val>
                                        </p:tav>
                                      </p:tavLst>
                                    </p:anim>
                                    <p:anim calcmode="lin" valueType="num">
                                      <p:cBhvr>
                                        <p:cTn dur="500" fill="hold" id="126"/>
                                        <p:tgtEl>
                                          <p:spTgt spid="106"/>
                                        </p:tgtEl>
                                        <p:attrNameLst>
                                          <p:attrName>ppt_y</p:attrName>
                                        </p:attrNameLst>
                                      </p:cBhvr>
                                      <p:tavLst>
                                        <p:tav tm="0">
                                          <p:val>
                                            <p:strVal val="#ppt_y"/>
                                          </p:val>
                                        </p:tav>
                                        <p:tav tm="100000">
                                          <p:val>
                                            <p:strVal val="#ppt_y"/>
                                          </p:val>
                                        </p:tav>
                                      </p:tavLst>
                                    </p:anim>
                                  </p:childTnLst>
                                </p:cTn>
                              </p:par>
                            </p:childTnLst>
                          </p:cTn>
                        </p:par>
                        <p:par>
                          <p:cTn fill="hold" id="127" nodeType="afterGroup">
                            <p:stCondLst>
                              <p:cond delay="14900"/>
                            </p:stCondLst>
                            <p:childTnLst>
                              <p:par>
                                <p:cTn fill="hold" grpId="0" id="128" nodeType="afterEffect" presetClass="entr" presetID="2" presetSubtype="8">
                                  <p:stCondLst>
                                    <p:cond delay="0"/>
                                  </p:stCondLst>
                                  <p:childTnLst>
                                    <p:set>
                                      <p:cBhvr>
                                        <p:cTn dur="1" fill="hold" id="129">
                                          <p:stCondLst>
                                            <p:cond delay="0"/>
                                          </p:stCondLst>
                                        </p:cTn>
                                        <p:tgtEl>
                                          <p:spTgt spid="105"/>
                                        </p:tgtEl>
                                        <p:attrNameLst>
                                          <p:attrName>style.visibility</p:attrName>
                                        </p:attrNameLst>
                                      </p:cBhvr>
                                      <p:to>
                                        <p:strVal val="visible"/>
                                      </p:to>
                                    </p:set>
                                    <p:anim calcmode="lin" valueType="num">
                                      <p:cBhvr>
                                        <p:cTn dur="500" fill="hold" id="130"/>
                                        <p:tgtEl>
                                          <p:spTgt spid="105"/>
                                        </p:tgtEl>
                                        <p:attrNameLst>
                                          <p:attrName>ppt_x</p:attrName>
                                        </p:attrNameLst>
                                      </p:cBhvr>
                                      <p:tavLst>
                                        <p:tav tm="0">
                                          <p:val>
                                            <p:strVal val="0-#ppt_w/2"/>
                                          </p:val>
                                        </p:tav>
                                        <p:tav tm="100000">
                                          <p:val>
                                            <p:strVal val="#ppt_x"/>
                                          </p:val>
                                        </p:tav>
                                      </p:tavLst>
                                    </p:anim>
                                    <p:anim calcmode="lin" valueType="num">
                                      <p:cBhvr>
                                        <p:cTn dur="500" fill="hold" id="131"/>
                                        <p:tgtEl>
                                          <p:spTgt spid="105"/>
                                        </p:tgtEl>
                                        <p:attrNameLst>
                                          <p:attrName>ppt_y</p:attrName>
                                        </p:attrNameLst>
                                      </p:cBhvr>
                                      <p:tavLst>
                                        <p:tav tm="0">
                                          <p:val>
                                            <p:strVal val="#ppt_y"/>
                                          </p:val>
                                        </p:tav>
                                        <p:tav tm="100000">
                                          <p:val>
                                            <p:strVal val="#ppt_y"/>
                                          </p:val>
                                        </p:tav>
                                      </p:tavLst>
                                    </p:anim>
                                  </p:childTnLst>
                                </p:cTn>
                              </p:par>
                            </p:childTnLst>
                          </p:cTn>
                        </p:par>
                        <p:par>
                          <p:cTn fill="hold" id="132" nodeType="afterGroup">
                            <p:stCondLst>
                              <p:cond delay="15400"/>
                            </p:stCondLst>
                            <p:childTnLst>
                              <p:par>
                                <p:cTn fill="hold" id="133" nodeType="afterEffect" presetClass="entr" presetID="9" presetSubtype="0">
                                  <p:stCondLst>
                                    <p:cond delay="100"/>
                                  </p:stCondLst>
                                  <p:childTnLst>
                                    <p:set>
                                      <p:cBhvr>
                                        <p:cTn dur="1" fill="hold" id="134">
                                          <p:stCondLst>
                                            <p:cond delay="0"/>
                                          </p:stCondLst>
                                        </p:cTn>
                                        <p:tgtEl>
                                          <p:spTgt spid="107"/>
                                        </p:tgtEl>
                                        <p:attrNameLst>
                                          <p:attrName>style.visibility</p:attrName>
                                        </p:attrNameLst>
                                      </p:cBhvr>
                                      <p:to>
                                        <p:strVal val="visible"/>
                                      </p:to>
                                    </p:set>
                                    <p:animEffect filter="dissolve" transition="in">
                                      <p:cBhvr>
                                        <p:cTn dur="500" id="135"/>
                                        <p:tgtEl>
                                          <p:spTgt spid="1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0"/>
      <p:bldP grpId="0" spid="91"/>
      <p:bldP grpId="0" spid="93"/>
      <p:bldP grpId="0" spid="94"/>
      <p:bldP grpId="0" spid="96"/>
      <p:bldP grpId="0" spid="97"/>
      <p:bldP grpId="0" spid="99"/>
      <p:bldP grpId="0" spid="100"/>
      <p:bldP grpId="0" spid="102"/>
      <p:bldP grpId="0" spid="103"/>
      <p:bldP grpId="0" spid="105"/>
      <p:bldP grpId="0" spid="106"/>
      <p:bldP grpId="0" spid="46"/>
      <p:bldP grpId="0" spid="49"/>
    </p:bldLst>
  </p:timing>
  <p:extLst mod="1">
    <p:ext uri="{E180D4A7-C9FB-4DFB-919C-405C955672EB}">
      <p14:showEvtLst>
        <p14:playEvt objId="54" time="1316"/>
        <p14:stopEvt objId="54" time="2065"/>
      </p14:showEvtLst>
    </p:ext>
  </p:extLst>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Text Placeholder 3"/>
          <p:cNvSpPr txBox="1">
            <a:spLocks noChangeArrowheads="1"/>
          </p:cNvSpPr>
          <p:nvPr/>
        </p:nvSpPr>
        <p:spPr bwMode="auto">
          <a:xfrm>
            <a:off x="1519476" y="1532069"/>
            <a:ext cx="593725"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none">
            <a:spAutoFit/>
          </a:bodyPr>
          <a:lstStyle>
            <a:lvl1pPr defTabSz="992188">
              <a:defRPr>
                <a:solidFill>
                  <a:schemeClr val="tx1"/>
                </a:solidFill>
                <a:latin charset="0" pitchFamily="34" typeface="Calibri"/>
                <a:ea charset="-122" panose="02010600030101010101" pitchFamily="2" typeface="宋体"/>
              </a:defRPr>
            </a:lvl1pPr>
            <a:lvl2pPr defTabSz="992188">
              <a:defRPr>
                <a:solidFill>
                  <a:schemeClr val="tx1"/>
                </a:solidFill>
                <a:latin charset="0" pitchFamily="34" typeface="Calibri"/>
                <a:ea charset="-122" panose="02010600030101010101" pitchFamily="2" typeface="宋体"/>
              </a:defRPr>
            </a:lvl2pPr>
            <a:lvl3pPr defTabSz="992188">
              <a:defRPr>
                <a:solidFill>
                  <a:schemeClr val="tx1"/>
                </a:solidFill>
                <a:latin charset="0" pitchFamily="34" typeface="Calibri"/>
                <a:ea charset="-122" panose="02010600030101010101" pitchFamily="2" typeface="宋体"/>
              </a:defRPr>
            </a:lvl3pPr>
            <a:lvl4pPr defTabSz="992188">
              <a:defRPr>
                <a:solidFill>
                  <a:schemeClr val="tx1"/>
                </a:solidFill>
                <a:latin charset="0" pitchFamily="34" typeface="Calibri"/>
                <a:ea charset="-122" panose="02010600030101010101" pitchFamily="2" typeface="宋体"/>
              </a:defRPr>
            </a:lvl4pPr>
            <a:lvl5pPr defTabSz="992188">
              <a:defRPr>
                <a:solidFill>
                  <a:schemeClr val="tx1"/>
                </a:solidFill>
                <a:latin charset="0" pitchFamily="34" typeface="Calibri"/>
                <a:ea charset="-122" panose="02010600030101010101" pitchFamily="2" typeface="宋体"/>
              </a:defRPr>
            </a:lvl5pPr>
            <a:lvl6pPr defTabSz="992188" eaLnBrk="0" fontAlgn="base" hangingPunct="0" indent="-739775" marL="3025775">
              <a:spcBef>
                <a:spcPct val="0"/>
              </a:spcBef>
              <a:spcAft>
                <a:spcPct val="0"/>
              </a:spcAft>
              <a:defRPr>
                <a:solidFill>
                  <a:schemeClr val="tx1"/>
                </a:solidFill>
                <a:latin charset="0" pitchFamily="34" typeface="Calibri"/>
                <a:ea charset="-122" panose="02010600030101010101" pitchFamily="2" typeface="宋体"/>
              </a:defRPr>
            </a:lvl6pPr>
            <a:lvl7pPr defTabSz="992188" eaLnBrk="0" fontAlgn="base" hangingPunct="0" indent="-739775" marL="3482975">
              <a:spcBef>
                <a:spcPct val="0"/>
              </a:spcBef>
              <a:spcAft>
                <a:spcPct val="0"/>
              </a:spcAft>
              <a:defRPr>
                <a:solidFill>
                  <a:schemeClr val="tx1"/>
                </a:solidFill>
                <a:latin charset="0" pitchFamily="34" typeface="Calibri"/>
                <a:ea charset="-122" panose="02010600030101010101" pitchFamily="2" typeface="宋体"/>
              </a:defRPr>
            </a:lvl7pPr>
            <a:lvl8pPr defTabSz="992188" eaLnBrk="0" fontAlgn="base" hangingPunct="0" indent="-739775" marL="3940175">
              <a:spcBef>
                <a:spcPct val="0"/>
              </a:spcBef>
              <a:spcAft>
                <a:spcPct val="0"/>
              </a:spcAft>
              <a:defRPr>
                <a:solidFill>
                  <a:schemeClr val="tx1"/>
                </a:solidFill>
                <a:latin charset="0" pitchFamily="34" typeface="Calibri"/>
                <a:ea charset="-122" panose="02010600030101010101" pitchFamily="2" typeface="宋体"/>
              </a:defRPr>
            </a:lvl8pPr>
            <a:lvl9pPr defTabSz="992188" eaLnBrk="0" fontAlgn="base" hangingPunct="0" indent="-739775" marL="4397375">
              <a:spcBef>
                <a:spcPct val="0"/>
              </a:spcBef>
              <a:spcAft>
                <a:spcPct val="0"/>
              </a:spcAft>
              <a:defRPr>
                <a:solidFill>
                  <a:schemeClr val="tx1"/>
                </a:solidFill>
                <a:latin charset="0" pitchFamily="34" typeface="Calibri"/>
                <a:ea charset="-122" panose="02010600030101010101" pitchFamily="2" typeface="宋体"/>
              </a:defRPr>
            </a:lvl9pPr>
          </a:lstStyle>
          <a:p>
            <a:pPr algn="ctr" eaLnBrk="1" hangingPunct="1">
              <a:lnSpc>
                <a:spcPct val="120000"/>
              </a:lnSpc>
              <a:spcBef>
                <a:spcPct val="20000"/>
              </a:spcBef>
            </a:pPr>
            <a:r>
              <a:rPr altLang="en-US" b="1" lang="en-US" sz="4200">
                <a:solidFill>
                  <a:srgbClr val="00A4E3"/>
                </a:solidFill>
                <a:latin charset="0" pitchFamily="34" typeface="Arial"/>
                <a:ea charset="-122" panose="020b0503020204020204" pitchFamily="34" typeface="微软雅黑"/>
                <a:sym charset="0" pitchFamily="34" typeface="Arial"/>
              </a:rPr>
              <a:t>01</a:t>
            </a:r>
          </a:p>
        </p:txBody>
      </p:sp>
      <p:sp>
        <p:nvSpPr>
          <p:cNvPr id="42" name="Text Placeholder 3"/>
          <p:cNvSpPr txBox="1">
            <a:spLocks noChangeArrowheads="1"/>
          </p:cNvSpPr>
          <p:nvPr/>
        </p:nvSpPr>
        <p:spPr bwMode="auto">
          <a:xfrm>
            <a:off x="3563065" y="1532069"/>
            <a:ext cx="593725" cy="76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none">
            <a:spAutoFit/>
          </a:bodyPr>
          <a:lstStyle>
            <a:lvl1pPr defTabSz="992188">
              <a:defRPr>
                <a:solidFill>
                  <a:schemeClr val="tx1"/>
                </a:solidFill>
                <a:latin charset="0" pitchFamily="34" typeface="Calibri"/>
                <a:ea charset="-122" panose="02010600030101010101" pitchFamily="2" typeface="宋体"/>
              </a:defRPr>
            </a:lvl1pPr>
            <a:lvl2pPr defTabSz="992188">
              <a:defRPr>
                <a:solidFill>
                  <a:schemeClr val="tx1"/>
                </a:solidFill>
                <a:latin charset="0" pitchFamily="34" typeface="Calibri"/>
                <a:ea charset="-122" panose="02010600030101010101" pitchFamily="2" typeface="宋体"/>
              </a:defRPr>
            </a:lvl2pPr>
            <a:lvl3pPr defTabSz="992188">
              <a:defRPr>
                <a:solidFill>
                  <a:schemeClr val="tx1"/>
                </a:solidFill>
                <a:latin charset="0" pitchFamily="34" typeface="Calibri"/>
                <a:ea charset="-122" panose="02010600030101010101" pitchFamily="2" typeface="宋体"/>
              </a:defRPr>
            </a:lvl3pPr>
            <a:lvl4pPr defTabSz="992188">
              <a:defRPr>
                <a:solidFill>
                  <a:schemeClr val="tx1"/>
                </a:solidFill>
                <a:latin charset="0" pitchFamily="34" typeface="Calibri"/>
                <a:ea charset="-122" panose="02010600030101010101" pitchFamily="2" typeface="宋体"/>
              </a:defRPr>
            </a:lvl4pPr>
            <a:lvl5pPr defTabSz="992188">
              <a:defRPr>
                <a:solidFill>
                  <a:schemeClr val="tx1"/>
                </a:solidFill>
                <a:latin charset="0" pitchFamily="34" typeface="Calibri"/>
                <a:ea charset="-122" panose="02010600030101010101" pitchFamily="2" typeface="宋体"/>
              </a:defRPr>
            </a:lvl5pPr>
            <a:lvl6pPr defTabSz="992188" eaLnBrk="0" fontAlgn="base" hangingPunct="0" indent="-739775" marL="3025775">
              <a:spcBef>
                <a:spcPct val="0"/>
              </a:spcBef>
              <a:spcAft>
                <a:spcPct val="0"/>
              </a:spcAft>
              <a:defRPr>
                <a:solidFill>
                  <a:schemeClr val="tx1"/>
                </a:solidFill>
                <a:latin charset="0" pitchFamily="34" typeface="Calibri"/>
                <a:ea charset="-122" panose="02010600030101010101" pitchFamily="2" typeface="宋体"/>
              </a:defRPr>
            </a:lvl6pPr>
            <a:lvl7pPr defTabSz="992188" eaLnBrk="0" fontAlgn="base" hangingPunct="0" indent="-739775" marL="3482975">
              <a:spcBef>
                <a:spcPct val="0"/>
              </a:spcBef>
              <a:spcAft>
                <a:spcPct val="0"/>
              </a:spcAft>
              <a:defRPr>
                <a:solidFill>
                  <a:schemeClr val="tx1"/>
                </a:solidFill>
                <a:latin charset="0" pitchFamily="34" typeface="Calibri"/>
                <a:ea charset="-122" panose="02010600030101010101" pitchFamily="2" typeface="宋体"/>
              </a:defRPr>
            </a:lvl7pPr>
            <a:lvl8pPr defTabSz="992188" eaLnBrk="0" fontAlgn="base" hangingPunct="0" indent="-739775" marL="3940175">
              <a:spcBef>
                <a:spcPct val="0"/>
              </a:spcBef>
              <a:spcAft>
                <a:spcPct val="0"/>
              </a:spcAft>
              <a:defRPr>
                <a:solidFill>
                  <a:schemeClr val="tx1"/>
                </a:solidFill>
                <a:latin charset="0" pitchFamily="34" typeface="Calibri"/>
                <a:ea charset="-122" panose="02010600030101010101" pitchFamily="2" typeface="宋体"/>
              </a:defRPr>
            </a:lvl8pPr>
            <a:lvl9pPr defTabSz="992188" eaLnBrk="0" fontAlgn="base" hangingPunct="0" indent="-739775" marL="4397375">
              <a:spcBef>
                <a:spcPct val="0"/>
              </a:spcBef>
              <a:spcAft>
                <a:spcPct val="0"/>
              </a:spcAft>
              <a:defRPr>
                <a:solidFill>
                  <a:schemeClr val="tx1"/>
                </a:solidFill>
                <a:latin charset="0" pitchFamily="34" typeface="Calibri"/>
                <a:ea charset="-122" panose="02010600030101010101" pitchFamily="2" typeface="宋体"/>
              </a:defRPr>
            </a:lvl9pPr>
          </a:lstStyle>
          <a:p>
            <a:pPr algn="ctr" eaLnBrk="1" hangingPunct="1">
              <a:lnSpc>
                <a:spcPct val="120000"/>
              </a:lnSpc>
              <a:spcBef>
                <a:spcPct val="20000"/>
              </a:spcBef>
            </a:pPr>
            <a:r>
              <a:rPr altLang="en-US" b="1" lang="en-US" sz="4200">
                <a:solidFill>
                  <a:srgbClr val="00A4E3"/>
                </a:solidFill>
                <a:latin charset="0" pitchFamily="34" typeface="Arial"/>
                <a:ea charset="-122" panose="020b0503020204020204" pitchFamily="34" typeface="微软雅黑"/>
                <a:sym charset="0" pitchFamily="34" typeface="Arial"/>
              </a:rPr>
              <a:t>02</a:t>
            </a:r>
          </a:p>
        </p:txBody>
      </p:sp>
      <p:sp>
        <p:nvSpPr>
          <p:cNvPr id="43" name="Text Placeholder 3"/>
          <p:cNvSpPr txBox="1"/>
          <p:nvPr/>
        </p:nvSpPr>
        <p:spPr>
          <a:xfrm>
            <a:off x="5692220" y="1532069"/>
            <a:ext cx="593725" cy="768096"/>
          </a:xfrm>
          <a:prstGeom prst="rect">
            <a:avLst/>
          </a:prstGeom>
        </p:spPr>
        <p:txBody>
          <a:bodyPr anchor="ctr"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693119" eaLnBrk="1" hangingPunct="1">
              <a:lnSpc>
                <a:spcPct val="120000"/>
              </a:lnSpc>
              <a:spcBef>
                <a:spcPct val="20000"/>
              </a:spcBef>
              <a:defRPr/>
            </a:pPr>
            <a:r>
              <a:rPr lang="en-US" noProof="1" sz="4200">
                <a:solidFill>
                  <a:srgbClr val="00A4E3"/>
                </a:solidFill>
                <a:latin charset="0" pitchFamily="34" typeface="Arial"/>
                <a:ea charset="-122" panose="020b0503020204020204" pitchFamily="34" typeface="微软雅黑"/>
                <a:cs typeface="+mn-ea"/>
                <a:sym charset="0" pitchFamily="34" typeface="Arial"/>
              </a:rPr>
              <a:t>03</a:t>
            </a:r>
          </a:p>
        </p:txBody>
      </p:sp>
      <p:sp>
        <p:nvSpPr>
          <p:cNvPr id="44" name="Freeform 11"/>
          <p:cNvSpPr>
            <a:spLocks noChangeArrowheads="1" noEditPoints="1"/>
          </p:cNvSpPr>
          <p:nvPr/>
        </p:nvSpPr>
        <p:spPr bwMode="auto">
          <a:xfrm>
            <a:off x="3538220" y="2159502"/>
            <a:ext cx="643414" cy="589659"/>
          </a:xfrm>
          <a:custGeom>
            <a:gdLst>
              <a:gd fmla="*/ 919163 w 102" name="T0"/>
              <a:gd fmla="*/ 378062 h 94" name="T1"/>
              <a:gd fmla="*/ 919163 w 102" name="T2"/>
              <a:gd fmla="*/ 369060 h 94" name="T3"/>
              <a:gd fmla="*/ 919163 w 102" name="T4"/>
              <a:gd fmla="*/ 369060 h 94" name="T5"/>
              <a:gd fmla="*/ 919163 w 102" name="T6"/>
              <a:gd fmla="*/ 369060 h 94" name="T7"/>
              <a:gd fmla="*/ 774981 w 102" name="T8"/>
              <a:gd fmla="*/ 315051 h 94" name="T9"/>
              <a:gd fmla="*/ 901140 w 102" name="T10"/>
              <a:gd fmla="*/ 117019 h 94" name="T11"/>
              <a:gd fmla="*/ 892129 w 102" name="T12"/>
              <a:gd fmla="*/ 36006 h 94" name="T13"/>
              <a:gd fmla="*/ 874106 w 102" name="T14"/>
              <a:gd fmla="*/ 18003 h 94" name="T15"/>
              <a:gd fmla="*/ 793003 w 102" name="T16"/>
              <a:gd fmla="*/ 27004 h 94" name="T17"/>
              <a:gd fmla="*/ 513650 w 102" name="T18"/>
              <a:gd fmla="*/ 288047 h 94" name="T19"/>
              <a:gd fmla="*/ 459581 w 102" name="T20"/>
              <a:gd fmla="*/ 288047 h 94" name="T21"/>
              <a:gd fmla="*/ 0 w 102" name="T22"/>
              <a:gd fmla="*/ 369060 h 94" name="T23"/>
              <a:gd fmla="*/ 0 w 102" name="T24"/>
              <a:gd fmla="*/ 369060 h 94" name="T25"/>
              <a:gd fmla="*/ 0 w 102" name="T26"/>
              <a:gd fmla="*/ 369060 h 94" name="T27"/>
              <a:gd fmla="*/ 0 w 102" name="T28"/>
              <a:gd fmla="*/ 378062 h 94" name="T29"/>
              <a:gd fmla="*/ 0 w 102" name="T30"/>
              <a:gd fmla="*/ 378062 h 94" name="T31"/>
              <a:gd fmla="*/ 0 w 102" name="T32"/>
              <a:gd fmla="*/ 378062 h 94" name="T33"/>
              <a:gd fmla="*/ 459581 w 102" name="T34"/>
              <a:gd fmla="*/ 846138 h 94" name="T35"/>
              <a:gd fmla="*/ 919163 w 102" name="T36"/>
              <a:gd fmla="*/ 378062 h 94" name="T37"/>
              <a:gd fmla="*/ 919163 w 102" name="T38"/>
              <a:gd fmla="*/ 378062 h 94" name="T39"/>
              <a:gd fmla="*/ 919163 w 102" name="T40"/>
              <a:gd fmla="*/ 378062 h 94" name="T41"/>
              <a:gd fmla="*/ 765969 w 102" name="T42"/>
              <a:gd fmla="*/ 90015 h 94" name="T43"/>
              <a:gd fmla="*/ 793003 w 102" name="T44"/>
              <a:gd fmla="*/ 117019 h 94" name="T45"/>
              <a:gd fmla="*/ 765969 w 102" name="T46"/>
              <a:gd fmla="*/ 135022 h 94" name="T47"/>
              <a:gd fmla="*/ 747946 w 102" name="T48"/>
              <a:gd fmla="*/ 117019 h 94" name="T49"/>
              <a:gd fmla="*/ 765969 w 102" name="T50"/>
              <a:gd fmla="*/ 90015 h 94" name="T51"/>
              <a:gd fmla="*/ 711901 w 102" name="T52"/>
              <a:gd fmla="*/ 144023 h 94" name="T53"/>
              <a:gd fmla="*/ 729924 w 102" name="T54"/>
              <a:gd fmla="*/ 144023 h 94" name="T55"/>
              <a:gd fmla="*/ 729924 w 102" name="T56"/>
              <a:gd fmla="*/ 162026 h 94" name="T57"/>
              <a:gd fmla="*/ 540684 w 102" name="T58"/>
              <a:gd fmla="*/ 360059 h 94" name="T59"/>
              <a:gd fmla="*/ 522661 w 102" name="T60"/>
              <a:gd fmla="*/ 369060 h 94" name="T61"/>
              <a:gd fmla="*/ 513650 w 102" name="T62"/>
              <a:gd fmla="*/ 360059 h 94" name="T63"/>
              <a:gd fmla="*/ 513650 w 102" name="T64"/>
              <a:gd fmla="*/ 342056 h 94" name="T65"/>
              <a:gd fmla="*/ 711901 w 102" name="T66"/>
              <a:gd fmla="*/ 144023 h 94" name="T67"/>
              <a:gd fmla="*/ 459581 w 102" name="T68"/>
              <a:gd fmla="*/ 459075 h 94" name="T69"/>
              <a:gd fmla="*/ 81103 w 102" name="T70"/>
              <a:gd fmla="*/ 396065 h 94" name="T71"/>
              <a:gd fmla="*/ 459581 w 102" name="T72"/>
              <a:gd fmla="*/ 333054 h 94" name="T73"/>
              <a:gd fmla="*/ 468593 w 102" name="T74"/>
              <a:gd fmla="*/ 333054 h 94" name="T75"/>
              <a:gd fmla="*/ 378479 w 102" name="T76"/>
              <a:gd fmla="*/ 423069 h 94" name="T77"/>
              <a:gd fmla="*/ 711901 w 102" name="T78"/>
              <a:gd fmla="*/ 414068 h 94" name="T79"/>
              <a:gd fmla="*/ 747946 w 102" name="T80"/>
              <a:gd fmla="*/ 351057 h 94" name="T81"/>
              <a:gd fmla="*/ 838060 w 102" name="T82"/>
              <a:gd fmla="*/ 396065 h 94" name="T83"/>
              <a:gd fmla="*/ 459581 w 102" name="T84"/>
              <a:gd fmla="*/ 459075 h 94" name="T85"/>
              <a:gd fmla="*/ 459581 w 102" name="T86"/>
              <a:gd fmla="*/ 459075 h 94" name="T87"/>
              <a:gd fmla="*/ 459581 w 102" name="T88"/>
              <a:gd fmla="*/ 459075 h 94"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94" w="102">
                <a:moveTo>
                  <a:pt x="102" y="42"/>
                </a:moveTo>
                <a:cubicBezTo>
                  <a:pt x="102" y="42"/>
                  <a:pt x="102" y="42"/>
                  <a:pt x="102" y="41"/>
                </a:cubicBezTo>
                <a:cubicBezTo>
                  <a:pt x="102" y="41"/>
                  <a:pt x="102" y="41"/>
                  <a:pt x="102" y="41"/>
                </a:cubicBezTo>
                <a:cubicBezTo>
                  <a:pt x="102" y="41"/>
                  <a:pt x="102" y="41"/>
                  <a:pt x="102" y="41"/>
                </a:cubicBezTo>
                <a:cubicBezTo>
                  <a:pt x="101" y="39"/>
                  <a:pt x="95" y="37"/>
                  <a:pt x="86" y="35"/>
                </a:cubicBezTo>
                <a:cubicBezTo>
                  <a:pt x="100" y="13"/>
                  <a:pt x="100" y="13"/>
                  <a:pt x="100" y="13"/>
                </a:cubicBezTo>
                <a:cubicBezTo>
                  <a:pt x="102" y="10"/>
                  <a:pt x="101" y="6"/>
                  <a:pt x="99" y="4"/>
                </a:cubicBezTo>
                <a:cubicBezTo>
                  <a:pt x="97" y="2"/>
                  <a:pt x="97" y="2"/>
                  <a:pt x="97" y="2"/>
                </a:cubicBezTo>
                <a:cubicBezTo>
                  <a:pt x="94" y="0"/>
                  <a:pt x="90" y="1"/>
                  <a:pt x="88" y="3"/>
                </a:cubicBezTo>
                <a:cubicBezTo>
                  <a:pt x="57" y="32"/>
                  <a:pt x="57" y="32"/>
                  <a:pt x="57" y="32"/>
                </a:cubicBezTo>
                <a:cubicBezTo>
                  <a:pt x="55" y="32"/>
                  <a:pt x="53" y="32"/>
                  <a:pt x="51" y="32"/>
                </a:cubicBezTo>
                <a:cubicBezTo>
                  <a:pt x="24" y="32"/>
                  <a:pt x="2" y="36"/>
                  <a:pt x="0" y="41"/>
                </a:cubicBezTo>
                <a:cubicBezTo>
                  <a:pt x="0" y="41"/>
                  <a:pt x="0" y="41"/>
                  <a:pt x="0" y="41"/>
                </a:cubicBezTo>
                <a:cubicBezTo>
                  <a:pt x="0" y="41"/>
                  <a:pt x="0" y="41"/>
                  <a:pt x="0" y="41"/>
                </a:cubicBezTo>
                <a:cubicBezTo>
                  <a:pt x="0" y="42"/>
                  <a:pt x="0" y="42"/>
                  <a:pt x="0" y="42"/>
                </a:cubicBezTo>
                <a:cubicBezTo>
                  <a:pt x="0" y="42"/>
                  <a:pt x="0" y="42"/>
                  <a:pt x="0" y="42"/>
                </a:cubicBezTo>
                <a:cubicBezTo>
                  <a:pt x="0" y="42"/>
                  <a:pt x="0" y="42"/>
                  <a:pt x="0" y="42"/>
                </a:cubicBezTo>
                <a:cubicBezTo>
                  <a:pt x="0" y="71"/>
                  <a:pt x="23" y="94"/>
                  <a:pt x="51" y="94"/>
                </a:cubicBezTo>
                <a:cubicBezTo>
                  <a:pt x="79" y="94"/>
                  <a:pt x="102" y="70"/>
                  <a:pt x="102" y="42"/>
                </a:cubicBezTo>
                <a:cubicBezTo>
                  <a:pt x="102" y="42"/>
                  <a:pt x="102" y="42"/>
                  <a:pt x="102" y="42"/>
                </a:cubicBezTo>
                <a:cubicBezTo>
                  <a:pt x="102" y="42"/>
                  <a:pt x="102" y="42"/>
                  <a:pt x="102" y="42"/>
                </a:cubicBezTo>
                <a:close/>
                <a:moveTo>
                  <a:pt x="85" y="10"/>
                </a:moveTo>
                <a:cubicBezTo>
                  <a:pt x="87" y="10"/>
                  <a:pt x="88" y="11"/>
                  <a:pt x="88" y="13"/>
                </a:cubicBezTo>
                <a:cubicBezTo>
                  <a:pt x="88" y="14"/>
                  <a:pt x="87" y="15"/>
                  <a:pt x="85" y="15"/>
                </a:cubicBezTo>
                <a:cubicBezTo>
                  <a:pt x="84" y="15"/>
                  <a:pt x="83" y="14"/>
                  <a:pt x="83" y="13"/>
                </a:cubicBezTo>
                <a:cubicBezTo>
                  <a:pt x="83" y="11"/>
                  <a:pt x="84" y="10"/>
                  <a:pt x="85" y="10"/>
                </a:cubicBezTo>
                <a:close/>
                <a:moveTo>
                  <a:pt x="79" y="16"/>
                </a:moveTo>
                <a:cubicBezTo>
                  <a:pt x="79" y="15"/>
                  <a:pt x="81" y="15"/>
                  <a:pt x="81" y="16"/>
                </a:cubicBezTo>
                <a:cubicBezTo>
                  <a:pt x="82" y="17"/>
                  <a:pt x="82" y="18"/>
                  <a:pt x="81" y="18"/>
                </a:cubicBezTo>
                <a:cubicBezTo>
                  <a:pt x="60" y="40"/>
                  <a:pt x="60" y="40"/>
                  <a:pt x="60" y="40"/>
                </a:cubicBezTo>
                <a:cubicBezTo>
                  <a:pt x="59" y="41"/>
                  <a:pt x="59" y="41"/>
                  <a:pt x="58" y="41"/>
                </a:cubicBezTo>
                <a:cubicBezTo>
                  <a:pt x="58" y="41"/>
                  <a:pt x="57" y="41"/>
                  <a:pt x="57" y="40"/>
                </a:cubicBezTo>
                <a:cubicBezTo>
                  <a:pt x="56" y="40"/>
                  <a:pt x="56" y="38"/>
                  <a:pt x="57" y="38"/>
                </a:cubicBezTo>
                <a:lnTo>
                  <a:pt x="79" y="16"/>
                </a:lnTo>
                <a:close/>
                <a:moveTo>
                  <a:pt x="51" y="51"/>
                </a:moveTo>
                <a:cubicBezTo>
                  <a:pt x="28" y="51"/>
                  <a:pt x="9" y="48"/>
                  <a:pt x="9" y="44"/>
                </a:cubicBezTo>
                <a:cubicBezTo>
                  <a:pt x="9" y="40"/>
                  <a:pt x="28" y="37"/>
                  <a:pt x="51" y="37"/>
                </a:cubicBezTo>
                <a:cubicBezTo>
                  <a:pt x="51" y="37"/>
                  <a:pt x="52" y="37"/>
                  <a:pt x="52" y="37"/>
                </a:cubicBezTo>
                <a:cubicBezTo>
                  <a:pt x="42" y="47"/>
                  <a:pt x="42" y="47"/>
                  <a:pt x="42" y="47"/>
                </a:cubicBezTo>
                <a:cubicBezTo>
                  <a:pt x="42" y="47"/>
                  <a:pt x="61" y="49"/>
                  <a:pt x="79" y="46"/>
                </a:cubicBezTo>
                <a:cubicBezTo>
                  <a:pt x="83" y="39"/>
                  <a:pt x="83" y="39"/>
                  <a:pt x="83" y="39"/>
                </a:cubicBezTo>
                <a:cubicBezTo>
                  <a:pt x="89" y="41"/>
                  <a:pt x="93" y="42"/>
                  <a:pt x="93" y="44"/>
                </a:cubicBezTo>
                <a:cubicBezTo>
                  <a:pt x="93" y="48"/>
                  <a:pt x="74" y="51"/>
                  <a:pt x="51" y="51"/>
                </a:cubicBezTo>
                <a:close/>
                <a:moveTo>
                  <a:pt x="51" y="51"/>
                </a:moveTo>
                <a:cubicBezTo>
                  <a:pt x="51" y="51"/>
                  <a:pt x="51" y="51"/>
                  <a:pt x="51" y="51"/>
                </a:cubicBezTo>
              </a:path>
            </a:pathLst>
          </a:custGeom>
          <a:solidFill>
            <a:srgbClr val="0070C0"/>
          </a:solidFill>
          <a:ln>
            <a:noFill/>
          </a:ln>
          <a:extLst/>
        </p:spPr>
        <p:txBody>
          <a:bodyPr bIns="34671" lIns="69341" rIns="69341" tIns="34671"/>
          <a:lstStyle/>
          <a:p>
            <a:endParaRPr altLang="en-US" lang="zh-CN"/>
          </a:p>
        </p:txBody>
      </p:sp>
      <p:grpSp>
        <p:nvGrpSpPr>
          <p:cNvPr id="45" name="Group 14"/>
          <p:cNvGrpSpPr>
            <a:grpSpLocks noChangeAspect="1"/>
          </p:cNvGrpSpPr>
          <p:nvPr/>
        </p:nvGrpSpPr>
        <p:grpSpPr>
          <a:xfrm>
            <a:off x="1522428" y="2203103"/>
            <a:ext cx="587280" cy="584665"/>
            <a:chOff x="2761" y="1501"/>
            <a:chExt cx="487" cy="487"/>
          </a:xfrm>
          <a:solidFill>
            <a:srgbClr val="0070C0"/>
          </a:solidFill>
        </p:grpSpPr>
        <p:sp>
          <p:nvSpPr>
            <p:cNvPr id="46" name="Freeform 15"/>
            <p:cNvSpPr>
              <a:spLocks noEditPoints="1"/>
            </p:cNvSpPr>
            <p:nvPr/>
          </p:nvSpPr>
          <p:spPr bwMode="auto">
            <a:xfrm>
              <a:off x="2761" y="1549"/>
              <a:ext cx="487" cy="439"/>
            </a:xfrm>
            <a:custGeom>
              <a:cxnLst>
                <a:cxn ang="0">
                  <a:pos x="64" y="30"/>
                </a:cxn>
                <a:cxn ang="0">
                  <a:pos x="76" y="36"/>
                </a:cxn>
                <a:cxn ang="0">
                  <a:pos x="93" y="41"/>
                </a:cxn>
                <a:cxn ang="0">
                  <a:pos x="102" y="40"/>
                </a:cxn>
                <a:cxn ang="0">
                  <a:pos x="102" y="4"/>
                </a:cxn>
                <a:cxn ang="0">
                  <a:pos x="97" y="0"/>
                </a:cxn>
                <a:cxn ang="0">
                  <a:pos x="85" y="0"/>
                </a:cxn>
                <a:cxn ang="0">
                  <a:pos x="80" y="4"/>
                </a:cxn>
                <a:cxn ang="0">
                  <a:pos x="80" y="10"/>
                </a:cxn>
                <a:cxn ang="0">
                  <a:pos x="76" y="14"/>
                </a:cxn>
                <a:cxn ang="0">
                  <a:pos x="26" y="14"/>
                </a:cxn>
                <a:cxn ang="0">
                  <a:pos x="22" y="10"/>
                </a:cxn>
                <a:cxn ang="0">
                  <a:pos x="22" y="4"/>
                </a:cxn>
                <a:cxn ang="0">
                  <a:pos x="17" y="0"/>
                </a:cxn>
                <a:cxn ang="0">
                  <a:pos x="4" y="0"/>
                </a:cxn>
                <a:cxn ang="0">
                  <a:pos x="0" y="4"/>
                </a:cxn>
                <a:cxn ang="0">
                  <a:pos x="0" y="75"/>
                </a:cxn>
                <a:cxn ang="0">
                  <a:pos x="6" y="70"/>
                </a:cxn>
                <a:cxn ang="0">
                  <a:pos x="8" y="67"/>
                </a:cxn>
                <a:cxn ang="0">
                  <a:pos x="17" y="52"/>
                </a:cxn>
                <a:cxn ang="0">
                  <a:pos x="16" y="50"/>
                </a:cxn>
                <a:cxn ang="0">
                  <a:pos x="16" y="50"/>
                </a:cxn>
                <a:cxn ang="0">
                  <a:pos x="16" y="50"/>
                </a:cxn>
                <a:cxn ang="0">
                  <a:pos x="20" y="41"/>
                </a:cxn>
                <a:cxn ang="0">
                  <a:pos x="35" y="41"/>
                </a:cxn>
                <a:cxn ang="0">
                  <a:pos x="38" y="46"/>
                </a:cxn>
                <a:cxn ang="0">
                  <a:pos x="45" y="53"/>
                </a:cxn>
                <a:cxn ang="0">
                  <a:pos x="49" y="56"/>
                </a:cxn>
                <a:cxn ang="0">
                  <a:pos x="49" y="72"/>
                </a:cxn>
                <a:cxn ang="0">
                  <a:pos x="36" y="74"/>
                </a:cxn>
                <a:cxn ang="0">
                  <a:pos x="19" y="80"/>
                </a:cxn>
                <a:cxn ang="0">
                  <a:pos x="6" y="92"/>
                </a:cxn>
                <a:cxn ang="0">
                  <a:pos x="97" y="92"/>
                </a:cxn>
                <a:cxn ang="0">
                  <a:pos x="102" y="87"/>
                </a:cxn>
                <a:cxn ang="0">
                  <a:pos x="102" y="57"/>
                </a:cxn>
                <a:cxn ang="0">
                  <a:pos x="98" y="57"/>
                </a:cxn>
                <a:cxn ang="0">
                  <a:pos x="94" y="58"/>
                </a:cxn>
                <a:cxn ang="0">
                  <a:pos x="78" y="65"/>
                </a:cxn>
                <a:cxn ang="0">
                  <a:pos x="78" y="67"/>
                </a:cxn>
                <a:cxn ang="0">
                  <a:pos x="77" y="67"/>
                </a:cxn>
                <a:cxn ang="0">
                  <a:pos x="77" y="67"/>
                </a:cxn>
                <a:cxn ang="0">
                  <a:pos x="69" y="72"/>
                </a:cxn>
                <a:cxn ang="0">
                  <a:pos x="57" y="63"/>
                </a:cxn>
                <a:cxn ang="0">
                  <a:pos x="58" y="57"/>
                </a:cxn>
                <a:cxn ang="0">
                  <a:pos x="56" y="47"/>
                </a:cxn>
                <a:cxn ang="0">
                  <a:pos x="55" y="42"/>
                </a:cxn>
                <a:cxn ang="0">
                  <a:pos x="64" y="30"/>
                </a:cxn>
                <a:cxn ang="0">
                  <a:pos x="48" y="46"/>
                </a:cxn>
                <a:cxn ang="0">
                  <a:pos x="39" y="39"/>
                </a:cxn>
                <a:cxn ang="0">
                  <a:pos x="49" y="31"/>
                </a:cxn>
                <a:cxn ang="0">
                  <a:pos x="48" y="46"/>
                </a:cxn>
                <a:cxn ang="0">
                  <a:pos x="48" y="46"/>
                </a:cxn>
                <a:cxn ang="0">
                  <a:pos x="48" y="46"/>
                </a:cxn>
              </a:cxnLst>
              <a:rect b="b" l="0" r="r" t="0"/>
              <a:pathLst>
                <a:path h="92" w="102">
                  <a:moveTo>
                    <a:pt x="64" y="30"/>
                  </a:moveTo>
                  <a:cubicBezTo>
                    <a:pt x="69" y="30"/>
                    <a:pt x="74" y="32"/>
                    <a:pt x="76" y="36"/>
                  </a:cubicBezTo>
                  <a:cubicBezTo>
                    <a:pt x="76" y="38"/>
                    <a:pt x="80" y="42"/>
                    <a:pt x="93" y="41"/>
                  </a:cubicBezTo>
                  <a:cubicBezTo>
                    <a:pt x="102" y="40"/>
                    <a:pt x="102" y="40"/>
                    <a:pt x="102" y="40"/>
                  </a:cubicBezTo>
                  <a:cubicBezTo>
                    <a:pt x="102" y="4"/>
                    <a:pt x="102" y="4"/>
                    <a:pt x="102" y="4"/>
                  </a:cubicBezTo>
                  <a:cubicBezTo>
                    <a:pt x="102" y="2"/>
                    <a:pt x="100" y="0"/>
                    <a:pt x="97" y="0"/>
                  </a:cubicBezTo>
                  <a:cubicBezTo>
                    <a:pt x="85" y="0"/>
                    <a:pt x="85" y="0"/>
                    <a:pt x="85" y="0"/>
                  </a:cubicBezTo>
                  <a:cubicBezTo>
                    <a:pt x="82" y="0"/>
                    <a:pt x="80" y="2"/>
                    <a:pt x="80" y="4"/>
                  </a:cubicBezTo>
                  <a:cubicBezTo>
                    <a:pt x="80" y="10"/>
                    <a:pt x="80" y="10"/>
                    <a:pt x="80" y="10"/>
                  </a:cubicBezTo>
                  <a:cubicBezTo>
                    <a:pt x="80" y="12"/>
                    <a:pt x="78" y="14"/>
                    <a:pt x="76" y="14"/>
                  </a:cubicBezTo>
                  <a:cubicBezTo>
                    <a:pt x="26" y="14"/>
                    <a:pt x="26" y="14"/>
                    <a:pt x="26" y="14"/>
                  </a:cubicBezTo>
                  <a:cubicBezTo>
                    <a:pt x="24" y="14"/>
                    <a:pt x="22" y="12"/>
                    <a:pt x="22" y="10"/>
                  </a:cubicBezTo>
                  <a:cubicBezTo>
                    <a:pt x="22" y="4"/>
                    <a:pt x="22" y="4"/>
                    <a:pt x="22" y="4"/>
                  </a:cubicBezTo>
                  <a:cubicBezTo>
                    <a:pt x="22" y="2"/>
                    <a:pt x="20" y="0"/>
                    <a:pt x="17" y="0"/>
                  </a:cubicBezTo>
                  <a:cubicBezTo>
                    <a:pt x="4" y="0"/>
                    <a:pt x="4" y="0"/>
                    <a:pt x="4" y="0"/>
                  </a:cubicBezTo>
                  <a:cubicBezTo>
                    <a:pt x="2" y="0"/>
                    <a:pt x="0" y="2"/>
                    <a:pt x="0" y="4"/>
                  </a:cubicBezTo>
                  <a:cubicBezTo>
                    <a:pt x="0" y="75"/>
                    <a:pt x="0" y="75"/>
                    <a:pt x="0" y="75"/>
                  </a:cubicBezTo>
                  <a:cubicBezTo>
                    <a:pt x="6" y="70"/>
                    <a:pt x="6" y="70"/>
                    <a:pt x="6" y="70"/>
                  </a:cubicBezTo>
                  <a:cubicBezTo>
                    <a:pt x="6" y="70"/>
                    <a:pt x="6" y="69"/>
                    <a:pt x="8" y="67"/>
                  </a:cubicBezTo>
                  <a:cubicBezTo>
                    <a:pt x="16" y="59"/>
                    <a:pt x="17" y="54"/>
                    <a:pt x="17" y="52"/>
                  </a:cubicBezTo>
                  <a:cubicBezTo>
                    <a:pt x="17" y="51"/>
                    <a:pt x="16" y="51"/>
                    <a:pt x="16" y="50"/>
                  </a:cubicBezTo>
                  <a:cubicBezTo>
                    <a:pt x="16" y="50"/>
                    <a:pt x="16" y="50"/>
                    <a:pt x="16" y="50"/>
                  </a:cubicBezTo>
                  <a:cubicBezTo>
                    <a:pt x="16" y="50"/>
                    <a:pt x="16" y="50"/>
                    <a:pt x="16" y="50"/>
                  </a:cubicBezTo>
                  <a:cubicBezTo>
                    <a:pt x="16" y="47"/>
                    <a:pt x="17" y="43"/>
                    <a:pt x="20" y="41"/>
                  </a:cubicBezTo>
                  <a:cubicBezTo>
                    <a:pt x="24" y="36"/>
                    <a:pt x="31" y="37"/>
                    <a:pt x="35" y="41"/>
                  </a:cubicBezTo>
                  <a:cubicBezTo>
                    <a:pt x="37" y="43"/>
                    <a:pt x="38" y="44"/>
                    <a:pt x="38" y="46"/>
                  </a:cubicBezTo>
                  <a:cubicBezTo>
                    <a:pt x="39" y="48"/>
                    <a:pt x="40" y="51"/>
                    <a:pt x="45" y="53"/>
                  </a:cubicBezTo>
                  <a:cubicBezTo>
                    <a:pt x="46" y="54"/>
                    <a:pt x="48" y="55"/>
                    <a:pt x="49" y="56"/>
                  </a:cubicBezTo>
                  <a:cubicBezTo>
                    <a:pt x="54" y="61"/>
                    <a:pt x="53" y="68"/>
                    <a:pt x="49" y="72"/>
                  </a:cubicBezTo>
                  <a:cubicBezTo>
                    <a:pt x="45" y="75"/>
                    <a:pt x="40" y="76"/>
                    <a:pt x="36" y="74"/>
                  </a:cubicBezTo>
                  <a:cubicBezTo>
                    <a:pt x="35" y="73"/>
                    <a:pt x="29" y="72"/>
                    <a:pt x="19" y="80"/>
                  </a:cubicBezTo>
                  <a:cubicBezTo>
                    <a:pt x="6" y="92"/>
                    <a:pt x="6" y="92"/>
                    <a:pt x="6" y="92"/>
                  </a:cubicBezTo>
                  <a:cubicBezTo>
                    <a:pt x="97" y="92"/>
                    <a:pt x="97" y="92"/>
                    <a:pt x="97" y="92"/>
                  </a:cubicBezTo>
                  <a:cubicBezTo>
                    <a:pt x="100" y="92"/>
                    <a:pt x="102" y="90"/>
                    <a:pt x="102" y="87"/>
                  </a:cubicBezTo>
                  <a:cubicBezTo>
                    <a:pt x="102" y="57"/>
                    <a:pt x="102" y="57"/>
                    <a:pt x="102" y="57"/>
                  </a:cubicBezTo>
                  <a:cubicBezTo>
                    <a:pt x="98" y="57"/>
                    <a:pt x="98" y="57"/>
                    <a:pt x="98" y="57"/>
                  </a:cubicBezTo>
                  <a:cubicBezTo>
                    <a:pt x="98" y="57"/>
                    <a:pt x="97" y="58"/>
                    <a:pt x="94" y="58"/>
                  </a:cubicBezTo>
                  <a:cubicBezTo>
                    <a:pt x="83" y="60"/>
                    <a:pt x="79" y="63"/>
                    <a:pt x="78" y="65"/>
                  </a:cubicBezTo>
                  <a:cubicBezTo>
                    <a:pt x="78" y="66"/>
                    <a:pt x="78" y="66"/>
                    <a:pt x="78" y="67"/>
                  </a:cubicBezTo>
                  <a:cubicBezTo>
                    <a:pt x="77" y="67"/>
                    <a:pt x="77" y="67"/>
                    <a:pt x="77" y="67"/>
                  </a:cubicBezTo>
                  <a:cubicBezTo>
                    <a:pt x="77" y="67"/>
                    <a:pt x="77" y="67"/>
                    <a:pt x="77" y="67"/>
                  </a:cubicBezTo>
                  <a:cubicBezTo>
                    <a:pt x="76" y="70"/>
                    <a:pt x="73" y="72"/>
                    <a:pt x="69" y="72"/>
                  </a:cubicBezTo>
                  <a:cubicBezTo>
                    <a:pt x="63" y="73"/>
                    <a:pt x="57" y="69"/>
                    <a:pt x="57" y="63"/>
                  </a:cubicBezTo>
                  <a:cubicBezTo>
                    <a:pt x="56" y="61"/>
                    <a:pt x="57" y="59"/>
                    <a:pt x="58" y="57"/>
                  </a:cubicBezTo>
                  <a:cubicBezTo>
                    <a:pt x="58" y="55"/>
                    <a:pt x="59" y="52"/>
                    <a:pt x="56" y="47"/>
                  </a:cubicBezTo>
                  <a:cubicBezTo>
                    <a:pt x="55" y="46"/>
                    <a:pt x="55" y="44"/>
                    <a:pt x="55" y="42"/>
                  </a:cubicBezTo>
                  <a:cubicBezTo>
                    <a:pt x="54" y="36"/>
                    <a:pt x="58" y="31"/>
                    <a:pt x="64" y="30"/>
                  </a:cubicBezTo>
                  <a:close/>
                  <a:moveTo>
                    <a:pt x="48" y="46"/>
                  </a:moveTo>
                  <a:cubicBezTo>
                    <a:pt x="45" y="47"/>
                    <a:pt x="39" y="39"/>
                    <a:pt x="39" y="39"/>
                  </a:cubicBezTo>
                  <a:cubicBezTo>
                    <a:pt x="35" y="34"/>
                    <a:pt x="47" y="30"/>
                    <a:pt x="49" y="31"/>
                  </a:cubicBezTo>
                  <a:cubicBezTo>
                    <a:pt x="51" y="33"/>
                    <a:pt x="51" y="46"/>
                    <a:pt x="48" y="46"/>
                  </a:cubicBezTo>
                  <a:close/>
                  <a:moveTo>
                    <a:pt x="48" y="46"/>
                  </a:moveTo>
                  <a:cubicBezTo>
                    <a:pt x="48" y="46"/>
                    <a:pt x="48" y="46"/>
                    <a:pt x="48" y="46"/>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47" name="Freeform 16"/>
            <p:cNvSpPr>
              <a:spLocks noEditPoints="1"/>
            </p:cNvSpPr>
            <p:nvPr/>
          </p:nvSpPr>
          <p:spPr bwMode="auto">
            <a:xfrm>
              <a:off x="2890" y="1501"/>
              <a:ext cx="229" cy="91"/>
            </a:xfrm>
            <a:custGeom>
              <a:cxnLst>
                <a:cxn ang="0">
                  <a:pos x="48" y="4"/>
                </a:cxn>
                <a:cxn ang="0">
                  <a:pos x="44" y="0"/>
                </a:cxn>
                <a:cxn ang="0">
                  <a:pos x="4" y="0"/>
                </a:cxn>
                <a:cxn ang="0">
                  <a:pos x="0" y="4"/>
                </a:cxn>
                <a:cxn ang="0">
                  <a:pos x="0" y="15"/>
                </a:cxn>
                <a:cxn ang="0">
                  <a:pos x="4" y="19"/>
                </a:cxn>
                <a:cxn ang="0">
                  <a:pos x="44" y="19"/>
                </a:cxn>
                <a:cxn ang="0">
                  <a:pos x="48" y="15"/>
                </a:cxn>
                <a:cxn ang="0">
                  <a:pos x="48" y="4"/>
                </a:cxn>
                <a:cxn ang="0">
                  <a:pos x="48" y="4"/>
                </a:cxn>
                <a:cxn ang="0">
                  <a:pos x="48" y="4"/>
                </a:cxn>
              </a:cxnLst>
              <a:rect b="b" l="0" r="r" t="0"/>
              <a:pathLst>
                <a:path h="19" w="48">
                  <a:moveTo>
                    <a:pt x="48" y="4"/>
                  </a:moveTo>
                  <a:cubicBezTo>
                    <a:pt x="48" y="2"/>
                    <a:pt x="46" y="0"/>
                    <a:pt x="44" y="0"/>
                  </a:cubicBezTo>
                  <a:cubicBezTo>
                    <a:pt x="4" y="0"/>
                    <a:pt x="4" y="0"/>
                    <a:pt x="4" y="0"/>
                  </a:cubicBezTo>
                  <a:cubicBezTo>
                    <a:pt x="2" y="0"/>
                    <a:pt x="0" y="2"/>
                    <a:pt x="0" y="4"/>
                  </a:cubicBezTo>
                  <a:cubicBezTo>
                    <a:pt x="0" y="15"/>
                    <a:pt x="0" y="15"/>
                    <a:pt x="0" y="15"/>
                  </a:cubicBezTo>
                  <a:cubicBezTo>
                    <a:pt x="0" y="17"/>
                    <a:pt x="2" y="19"/>
                    <a:pt x="4" y="19"/>
                  </a:cubicBezTo>
                  <a:cubicBezTo>
                    <a:pt x="44" y="19"/>
                    <a:pt x="44" y="19"/>
                    <a:pt x="44" y="19"/>
                  </a:cubicBezTo>
                  <a:cubicBezTo>
                    <a:pt x="46" y="19"/>
                    <a:pt x="48" y="17"/>
                    <a:pt x="48" y="15"/>
                  </a:cubicBezTo>
                  <a:lnTo>
                    <a:pt x="48" y="4"/>
                  </a:lnTo>
                  <a:close/>
                  <a:moveTo>
                    <a:pt x="48" y="4"/>
                  </a:moveTo>
                  <a:cubicBezTo>
                    <a:pt x="48" y="4"/>
                    <a:pt x="48" y="4"/>
                    <a:pt x="48" y="4"/>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grpSp>
      <p:grpSp>
        <p:nvGrpSpPr>
          <p:cNvPr id="48" name="Group 19"/>
          <p:cNvGrpSpPr>
            <a:grpSpLocks noChangeAspect="1"/>
          </p:cNvGrpSpPr>
          <p:nvPr/>
        </p:nvGrpSpPr>
        <p:grpSpPr>
          <a:xfrm>
            <a:off x="5682089" y="2254311"/>
            <a:ext cx="564328" cy="558693"/>
            <a:chOff x="3008" y="1466"/>
            <a:chExt cx="540" cy="537"/>
          </a:xfrm>
          <a:solidFill>
            <a:srgbClr val="0070C0"/>
          </a:solidFill>
        </p:grpSpPr>
        <p:sp>
          <p:nvSpPr>
            <p:cNvPr id="49" name="Freeform 20"/>
            <p:cNvSpPr>
              <a:spLocks noEditPoints="1"/>
            </p:cNvSpPr>
            <p:nvPr/>
          </p:nvSpPr>
          <p:spPr bwMode="auto">
            <a:xfrm>
              <a:off x="3208" y="1594"/>
              <a:ext cx="340" cy="310"/>
            </a:xfrm>
            <a:custGeom>
              <a:cxnLst>
                <a:cxn ang="0">
                  <a:pos x="274" y="68"/>
                </a:cxn>
                <a:cxn ang="0">
                  <a:pos x="73" y="40"/>
                </a:cxn>
                <a:cxn ang="0">
                  <a:pos x="0" y="0"/>
                </a:cxn>
                <a:cxn ang="0">
                  <a:pos x="0" y="240"/>
                </a:cxn>
                <a:cxn ang="0">
                  <a:pos x="14" y="223"/>
                </a:cxn>
                <a:cxn ang="0">
                  <a:pos x="66" y="208"/>
                </a:cxn>
                <a:cxn ang="0">
                  <a:pos x="81" y="209"/>
                </a:cxn>
                <a:cxn ang="0">
                  <a:pos x="96" y="209"/>
                </a:cxn>
                <a:cxn ang="0">
                  <a:pos x="112" y="208"/>
                </a:cxn>
                <a:cxn ang="0">
                  <a:pos x="116" y="208"/>
                </a:cxn>
                <a:cxn ang="0">
                  <a:pos x="145" y="227"/>
                </a:cxn>
                <a:cxn ang="0">
                  <a:pos x="161" y="255"/>
                </a:cxn>
                <a:cxn ang="0">
                  <a:pos x="181" y="302"/>
                </a:cxn>
                <a:cxn ang="0">
                  <a:pos x="155" y="362"/>
                </a:cxn>
                <a:cxn ang="0">
                  <a:pos x="154" y="363"/>
                </a:cxn>
                <a:cxn ang="0">
                  <a:pos x="153" y="364"/>
                </a:cxn>
                <a:cxn ang="0">
                  <a:pos x="154" y="363"/>
                </a:cxn>
                <a:cxn ang="0">
                  <a:pos x="167" y="362"/>
                </a:cxn>
                <a:cxn ang="0">
                  <a:pos x="219" y="388"/>
                </a:cxn>
                <a:cxn ang="0">
                  <a:pos x="237" y="430"/>
                </a:cxn>
                <a:cxn ang="0">
                  <a:pos x="248" y="459"/>
                </a:cxn>
                <a:cxn ang="0">
                  <a:pos x="240" y="497"/>
                </a:cxn>
                <a:cxn ang="0">
                  <a:pos x="239" y="498"/>
                </a:cxn>
                <a:cxn ang="0">
                  <a:pos x="274" y="499"/>
                </a:cxn>
                <a:cxn ang="0">
                  <a:pos x="547" y="407"/>
                </a:cxn>
                <a:cxn ang="0">
                  <a:pos x="547" y="343"/>
                </a:cxn>
                <a:cxn ang="0">
                  <a:pos x="311" y="416"/>
                </a:cxn>
                <a:cxn ang="0">
                  <a:pos x="283" y="389"/>
                </a:cxn>
                <a:cxn ang="0">
                  <a:pos x="283" y="174"/>
                </a:cxn>
                <a:cxn ang="0">
                  <a:pos x="309" y="147"/>
                </a:cxn>
                <a:cxn ang="0">
                  <a:pos x="547" y="83"/>
                </a:cxn>
                <a:cxn ang="0">
                  <a:pos x="547" y="0"/>
                </a:cxn>
                <a:cxn ang="0">
                  <a:pos x="474" y="40"/>
                </a:cxn>
                <a:cxn ang="0">
                  <a:pos x="274" y="68"/>
                </a:cxn>
                <a:cxn ang="0">
                  <a:pos x="274" y="68"/>
                </a:cxn>
                <a:cxn ang="0">
                  <a:pos x="274" y="68"/>
                </a:cxn>
              </a:cxnLst>
              <a:rect b="b" l="0" r="r" t="0"/>
              <a:pathLst>
                <a:path h="499" w="547">
                  <a:moveTo>
                    <a:pt x="274" y="68"/>
                  </a:moveTo>
                  <a:cubicBezTo>
                    <a:pt x="198" y="68"/>
                    <a:pt x="127" y="58"/>
                    <a:pt x="73" y="40"/>
                  </a:cubicBezTo>
                  <a:cubicBezTo>
                    <a:pt x="37" y="28"/>
                    <a:pt x="14" y="14"/>
                    <a:pt x="0" y="0"/>
                  </a:cubicBezTo>
                  <a:cubicBezTo>
                    <a:pt x="0" y="240"/>
                    <a:pt x="0" y="240"/>
                    <a:pt x="0" y="240"/>
                  </a:cubicBezTo>
                  <a:cubicBezTo>
                    <a:pt x="4" y="234"/>
                    <a:pt x="8" y="228"/>
                    <a:pt x="14" y="223"/>
                  </a:cubicBezTo>
                  <a:cubicBezTo>
                    <a:pt x="30" y="210"/>
                    <a:pt x="49" y="208"/>
                    <a:pt x="66" y="208"/>
                  </a:cubicBezTo>
                  <a:cubicBezTo>
                    <a:pt x="71" y="208"/>
                    <a:pt x="76" y="209"/>
                    <a:pt x="81" y="209"/>
                  </a:cubicBezTo>
                  <a:cubicBezTo>
                    <a:pt x="86" y="209"/>
                    <a:pt x="91" y="209"/>
                    <a:pt x="96" y="209"/>
                  </a:cubicBezTo>
                  <a:cubicBezTo>
                    <a:pt x="102" y="209"/>
                    <a:pt x="107" y="209"/>
                    <a:pt x="112" y="208"/>
                  </a:cubicBezTo>
                  <a:cubicBezTo>
                    <a:pt x="114" y="208"/>
                    <a:pt x="115" y="208"/>
                    <a:pt x="116" y="208"/>
                  </a:cubicBezTo>
                  <a:cubicBezTo>
                    <a:pt x="129" y="208"/>
                    <a:pt x="141" y="216"/>
                    <a:pt x="145" y="227"/>
                  </a:cubicBezTo>
                  <a:cubicBezTo>
                    <a:pt x="149" y="237"/>
                    <a:pt x="155" y="246"/>
                    <a:pt x="161" y="255"/>
                  </a:cubicBezTo>
                  <a:cubicBezTo>
                    <a:pt x="170" y="269"/>
                    <a:pt x="179" y="284"/>
                    <a:pt x="181" y="302"/>
                  </a:cubicBezTo>
                  <a:cubicBezTo>
                    <a:pt x="184" y="324"/>
                    <a:pt x="175" y="344"/>
                    <a:pt x="155" y="362"/>
                  </a:cubicBezTo>
                  <a:cubicBezTo>
                    <a:pt x="155" y="362"/>
                    <a:pt x="154" y="362"/>
                    <a:pt x="154" y="363"/>
                  </a:cubicBezTo>
                  <a:cubicBezTo>
                    <a:pt x="153" y="363"/>
                    <a:pt x="153" y="363"/>
                    <a:pt x="153" y="364"/>
                  </a:cubicBezTo>
                  <a:cubicBezTo>
                    <a:pt x="153" y="364"/>
                    <a:pt x="153" y="363"/>
                    <a:pt x="154" y="363"/>
                  </a:cubicBezTo>
                  <a:cubicBezTo>
                    <a:pt x="158" y="363"/>
                    <a:pt x="163" y="362"/>
                    <a:pt x="167" y="362"/>
                  </a:cubicBezTo>
                  <a:cubicBezTo>
                    <a:pt x="190" y="362"/>
                    <a:pt x="207" y="371"/>
                    <a:pt x="219" y="388"/>
                  </a:cubicBezTo>
                  <a:cubicBezTo>
                    <a:pt x="228" y="400"/>
                    <a:pt x="233" y="415"/>
                    <a:pt x="237" y="430"/>
                  </a:cubicBezTo>
                  <a:cubicBezTo>
                    <a:pt x="241" y="441"/>
                    <a:pt x="244" y="451"/>
                    <a:pt x="248" y="459"/>
                  </a:cubicBezTo>
                  <a:cubicBezTo>
                    <a:pt x="254" y="472"/>
                    <a:pt x="251" y="488"/>
                    <a:pt x="240" y="497"/>
                  </a:cubicBezTo>
                  <a:cubicBezTo>
                    <a:pt x="240" y="498"/>
                    <a:pt x="240" y="498"/>
                    <a:pt x="239" y="498"/>
                  </a:cubicBezTo>
                  <a:cubicBezTo>
                    <a:pt x="251" y="499"/>
                    <a:pt x="262" y="499"/>
                    <a:pt x="274" y="499"/>
                  </a:cubicBezTo>
                  <a:cubicBezTo>
                    <a:pt x="425" y="499"/>
                    <a:pt x="547" y="458"/>
                    <a:pt x="547" y="407"/>
                  </a:cubicBezTo>
                  <a:cubicBezTo>
                    <a:pt x="547" y="343"/>
                    <a:pt x="547" y="343"/>
                    <a:pt x="547" y="343"/>
                  </a:cubicBezTo>
                  <a:cubicBezTo>
                    <a:pt x="496" y="406"/>
                    <a:pt x="367" y="415"/>
                    <a:pt x="311" y="416"/>
                  </a:cubicBezTo>
                  <a:cubicBezTo>
                    <a:pt x="296" y="416"/>
                    <a:pt x="283" y="404"/>
                    <a:pt x="283" y="389"/>
                  </a:cubicBezTo>
                  <a:cubicBezTo>
                    <a:pt x="283" y="174"/>
                    <a:pt x="283" y="174"/>
                    <a:pt x="283" y="174"/>
                  </a:cubicBezTo>
                  <a:cubicBezTo>
                    <a:pt x="283" y="160"/>
                    <a:pt x="295" y="148"/>
                    <a:pt x="309" y="147"/>
                  </a:cubicBezTo>
                  <a:cubicBezTo>
                    <a:pt x="367" y="144"/>
                    <a:pt x="505" y="131"/>
                    <a:pt x="547" y="83"/>
                  </a:cubicBezTo>
                  <a:cubicBezTo>
                    <a:pt x="547" y="0"/>
                    <a:pt x="547" y="0"/>
                    <a:pt x="547" y="0"/>
                  </a:cubicBezTo>
                  <a:cubicBezTo>
                    <a:pt x="533" y="14"/>
                    <a:pt x="510" y="28"/>
                    <a:pt x="474" y="40"/>
                  </a:cubicBezTo>
                  <a:cubicBezTo>
                    <a:pt x="420" y="58"/>
                    <a:pt x="349" y="68"/>
                    <a:pt x="274" y="68"/>
                  </a:cubicBezTo>
                  <a:close/>
                  <a:moveTo>
                    <a:pt x="274" y="68"/>
                  </a:moveTo>
                  <a:cubicBezTo>
                    <a:pt x="274" y="68"/>
                    <a:pt x="274" y="68"/>
                    <a:pt x="274" y="68"/>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50" name="Freeform 21"/>
            <p:cNvSpPr>
              <a:spLocks noEditPoints="1"/>
            </p:cNvSpPr>
            <p:nvPr/>
          </p:nvSpPr>
          <p:spPr bwMode="auto">
            <a:xfrm>
              <a:off x="3211" y="1466"/>
              <a:ext cx="335" cy="103"/>
            </a:xfrm>
            <a:custGeom>
              <a:cxnLst>
                <a:cxn ang="0">
                  <a:pos x="270" y="0"/>
                </a:cxn>
                <a:cxn ang="0">
                  <a:pos x="0" y="77"/>
                </a:cxn>
                <a:cxn ang="0">
                  <a:pos x="74" y="137"/>
                </a:cxn>
                <a:cxn ang="0">
                  <a:pos x="206" y="165"/>
                </a:cxn>
                <a:cxn ang="0">
                  <a:pos x="269" y="167"/>
                </a:cxn>
                <a:cxn ang="0">
                  <a:pos x="333" y="165"/>
                </a:cxn>
                <a:cxn ang="0">
                  <a:pos x="465" y="137"/>
                </a:cxn>
                <a:cxn ang="0">
                  <a:pos x="539" y="77"/>
                </a:cxn>
                <a:cxn ang="0">
                  <a:pos x="270" y="0"/>
                </a:cxn>
                <a:cxn ang="0">
                  <a:pos x="270" y="0"/>
                </a:cxn>
                <a:cxn ang="0">
                  <a:pos x="270" y="0"/>
                </a:cxn>
              </a:cxnLst>
              <a:rect b="b" l="0" r="r" t="0"/>
              <a:pathLst>
                <a:path h="167" w="539">
                  <a:moveTo>
                    <a:pt x="270" y="0"/>
                  </a:moveTo>
                  <a:cubicBezTo>
                    <a:pt x="133" y="0"/>
                    <a:pt x="20" y="34"/>
                    <a:pt x="0" y="77"/>
                  </a:cubicBezTo>
                  <a:cubicBezTo>
                    <a:pt x="2" y="98"/>
                    <a:pt x="30" y="120"/>
                    <a:pt x="74" y="137"/>
                  </a:cubicBezTo>
                  <a:cubicBezTo>
                    <a:pt x="111" y="151"/>
                    <a:pt x="157" y="160"/>
                    <a:pt x="206" y="165"/>
                  </a:cubicBezTo>
                  <a:cubicBezTo>
                    <a:pt x="227" y="166"/>
                    <a:pt x="248" y="167"/>
                    <a:pt x="269" y="167"/>
                  </a:cubicBezTo>
                  <a:cubicBezTo>
                    <a:pt x="291" y="167"/>
                    <a:pt x="312" y="166"/>
                    <a:pt x="333" y="165"/>
                  </a:cubicBezTo>
                  <a:cubicBezTo>
                    <a:pt x="382" y="160"/>
                    <a:pt x="428" y="151"/>
                    <a:pt x="465" y="137"/>
                  </a:cubicBezTo>
                  <a:cubicBezTo>
                    <a:pt x="509" y="120"/>
                    <a:pt x="537" y="98"/>
                    <a:pt x="539" y="77"/>
                  </a:cubicBezTo>
                  <a:cubicBezTo>
                    <a:pt x="519" y="34"/>
                    <a:pt x="406" y="0"/>
                    <a:pt x="270" y="0"/>
                  </a:cubicBezTo>
                  <a:close/>
                  <a:moveTo>
                    <a:pt x="270" y="0"/>
                  </a:moveTo>
                  <a:cubicBezTo>
                    <a:pt x="270" y="0"/>
                    <a:pt x="270" y="0"/>
                    <a:pt x="270" y="0"/>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51" name="Freeform 22"/>
            <p:cNvSpPr>
              <a:spLocks noEditPoints="1"/>
            </p:cNvSpPr>
            <p:nvPr/>
          </p:nvSpPr>
          <p:spPr bwMode="auto">
            <a:xfrm>
              <a:off x="3208" y="1538"/>
              <a:ext cx="340" cy="84"/>
            </a:xfrm>
            <a:custGeom>
              <a:cxnLst>
                <a:cxn ang="0">
                  <a:pos x="476" y="42"/>
                </a:cxn>
                <a:cxn ang="0">
                  <a:pos x="456" y="49"/>
                </a:cxn>
                <a:cxn ang="0">
                  <a:pos x="274" y="74"/>
                </a:cxn>
                <a:cxn ang="0">
                  <a:pos x="91" y="49"/>
                </a:cxn>
                <a:cxn ang="0">
                  <a:pos x="71" y="42"/>
                </a:cxn>
                <a:cxn ang="0">
                  <a:pos x="0" y="0"/>
                </a:cxn>
                <a:cxn ang="0">
                  <a:pos x="0" y="45"/>
                </a:cxn>
                <a:cxn ang="0">
                  <a:pos x="0" y="49"/>
                </a:cxn>
                <a:cxn ang="0">
                  <a:pos x="274" y="136"/>
                </a:cxn>
                <a:cxn ang="0">
                  <a:pos x="547" y="49"/>
                </a:cxn>
                <a:cxn ang="0">
                  <a:pos x="547" y="45"/>
                </a:cxn>
                <a:cxn ang="0">
                  <a:pos x="547" y="0"/>
                </a:cxn>
                <a:cxn ang="0">
                  <a:pos x="476" y="42"/>
                </a:cxn>
                <a:cxn ang="0">
                  <a:pos x="476" y="42"/>
                </a:cxn>
                <a:cxn ang="0">
                  <a:pos x="476" y="42"/>
                </a:cxn>
              </a:cxnLst>
              <a:rect b="b" l="0" r="r" t="0"/>
              <a:pathLst>
                <a:path h="136" w="547">
                  <a:moveTo>
                    <a:pt x="476" y="42"/>
                  </a:moveTo>
                  <a:cubicBezTo>
                    <a:pt x="470" y="44"/>
                    <a:pt x="463" y="47"/>
                    <a:pt x="456" y="49"/>
                  </a:cubicBezTo>
                  <a:cubicBezTo>
                    <a:pt x="405" y="65"/>
                    <a:pt x="341" y="74"/>
                    <a:pt x="274" y="74"/>
                  </a:cubicBezTo>
                  <a:cubicBezTo>
                    <a:pt x="207" y="74"/>
                    <a:pt x="142" y="65"/>
                    <a:pt x="91" y="49"/>
                  </a:cubicBezTo>
                  <a:cubicBezTo>
                    <a:pt x="84" y="47"/>
                    <a:pt x="77" y="44"/>
                    <a:pt x="71" y="42"/>
                  </a:cubicBezTo>
                  <a:cubicBezTo>
                    <a:pt x="39" y="30"/>
                    <a:pt x="15" y="16"/>
                    <a:pt x="0" y="0"/>
                  </a:cubicBezTo>
                  <a:cubicBezTo>
                    <a:pt x="0" y="45"/>
                    <a:pt x="0" y="45"/>
                    <a:pt x="0" y="45"/>
                  </a:cubicBezTo>
                  <a:cubicBezTo>
                    <a:pt x="0" y="46"/>
                    <a:pt x="0" y="47"/>
                    <a:pt x="0" y="49"/>
                  </a:cubicBezTo>
                  <a:cubicBezTo>
                    <a:pt x="6" y="98"/>
                    <a:pt x="126" y="136"/>
                    <a:pt x="274" y="136"/>
                  </a:cubicBezTo>
                  <a:cubicBezTo>
                    <a:pt x="421" y="136"/>
                    <a:pt x="541" y="97"/>
                    <a:pt x="547" y="49"/>
                  </a:cubicBezTo>
                  <a:cubicBezTo>
                    <a:pt x="547" y="47"/>
                    <a:pt x="547" y="46"/>
                    <a:pt x="547" y="45"/>
                  </a:cubicBezTo>
                  <a:cubicBezTo>
                    <a:pt x="547" y="0"/>
                    <a:pt x="547" y="0"/>
                    <a:pt x="547" y="0"/>
                  </a:cubicBezTo>
                  <a:cubicBezTo>
                    <a:pt x="532" y="16"/>
                    <a:pt x="508" y="30"/>
                    <a:pt x="476" y="42"/>
                  </a:cubicBezTo>
                  <a:close/>
                  <a:moveTo>
                    <a:pt x="476" y="42"/>
                  </a:moveTo>
                  <a:cubicBezTo>
                    <a:pt x="476" y="42"/>
                    <a:pt x="476" y="42"/>
                    <a:pt x="476" y="42"/>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52" name="Freeform 23"/>
            <p:cNvSpPr>
              <a:spLocks noEditPoints="1"/>
            </p:cNvSpPr>
            <p:nvPr/>
          </p:nvSpPr>
          <p:spPr bwMode="auto">
            <a:xfrm>
              <a:off x="3085" y="1705"/>
              <a:ext cx="31" cy="31"/>
            </a:xfrm>
            <a:custGeom>
              <a:cxnLst>
                <a:cxn ang="0">
                  <a:pos x="15" y="44"/>
                </a:cxn>
                <a:cxn ang="0">
                  <a:pos x="45" y="35"/>
                </a:cxn>
                <a:cxn ang="0">
                  <a:pos x="35" y="5"/>
                </a:cxn>
                <a:cxn ang="0">
                  <a:pos x="6" y="15"/>
                </a:cxn>
                <a:cxn ang="0">
                  <a:pos x="15" y="44"/>
                </a:cxn>
                <a:cxn ang="0">
                  <a:pos x="15" y="44"/>
                </a:cxn>
                <a:cxn ang="0">
                  <a:pos x="15" y="44"/>
                </a:cxn>
              </a:cxnLst>
              <a:rect b="b" l="0" r="r" t="0"/>
              <a:pathLst>
                <a:path h="50" w="50">
                  <a:moveTo>
                    <a:pt x="15" y="44"/>
                  </a:moveTo>
                  <a:cubicBezTo>
                    <a:pt x="26" y="50"/>
                    <a:pt x="39" y="45"/>
                    <a:pt x="45" y="35"/>
                  </a:cubicBezTo>
                  <a:cubicBezTo>
                    <a:pt x="50" y="24"/>
                    <a:pt x="46" y="11"/>
                    <a:pt x="35" y="5"/>
                  </a:cubicBezTo>
                  <a:cubicBezTo>
                    <a:pt x="24" y="0"/>
                    <a:pt x="11" y="4"/>
                    <a:pt x="6" y="15"/>
                  </a:cubicBezTo>
                  <a:cubicBezTo>
                    <a:pt x="0" y="25"/>
                    <a:pt x="5" y="39"/>
                    <a:pt x="15" y="44"/>
                  </a:cubicBezTo>
                  <a:close/>
                  <a:moveTo>
                    <a:pt x="15" y="44"/>
                  </a:moveTo>
                  <a:cubicBezTo>
                    <a:pt x="15" y="44"/>
                    <a:pt x="15" y="44"/>
                    <a:pt x="15" y="44"/>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53" name="Freeform 24"/>
            <p:cNvSpPr>
              <a:spLocks noEditPoints="1"/>
            </p:cNvSpPr>
            <p:nvPr/>
          </p:nvSpPr>
          <p:spPr bwMode="auto">
            <a:xfrm>
              <a:off x="3008" y="1662"/>
              <a:ext cx="75" cy="72"/>
            </a:xfrm>
            <a:custGeom>
              <a:cxnLst>
                <a:cxn ang="0">
                  <a:pos x="45" y="115"/>
                </a:cxn>
                <a:cxn ang="0">
                  <a:pos x="110" y="100"/>
                </a:cxn>
                <a:cxn ang="0">
                  <a:pos x="113" y="96"/>
                </a:cxn>
                <a:cxn ang="0">
                  <a:pos x="109" y="86"/>
                </a:cxn>
                <a:cxn ang="0">
                  <a:pos x="59" y="67"/>
                </a:cxn>
                <a:cxn ang="0">
                  <a:pos x="59" y="66"/>
                </a:cxn>
                <a:cxn ang="0">
                  <a:pos x="59" y="66"/>
                </a:cxn>
                <a:cxn ang="0">
                  <a:pos x="111" y="78"/>
                </a:cxn>
                <a:cxn ang="0">
                  <a:pos x="120" y="72"/>
                </a:cxn>
                <a:cxn ang="0">
                  <a:pos x="120" y="67"/>
                </a:cxn>
                <a:cxn ang="0">
                  <a:pos x="74" y="18"/>
                </a:cxn>
                <a:cxn ang="0">
                  <a:pos x="21" y="29"/>
                </a:cxn>
                <a:cxn ang="0">
                  <a:pos x="3" y="46"/>
                </a:cxn>
                <a:cxn ang="0">
                  <a:pos x="1" y="49"/>
                </a:cxn>
                <a:cxn ang="0">
                  <a:pos x="1" y="53"/>
                </a:cxn>
                <a:cxn ang="0">
                  <a:pos x="7" y="76"/>
                </a:cxn>
                <a:cxn ang="0">
                  <a:pos x="45" y="115"/>
                </a:cxn>
                <a:cxn ang="0">
                  <a:pos x="45" y="115"/>
                </a:cxn>
                <a:cxn ang="0">
                  <a:pos x="45" y="115"/>
                </a:cxn>
              </a:cxnLst>
              <a:rect b="b" l="0" r="r" t="0"/>
              <a:pathLst>
                <a:path h="115" w="120">
                  <a:moveTo>
                    <a:pt x="45" y="115"/>
                  </a:moveTo>
                  <a:cubicBezTo>
                    <a:pt x="54" y="115"/>
                    <a:pt x="93" y="110"/>
                    <a:pt x="110" y="100"/>
                  </a:cubicBezTo>
                  <a:cubicBezTo>
                    <a:pt x="112" y="99"/>
                    <a:pt x="113" y="98"/>
                    <a:pt x="113" y="96"/>
                  </a:cubicBezTo>
                  <a:cubicBezTo>
                    <a:pt x="115" y="92"/>
                    <a:pt x="113" y="88"/>
                    <a:pt x="109" y="86"/>
                  </a:cubicBezTo>
                  <a:cubicBezTo>
                    <a:pt x="59" y="67"/>
                    <a:pt x="59" y="67"/>
                    <a:pt x="59" y="67"/>
                  </a:cubicBezTo>
                  <a:cubicBezTo>
                    <a:pt x="59" y="67"/>
                    <a:pt x="58" y="67"/>
                    <a:pt x="59" y="66"/>
                  </a:cubicBezTo>
                  <a:cubicBezTo>
                    <a:pt x="59" y="66"/>
                    <a:pt x="59" y="66"/>
                    <a:pt x="59" y="66"/>
                  </a:cubicBezTo>
                  <a:cubicBezTo>
                    <a:pt x="111" y="78"/>
                    <a:pt x="111" y="78"/>
                    <a:pt x="111" y="78"/>
                  </a:cubicBezTo>
                  <a:cubicBezTo>
                    <a:pt x="115" y="78"/>
                    <a:pt x="119" y="76"/>
                    <a:pt x="120" y="72"/>
                  </a:cubicBezTo>
                  <a:cubicBezTo>
                    <a:pt x="121" y="71"/>
                    <a:pt x="121" y="69"/>
                    <a:pt x="120" y="67"/>
                  </a:cubicBezTo>
                  <a:cubicBezTo>
                    <a:pt x="112" y="49"/>
                    <a:pt x="82" y="23"/>
                    <a:pt x="74" y="18"/>
                  </a:cubicBezTo>
                  <a:cubicBezTo>
                    <a:pt x="50" y="0"/>
                    <a:pt x="36" y="14"/>
                    <a:pt x="21" y="29"/>
                  </a:cubicBezTo>
                  <a:cubicBezTo>
                    <a:pt x="16" y="35"/>
                    <a:pt x="10" y="41"/>
                    <a:pt x="3" y="46"/>
                  </a:cubicBezTo>
                  <a:cubicBezTo>
                    <a:pt x="2" y="46"/>
                    <a:pt x="1" y="47"/>
                    <a:pt x="1" y="49"/>
                  </a:cubicBezTo>
                  <a:cubicBezTo>
                    <a:pt x="0" y="50"/>
                    <a:pt x="0" y="52"/>
                    <a:pt x="1" y="53"/>
                  </a:cubicBezTo>
                  <a:cubicBezTo>
                    <a:pt x="4" y="61"/>
                    <a:pt x="6" y="69"/>
                    <a:pt x="7" y="76"/>
                  </a:cubicBezTo>
                  <a:cubicBezTo>
                    <a:pt x="11" y="97"/>
                    <a:pt x="15" y="116"/>
                    <a:pt x="45" y="115"/>
                  </a:cubicBezTo>
                  <a:close/>
                  <a:moveTo>
                    <a:pt x="45" y="115"/>
                  </a:moveTo>
                  <a:cubicBezTo>
                    <a:pt x="45" y="115"/>
                    <a:pt x="45" y="115"/>
                    <a:pt x="45" y="115"/>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54" name="Freeform 25"/>
            <p:cNvSpPr>
              <a:spLocks noEditPoints="1"/>
            </p:cNvSpPr>
            <p:nvPr/>
          </p:nvSpPr>
          <p:spPr bwMode="auto">
            <a:xfrm>
              <a:off x="3029" y="1733"/>
              <a:ext cx="68" cy="72"/>
            </a:xfrm>
            <a:custGeom>
              <a:cxnLst>
                <a:cxn ang="0">
                  <a:pos x="98" y="88"/>
                </a:cxn>
                <a:cxn ang="0">
                  <a:pos x="99" y="87"/>
                </a:cxn>
                <a:cxn ang="0">
                  <a:pos x="106" y="58"/>
                </a:cxn>
                <a:cxn ang="0">
                  <a:pos x="109" y="22"/>
                </a:cxn>
                <a:cxn ang="0">
                  <a:pos x="103" y="16"/>
                </a:cxn>
                <a:cxn ang="0">
                  <a:pos x="95" y="18"/>
                </a:cxn>
                <a:cxn ang="0">
                  <a:pos x="59" y="57"/>
                </a:cxn>
                <a:cxn ang="0">
                  <a:pos x="58" y="57"/>
                </a:cxn>
                <a:cxn ang="0">
                  <a:pos x="58" y="56"/>
                </a:cxn>
                <a:cxn ang="0">
                  <a:pos x="58" y="56"/>
                </a:cxn>
                <a:cxn ang="0">
                  <a:pos x="89" y="12"/>
                </a:cxn>
                <a:cxn ang="0">
                  <a:pos x="90" y="10"/>
                </a:cxn>
                <a:cxn ang="0">
                  <a:pos x="88" y="3"/>
                </a:cxn>
                <a:cxn ang="0">
                  <a:pos x="82" y="0"/>
                </a:cxn>
                <a:cxn ang="0">
                  <a:pos x="19" y="24"/>
                </a:cxn>
                <a:cxn ang="0">
                  <a:pos x="3" y="42"/>
                </a:cxn>
                <a:cxn ang="0">
                  <a:pos x="10" y="77"/>
                </a:cxn>
                <a:cxn ang="0">
                  <a:pos x="18" y="100"/>
                </a:cxn>
                <a:cxn ang="0">
                  <a:pos x="24" y="105"/>
                </a:cxn>
                <a:cxn ang="0">
                  <a:pos x="48" y="108"/>
                </a:cxn>
                <a:cxn ang="0">
                  <a:pos x="98" y="88"/>
                </a:cxn>
                <a:cxn ang="0">
                  <a:pos x="98" y="88"/>
                </a:cxn>
                <a:cxn ang="0">
                  <a:pos x="98" y="88"/>
                </a:cxn>
              </a:cxnLst>
              <a:rect b="b" l="0" r="r" t="0"/>
              <a:pathLst>
                <a:path h="115" w="110">
                  <a:moveTo>
                    <a:pt x="98" y="88"/>
                  </a:moveTo>
                  <a:cubicBezTo>
                    <a:pt x="98" y="88"/>
                    <a:pt x="99" y="88"/>
                    <a:pt x="99" y="87"/>
                  </a:cubicBezTo>
                  <a:cubicBezTo>
                    <a:pt x="100" y="83"/>
                    <a:pt x="103" y="72"/>
                    <a:pt x="106" y="58"/>
                  </a:cubicBezTo>
                  <a:cubicBezTo>
                    <a:pt x="108" y="47"/>
                    <a:pt x="110" y="32"/>
                    <a:pt x="109" y="22"/>
                  </a:cubicBezTo>
                  <a:cubicBezTo>
                    <a:pt x="108" y="19"/>
                    <a:pt x="106" y="16"/>
                    <a:pt x="103" y="16"/>
                  </a:cubicBezTo>
                  <a:cubicBezTo>
                    <a:pt x="100" y="15"/>
                    <a:pt x="97" y="16"/>
                    <a:pt x="95" y="18"/>
                  </a:cubicBezTo>
                  <a:cubicBezTo>
                    <a:pt x="59" y="57"/>
                    <a:pt x="59" y="57"/>
                    <a:pt x="59" y="57"/>
                  </a:cubicBezTo>
                  <a:cubicBezTo>
                    <a:pt x="59" y="57"/>
                    <a:pt x="59" y="57"/>
                    <a:pt x="58" y="57"/>
                  </a:cubicBezTo>
                  <a:cubicBezTo>
                    <a:pt x="58" y="57"/>
                    <a:pt x="58" y="57"/>
                    <a:pt x="58" y="56"/>
                  </a:cubicBezTo>
                  <a:cubicBezTo>
                    <a:pt x="58" y="56"/>
                    <a:pt x="58" y="56"/>
                    <a:pt x="58" y="56"/>
                  </a:cubicBezTo>
                  <a:cubicBezTo>
                    <a:pt x="89" y="12"/>
                    <a:pt x="89" y="12"/>
                    <a:pt x="89" y="12"/>
                  </a:cubicBezTo>
                  <a:cubicBezTo>
                    <a:pt x="89" y="12"/>
                    <a:pt x="89" y="11"/>
                    <a:pt x="90" y="10"/>
                  </a:cubicBezTo>
                  <a:cubicBezTo>
                    <a:pt x="90" y="8"/>
                    <a:pt x="90" y="5"/>
                    <a:pt x="88" y="3"/>
                  </a:cubicBezTo>
                  <a:cubicBezTo>
                    <a:pt x="87" y="1"/>
                    <a:pt x="85" y="0"/>
                    <a:pt x="82" y="0"/>
                  </a:cubicBezTo>
                  <a:cubicBezTo>
                    <a:pt x="62" y="1"/>
                    <a:pt x="27" y="19"/>
                    <a:pt x="19" y="24"/>
                  </a:cubicBezTo>
                  <a:cubicBezTo>
                    <a:pt x="11" y="29"/>
                    <a:pt x="6" y="35"/>
                    <a:pt x="3" y="42"/>
                  </a:cubicBezTo>
                  <a:cubicBezTo>
                    <a:pt x="0" y="53"/>
                    <a:pt x="5" y="65"/>
                    <a:pt x="10" y="77"/>
                  </a:cubicBezTo>
                  <a:cubicBezTo>
                    <a:pt x="13" y="85"/>
                    <a:pt x="16" y="92"/>
                    <a:pt x="18" y="100"/>
                  </a:cubicBezTo>
                  <a:cubicBezTo>
                    <a:pt x="19" y="103"/>
                    <a:pt x="21" y="105"/>
                    <a:pt x="24" y="105"/>
                  </a:cubicBezTo>
                  <a:cubicBezTo>
                    <a:pt x="32" y="105"/>
                    <a:pt x="40" y="107"/>
                    <a:pt x="48" y="108"/>
                  </a:cubicBezTo>
                  <a:cubicBezTo>
                    <a:pt x="69" y="112"/>
                    <a:pt x="88" y="116"/>
                    <a:pt x="98" y="88"/>
                  </a:cubicBezTo>
                  <a:close/>
                  <a:moveTo>
                    <a:pt x="98" y="88"/>
                  </a:moveTo>
                  <a:cubicBezTo>
                    <a:pt x="98" y="88"/>
                    <a:pt x="98" y="88"/>
                    <a:pt x="98" y="88"/>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55" name="Freeform 26"/>
            <p:cNvSpPr>
              <a:spLocks noEditPoints="1"/>
            </p:cNvSpPr>
            <p:nvPr/>
          </p:nvSpPr>
          <p:spPr bwMode="auto">
            <a:xfrm>
              <a:off x="3121" y="1660"/>
              <a:ext cx="74" cy="70"/>
            </a:xfrm>
            <a:custGeom>
              <a:cxnLst>
                <a:cxn ang="0">
                  <a:pos x="62" y="67"/>
                </a:cxn>
                <a:cxn ang="0">
                  <a:pos x="13" y="89"/>
                </a:cxn>
                <a:cxn ang="0">
                  <a:pos x="9" y="94"/>
                </a:cxn>
                <a:cxn ang="0">
                  <a:pos x="13" y="103"/>
                </a:cxn>
                <a:cxn ang="0">
                  <a:pos x="79" y="114"/>
                </a:cxn>
                <a:cxn ang="0">
                  <a:pos x="110" y="94"/>
                </a:cxn>
                <a:cxn ang="0">
                  <a:pos x="114" y="73"/>
                </a:cxn>
                <a:cxn ang="0">
                  <a:pos x="119" y="50"/>
                </a:cxn>
                <a:cxn ang="0">
                  <a:pos x="116" y="42"/>
                </a:cxn>
                <a:cxn ang="0">
                  <a:pos x="97" y="27"/>
                </a:cxn>
                <a:cxn ang="0">
                  <a:pos x="44" y="19"/>
                </a:cxn>
                <a:cxn ang="0">
                  <a:pos x="1" y="71"/>
                </a:cxn>
                <a:cxn ang="0">
                  <a:pos x="3" y="79"/>
                </a:cxn>
                <a:cxn ang="0">
                  <a:pos x="10" y="81"/>
                </a:cxn>
                <a:cxn ang="0">
                  <a:pos x="62" y="66"/>
                </a:cxn>
                <a:cxn ang="0">
                  <a:pos x="62" y="66"/>
                </a:cxn>
                <a:cxn ang="0">
                  <a:pos x="62" y="67"/>
                </a:cxn>
                <a:cxn ang="0">
                  <a:pos x="62" y="67"/>
                </a:cxn>
                <a:cxn ang="0">
                  <a:pos x="62" y="67"/>
                </a:cxn>
                <a:cxn ang="0">
                  <a:pos x="62" y="67"/>
                </a:cxn>
              </a:cxnLst>
              <a:rect b="b" l="0" r="r" t="0"/>
              <a:pathLst>
                <a:path h="114" w="120">
                  <a:moveTo>
                    <a:pt x="62" y="67"/>
                  </a:moveTo>
                  <a:cubicBezTo>
                    <a:pt x="13" y="89"/>
                    <a:pt x="13" y="89"/>
                    <a:pt x="13" y="89"/>
                  </a:cubicBezTo>
                  <a:cubicBezTo>
                    <a:pt x="11" y="90"/>
                    <a:pt x="10" y="92"/>
                    <a:pt x="9" y="94"/>
                  </a:cubicBezTo>
                  <a:cubicBezTo>
                    <a:pt x="8" y="97"/>
                    <a:pt x="10" y="101"/>
                    <a:pt x="13" y="103"/>
                  </a:cubicBezTo>
                  <a:cubicBezTo>
                    <a:pt x="30" y="112"/>
                    <a:pt x="70" y="114"/>
                    <a:pt x="79" y="114"/>
                  </a:cubicBezTo>
                  <a:cubicBezTo>
                    <a:pt x="96" y="114"/>
                    <a:pt x="105" y="108"/>
                    <a:pt x="110" y="94"/>
                  </a:cubicBezTo>
                  <a:cubicBezTo>
                    <a:pt x="112" y="88"/>
                    <a:pt x="113" y="81"/>
                    <a:pt x="114" y="73"/>
                  </a:cubicBezTo>
                  <a:cubicBezTo>
                    <a:pt x="115" y="65"/>
                    <a:pt x="116" y="57"/>
                    <a:pt x="119" y="50"/>
                  </a:cubicBezTo>
                  <a:cubicBezTo>
                    <a:pt x="120" y="47"/>
                    <a:pt x="119" y="44"/>
                    <a:pt x="116" y="42"/>
                  </a:cubicBezTo>
                  <a:cubicBezTo>
                    <a:pt x="109" y="38"/>
                    <a:pt x="103" y="33"/>
                    <a:pt x="97" y="27"/>
                  </a:cubicBezTo>
                  <a:cubicBezTo>
                    <a:pt x="81" y="13"/>
                    <a:pt x="67" y="0"/>
                    <a:pt x="44" y="19"/>
                  </a:cubicBezTo>
                  <a:cubicBezTo>
                    <a:pt x="37" y="25"/>
                    <a:pt x="8" y="52"/>
                    <a:pt x="1" y="71"/>
                  </a:cubicBezTo>
                  <a:cubicBezTo>
                    <a:pt x="0" y="73"/>
                    <a:pt x="1" y="76"/>
                    <a:pt x="3" y="79"/>
                  </a:cubicBezTo>
                  <a:cubicBezTo>
                    <a:pt x="5" y="81"/>
                    <a:pt x="8" y="82"/>
                    <a:pt x="10" y="81"/>
                  </a:cubicBezTo>
                  <a:cubicBezTo>
                    <a:pt x="62" y="66"/>
                    <a:pt x="62" y="66"/>
                    <a:pt x="62" y="66"/>
                  </a:cubicBezTo>
                  <a:cubicBezTo>
                    <a:pt x="62" y="66"/>
                    <a:pt x="62" y="66"/>
                    <a:pt x="62" y="66"/>
                  </a:cubicBezTo>
                  <a:cubicBezTo>
                    <a:pt x="62" y="66"/>
                    <a:pt x="62" y="66"/>
                    <a:pt x="62" y="67"/>
                  </a:cubicBezTo>
                  <a:cubicBezTo>
                    <a:pt x="62" y="67"/>
                    <a:pt x="62" y="67"/>
                    <a:pt x="62" y="67"/>
                  </a:cubicBezTo>
                  <a:close/>
                  <a:moveTo>
                    <a:pt x="62" y="67"/>
                  </a:moveTo>
                  <a:cubicBezTo>
                    <a:pt x="62" y="67"/>
                    <a:pt x="62" y="67"/>
                    <a:pt x="62" y="67"/>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56" name="Freeform 27"/>
            <p:cNvSpPr>
              <a:spLocks noEditPoints="1"/>
            </p:cNvSpPr>
            <p:nvPr/>
          </p:nvSpPr>
          <p:spPr bwMode="auto">
            <a:xfrm>
              <a:off x="3067" y="1623"/>
              <a:ext cx="72" cy="76"/>
            </a:xfrm>
            <a:custGeom>
              <a:cxnLst>
                <a:cxn ang="0">
                  <a:pos x="78" y="13"/>
                </a:cxn>
                <a:cxn ang="0">
                  <a:pos x="57" y="1"/>
                </a:cxn>
                <a:cxn ang="0">
                  <a:pos x="49" y="2"/>
                </a:cxn>
                <a:cxn ang="0">
                  <a:pos x="29" y="15"/>
                </a:cxn>
                <a:cxn ang="0">
                  <a:pos x="2" y="39"/>
                </a:cxn>
                <a:cxn ang="0">
                  <a:pos x="4" y="63"/>
                </a:cxn>
                <a:cxn ang="0">
                  <a:pos x="39" y="120"/>
                </a:cxn>
                <a:cxn ang="0">
                  <a:pos x="46" y="121"/>
                </a:cxn>
                <a:cxn ang="0">
                  <a:pos x="51" y="116"/>
                </a:cxn>
                <a:cxn ang="0">
                  <a:pos x="52" y="114"/>
                </a:cxn>
                <a:cxn ang="0">
                  <a:pos x="55" y="61"/>
                </a:cxn>
                <a:cxn ang="0">
                  <a:pos x="55" y="61"/>
                </a:cxn>
                <a:cxn ang="0">
                  <a:pos x="55" y="60"/>
                </a:cxn>
                <a:cxn ang="0">
                  <a:pos x="55" y="61"/>
                </a:cxn>
                <a:cxn ang="0">
                  <a:pos x="61" y="114"/>
                </a:cxn>
                <a:cxn ang="0">
                  <a:pos x="66" y="121"/>
                </a:cxn>
                <a:cxn ang="0">
                  <a:pos x="74" y="119"/>
                </a:cxn>
                <a:cxn ang="0">
                  <a:pos x="94" y="89"/>
                </a:cxn>
                <a:cxn ang="0">
                  <a:pos x="106" y="61"/>
                </a:cxn>
                <a:cxn ang="0">
                  <a:pos x="106" y="60"/>
                </a:cxn>
                <a:cxn ang="0">
                  <a:pos x="78" y="13"/>
                </a:cxn>
                <a:cxn ang="0">
                  <a:pos x="78" y="13"/>
                </a:cxn>
                <a:cxn ang="0">
                  <a:pos x="78" y="13"/>
                </a:cxn>
              </a:cxnLst>
              <a:rect b="b" l="0" r="r" t="0"/>
              <a:pathLst>
                <a:path h="122" w="115">
                  <a:moveTo>
                    <a:pt x="78" y="13"/>
                  </a:moveTo>
                  <a:cubicBezTo>
                    <a:pt x="71" y="10"/>
                    <a:pt x="64" y="6"/>
                    <a:pt x="57" y="1"/>
                  </a:cubicBezTo>
                  <a:cubicBezTo>
                    <a:pt x="55" y="0"/>
                    <a:pt x="52" y="0"/>
                    <a:pt x="49" y="2"/>
                  </a:cubicBezTo>
                  <a:cubicBezTo>
                    <a:pt x="43" y="7"/>
                    <a:pt x="36" y="11"/>
                    <a:pt x="29" y="15"/>
                  </a:cubicBezTo>
                  <a:cubicBezTo>
                    <a:pt x="17" y="22"/>
                    <a:pt x="6" y="28"/>
                    <a:pt x="2" y="39"/>
                  </a:cubicBezTo>
                  <a:cubicBezTo>
                    <a:pt x="0" y="46"/>
                    <a:pt x="1" y="53"/>
                    <a:pt x="4" y="63"/>
                  </a:cubicBezTo>
                  <a:cubicBezTo>
                    <a:pt x="7" y="71"/>
                    <a:pt x="24" y="107"/>
                    <a:pt x="39" y="120"/>
                  </a:cubicBezTo>
                  <a:cubicBezTo>
                    <a:pt x="41" y="122"/>
                    <a:pt x="44" y="122"/>
                    <a:pt x="46" y="121"/>
                  </a:cubicBezTo>
                  <a:cubicBezTo>
                    <a:pt x="49" y="121"/>
                    <a:pt x="51" y="119"/>
                    <a:pt x="51" y="116"/>
                  </a:cubicBezTo>
                  <a:cubicBezTo>
                    <a:pt x="52" y="116"/>
                    <a:pt x="52" y="115"/>
                    <a:pt x="52" y="114"/>
                  </a:cubicBezTo>
                  <a:cubicBezTo>
                    <a:pt x="55" y="61"/>
                    <a:pt x="55" y="61"/>
                    <a:pt x="55" y="61"/>
                  </a:cubicBezTo>
                  <a:cubicBezTo>
                    <a:pt x="55" y="61"/>
                    <a:pt x="55" y="61"/>
                    <a:pt x="55" y="61"/>
                  </a:cubicBezTo>
                  <a:cubicBezTo>
                    <a:pt x="55" y="60"/>
                    <a:pt x="55" y="60"/>
                    <a:pt x="55" y="60"/>
                  </a:cubicBezTo>
                  <a:cubicBezTo>
                    <a:pt x="55" y="60"/>
                    <a:pt x="55" y="61"/>
                    <a:pt x="55" y="61"/>
                  </a:cubicBezTo>
                  <a:cubicBezTo>
                    <a:pt x="61" y="114"/>
                    <a:pt x="61" y="114"/>
                    <a:pt x="61" y="114"/>
                  </a:cubicBezTo>
                  <a:cubicBezTo>
                    <a:pt x="61" y="117"/>
                    <a:pt x="63" y="119"/>
                    <a:pt x="66" y="121"/>
                  </a:cubicBezTo>
                  <a:cubicBezTo>
                    <a:pt x="68" y="122"/>
                    <a:pt x="72" y="121"/>
                    <a:pt x="74" y="119"/>
                  </a:cubicBezTo>
                  <a:cubicBezTo>
                    <a:pt x="81" y="112"/>
                    <a:pt x="89" y="99"/>
                    <a:pt x="94" y="89"/>
                  </a:cubicBezTo>
                  <a:cubicBezTo>
                    <a:pt x="100" y="76"/>
                    <a:pt x="104" y="65"/>
                    <a:pt x="106" y="61"/>
                  </a:cubicBezTo>
                  <a:cubicBezTo>
                    <a:pt x="106" y="60"/>
                    <a:pt x="106" y="60"/>
                    <a:pt x="106" y="60"/>
                  </a:cubicBezTo>
                  <a:cubicBezTo>
                    <a:pt x="115" y="32"/>
                    <a:pt x="97" y="23"/>
                    <a:pt x="78" y="13"/>
                  </a:cubicBezTo>
                  <a:close/>
                  <a:moveTo>
                    <a:pt x="78" y="13"/>
                  </a:moveTo>
                  <a:cubicBezTo>
                    <a:pt x="78" y="13"/>
                    <a:pt x="78" y="13"/>
                    <a:pt x="78" y="13"/>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57" name="Freeform 28"/>
            <p:cNvSpPr>
              <a:spLocks noEditPoints="1"/>
            </p:cNvSpPr>
            <p:nvPr/>
          </p:nvSpPr>
          <p:spPr bwMode="auto">
            <a:xfrm>
              <a:off x="3096" y="1745"/>
              <a:ext cx="107" cy="100"/>
            </a:xfrm>
            <a:custGeom>
              <a:cxnLst>
                <a:cxn ang="0">
                  <a:pos x="92" y="80"/>
                </a:cxn>
                <a:cxn ang="0">
                  <a:pos x="92" y="79"/>
                </a:cxn>
                <a:cxn ang="0">
                  <a:pos x="93" y="80"/>
                </a:cxn>
                <a:cxn ang="0">
                  <a:pos x="148" y="134"/>
                </a:cxn>
                <a:cxn ang="0">
                  <a:pos x="156" y="137"/>
                </a:cxn>
                <a:cxn ang="0">
                  <a:pos x="163" y="134"/>
                </a:cxn>
                <a:cxn ang="0">
                  <a:pos x="167" y="127"/>
                </a:cxn>
                <a:cxn ang="0">
                  <a:pos x="148" y="32"/>
                </a:cxn>
                <a:cxn ang="0">
                  <a:pos x="107" y="0"/>
                </a:cxn>
                <a:cxn ang="0">
                  <a:pos x="74" y="6"/>
                </a:cxn>
                <a:cxn ang="0">
                  <a:pos x="39" y="12"/>
                </a:cxn>
                <a:cxn ang="0">
                  <a:pos x="34" y="14"/>
                </a:cxn>
                <a:cxn ang="0">
                  <a:pos x="31" y="20"/>
                </a:cxn>
                <a:cxn ang="0">
                  <a:pos x="21" y="53"/>
                </a:cxn>
                <a:cxn ang="0">
                  <a:pos x="37" y="130"/>
                </a:cxn>
                <a:cxn ang="0">
                  <a:pos x="130" y="160"/>
                </a:cxn>
                <a:cxn ang="0">
                  <a:pos x="130" y="160"/>
                </a:cxn>
                <a:cxn ang="0">
                  <a:pos x="137" y="158"/>
                </a:cxn>
                <a:cxn ang="0">
                  <a:pos x="139" y="142"/>
                </a:cxn>
                <a:cxn ang="0">
                  <a:pos x="92" y="80"/>
                </a:cxn>
                <a:cxn ang="0">
                  <a:pos x="92" y="80"/>
                </a:cxn>
                <a:cxn ang="0">
                  <a:pos x="92" y="80"/>
                </a:cxn>
                <a:cxn ang="0">
                  <a:pos x="92" y="80"/>
                </a:cxn>
              </a:cxnLst>
              <a:rect b="b" l="0" r="r" t="0"/>
              <a:pathLst>
                <a:path h="160" w="171">
                  <a:moveTo>
                    <a:pt x="92" y="80"/>
                  </a:moveTo>
                  <a:cubicBezTo>
                    <a:pt x="92" y="79"/>
                    <a:pt x="92" y="79"/>
                    <a:pt x="92" y="79"/>
                  </a:cubicBezTo>
                  <a:cubicBezTo>
                    <a:pt x="92" y="79"/>
                    <a:pt x="93" y="79"/>
                    <a:pt x="93" y="80"/>
                  </a:cubicBezTo>
                  <a:cubicBezTo>
                    <a:pt x="148" y="134"/>
                    <a:pt x="148" y="134"/>
                    <a:pt x="148" y="134"/>
                  </a:cubicBezTo>
                  <a:cubicBezTo>
                    <a:pt x="150" y="136"/>
                    <a:pt x="153" y="137"/>
                    <a:pt x="156" y="137"/>
                  </a:cubicBezTo>
                  <a:cubicBezTo>
                    <a:pt x="159" y="137"/>
                    <a:pt x="161" y="136"/>
                    <a:pt x="163" y="134"/>
                  </a:cubicBezTo>
                  <a:cubicBezTo>
                    <a:pt x="166" y="133"/>
                    <a:pt x="167" y="130"/>
                    <a:pt x="167" y="127"/>
                  </a:cubicBezTo>
                  <a:cubicBezTo>
                    <a:pt x="171" y="99"/>
                    <a:pt x="153" y="44"/>
                    <a:pt x="148" y="32"/>
                  </a:cubicBezTo>
                  <a:cubicBezTo>
                    <a:pt x="138" y="7"/>
                    <a:pt x="123" y="0"/>
                    <a:pt x="107" y="0"/>
                  </a:cubicBezTo>
                  <a:cubicBezTo>
                    <a:pt x="97" y="0"/>
                    <a:pt x="85" y="3"/>
                    <a:pt x="74" y="6"/>
                  </a:cubicBezTo>
                  <a:cubicBezTo>
                    <a:pt x="63" y="9"/>
                    <a:pt x="51" y="11"/>
                    <a:pt x="39" y="12"/>
                  </a:cubicBezTo>
                  <a:cubicBezTo>
                    <a:pt x="37" y="12"/>
                    <a:pt x="36" y="13"/>
                    <a:pt x="34" y="14"/>
                  </a:cubicBezTo>
                  <a:cubicBezTo>
                    <a:pt x="33" y="16"/>
                    <a:pt x="31" y="18"/>
                    <a:pt x="31" y="20"/>
                  </a:cubicBezTo>
                  <a:cubicBezTo>
                    <a:pt x="29" y="31"/>
                    <a:pt x="25" y="42"/>
                    <a:pt x="21" y="53"/>
                  </a:cubicBezTo>
                  <a:cubicBezTo>
                    <a:pt x="10" y="82"/>
                    <a:pt x="0" y="109"/>
                    <a:pt x="37" y="130"/>
                  </a:cubicBezTo>
                  <a:cubicBezTo>
                    <a:pt x="50" y="136"/>
                    <a:pt x="101" y="160"/>
                    <a:pt x="130" y="160"/>
                  </a:cubicBezTo>
                  <a:cubicBezTo>
                    <a:pt x="130" y="160"/>
                    <a:pt x="130" y="160"/>
                    <a:pt x="130" y="160"/>
                  </a:cubicBezTo>
                  <a:cubicBezTo>
                    <a:pt x="133" y="160"/>
                    <a:pt x="135" y="159"/>
                    <a:pt x="137" y="158"/>
                  </a:cubicBezTo>
                  <a:cubicBezTo>
                    <a:pt x="142" y="154"/>
                    <a:pt x="143" y="147"/>
                    <a:pt x="139" y="142"/>
                  </a:cubicBezTo>
                  <a:cubicBezTo>
                    <a:pt x="92" y="80"/>
                    <a:pt x="92" y="80"/>
                    <a:pt x="92" y="80"/>
                  </a:cubicBezTo>
                  <a:cubicBezTo>
                    <a:pt x="92" y="80"/>
                    <a:pt x="92" y="80"/>
                    <a:pt x="92" y="80"/>
                  </a:cubicBezTo>
                  <a:close/>
                  <a:moveTo>
                    <a:pt x="92" y="80"/>
                  </a:moveTo>
                  <a:cubicBezTo>
                    <a:pt x="92" y="80"/>
                    <a:pt x="92" y="80"/>
                    <a:pt x="92" y="80"/>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58" name="Freeform 29"/>
            <p:cNvSpPr>
              <a:spLocks noEditPoints="1"/>
            </p:cNvSpPr>
            <p:nvPr/>
          </p:nvSpPr>
          <p:spPr bwMode="auto">
            <a:xfrm>
              <a:off x="3160" y="1893"/>
              <a:ext cx="105" cy="110"/>
            </a:xfrm>
            <a:custGeom>
              <a:cxnLst>
                <a:cxn ang="0">
                  <a:pos x="111" y="2"/>
                </a:cxn>
                <a:cxn ang="0">
                  <a:pos x="104" y="0"/>
                </a:cxn>
                <a:cxn ang="0">
                  <a:pos x="97" y="2"/>
                </a:cxn>
                <a:cxn ang="0">
                  <a:pos x="93" y="10"/>
                </a:cxn>
                <a:cxn ang="0">
                  <a:pos x="88" y="88"/>
                </a:cxn>
                <a:cxn ang="0">
                  <a:pos x="88" y="88"/>
                </a:cxn>
                <a:cxn ang="0">
                  <a:pos x="87" y="88"/>
                </a:cxn>
                <a:cxn ang="0">
                  <a:pos x="87" y="88"/>
                </a:cxn>
                <a:cxn ang="0">
                  <a:pos x="87" y="88"/>
                </a:cxn>
                <a:cxn ang="0">
                  <a:pos x="80" y="10"/>
                </a:cxn>
                <a:cxn ang="0">
                  <a:pos x="73" y="1"/>
                </a:cxn>
                <a:cxn ang="0">
                  <a:pos x="69" y="0"/>
                </a:cxn>
                <a:cxn ang="0">
                  <a:pos x="61" y="3"/>
                </a:cxn>
                <a:cxn ang="0">
                  <a:pos x="13" y="88"/>
                </a:cxn>
                <a:cxn ang="0">
                  <a:pos x="52" y="156"/>
                </a:cxn>
                <a:cxn ang="0">
                  <a:pos x="83" y="174"/>
                </a:cxn>
                <a:cxn ang="0">
                  <a:pos x="88" y="176"/>
                </a:cxn>
                <a:cxn ang="0">
                  <a:pos x="94" y="174"/>
                </a:cxn>
                <a:cxn ang="0">
                  <a:pos x="124" y="155"/>
                </a:cxn>
                <a:cxn ang="0">
                  <a:pos x="150" y="139"/>
                </a:cxn>
                <a:cxn ang="0">
                  <a:pos x="161" y="86"/>
                </a:cxn>
                <a:cxn ang="0">
                  <a:pos x="111" y="2"/>
                </a:cxn>
                <a:cxn ang="0">
                  <a:pos x="111" y="2"/>
                </a:cxn>
                <a:cxn ang="0">
                  <a:pos x="111" y="2"/>
                </a:cxn>
              </a:cxnLst>
              <a:rect b="b" l="0" r="r" t="0"/>
              <a:pathLst>
                <a:path h="176" w="169">
                  <a:moveTo>
                    <a:pt x="111" y="2"/>
                  </a:moveTo>
                  <a:cubicBezTo>
                    <a:pt x="109" y="1"/>
                    <a:pt x="106" y="0"/>
                    <a:pt x="104" y="0"/>
                  </a:cubicBezTo>
                  <a:cubicBezTo>
                    <a:pt x="101" y="0"/>
                    <a:pt x="99" y="1"/>
                    <a:pt x="97" y="2"/>
                  </a:cubicBezTo>
                  <a:cubicBezTo>
                    <a:pt x="94" y="4"/>
                    <a:pt x="93" y="7"/>
                    <a:pt x="93" y="10"/>
                  </a:cubicBezTo>
                  <a:cubicBezTo>
                    <a:pt x="88" y="88"/>
                    <a:pt x="88" y="88"/>
                    <a:pt x="88" y="88"/>
                  </a:cubicBezTo>
                  <a:cubicBezTo>
                    <a:pt x="88" y="88"/>
                    <a:pt x="88" y="88"/>
                    <a:pt x="88" y="88"/>
                  </a:cubicBezTo>
                  <a:cubicBezTo>
                    <a:pt x="87" y="88"/>
                    <a:pt x="87" y="88"/>
                    <a:pt x="87" y="88"/>
                  </a:cubicBezTo>
                  <a:cubicBezTo>
                    <a:pt x="87" y="88"/>
                    <a:pt x="87" y="88"/>
                    <a:pt x="87" y="88"/>
                  </a:cubicBezTo>
                  <a:cubicBezTo>
                    <a:pt x="87" y="88"/>
                    <a:pt x="87" y="88"/>
                    <a:pt x="87" y="88"/>
                  </a:cubicBezTo>
                  <a:cubicBezTo>
                    <a:pt x="80" y="10"/>
                    <a:pt x="80" y="10"/>
                    <a:pt x="80" y="10"/>
                  </a:cubicBezTo>
                  <a:cubicBezTo>
                    <a:pt x="79" y="6"/>
                    <a:pt x="77" y="3"/>
                    <a:pt x="73" y="1"/>
                  </a:cubicBezTo>
                  <a:cubicBezTo>
                    <a:pt x="72" y="0"/>
                    <a:pt x="70" y="0"/>
                    <a:pt x="69" y="0"/>
                  </a:cubicBezTo>
                  <a:cubicBezTo>
                    <a:pt x="66" y="0"/>
                    <a:pt x="63" y="1"/>
                    <a:pt x="61" y="3"/>
                  </a:cubicBezTo>
                  <a:cubicBezTo>
                    <a:pt x="40" y="22"/>
                    <a:pt x="18" y="75"/>
                    <a:pt x="13" y="88"/>
                  </a:cubicBezTo>
                  <a:cubicBezTo>
                    <a:pt x="0" y="128"/>
                    <a:pt x="25" y="142"/>
                    <a:pt x="52" y="156"/>
                  </a:cubicBezTo>
                  <a:cubicBezTo>
                    <a:pt x="63" y="161"/>
                    <a:pt x="73" y="167"/>
                    <a:pt x="83" y="174"/>
                  </a:cubicBezTo>
                  <a:cubicBezTo>
                    <a:pt x="84" y="175"/>
                    <a:pt x="86" y="176"/>
                    <a:pt x="88" y="176"/>
                  </a:cubicBezTo>
                  <a:cubicBezTo>
                    <a:pt x="90" y="176"/>
                    <a:pt x="92" y="175"/>
                    <a:pt x="94" y="174"/>
                  </a:cubicBezTo>
                  <a:cubicBezTo>
                    <a:pt x="103" y="166"/>
                    <a:pt x="113" y="161"/>
                    <a:pt x="124" y="155"/>
                  </a:cubicBezTo>
                  <a:cubicBezTo>
                    <a:pt x="133" y="150"/>
                    <a:pt x="142" y="145"/>
                    <a:pt x="150" y="139"/>
                  </a:cubicBezTo>
                  <a:cubicBezTo>
                    <a:pt x="166" y="125"/>
                    <a:pt x="169" y="109"/>
                    <a:pt x="161" y="86"/>
                  </a:cubicBezTo>
                  <a:cubicBezTo>
                    <a:pt x="156" y="73"/>
                    <a:pt x="133" y="21"/>
                    <a:pt x="111" y="2"/>
                  </a:cubicBezTo>
                  <a:close/>
                  <a:moveTo>
                    <a:pt x="111" y="2"/>
                  </a:moveTo>
                  <a:cubicBezTo>
                    <a:pt x="111" y="2"/>
                    <a:pt x="111" y="2"/>
                    <a:pt x="111" y="2"/>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59" name="Freeform 30"/>
            <p:cNvSpPr>
              <a:spLocks noEditPoints="1"/>
            </p:cNvSpPr>
            <p:nvPr/>
          </p:nvSpPr>
          <p:spPr bwMode="auto">
            <a:xfrm>
              <a:off x="3077" y="1847"/>
              <a:ext cx="108" cy="95"/>
            </a:xfrm>
            <a:custGeom>
              <a:cxnLst>
                <a:cxn ang="0">
                  <a:pos x="171" y="54"/>
                </a:cxn>
                <a:cxn ang="0">
                  <a:pos x="162" y="50"/>
                </a:cxn>
                <a:cxn ang="0">
                  <a:pos x="159" y="50"/>
                </a:cxn>
                <a:cxn ang="0">
                  <a:pos x="84" y="71"/>
                </a:cxn>
                <a:cxn ang="0">
                  <a:pos x="84" y="71"/>
                </a:cxn>
                <a:cxn ang="0">
                  <a:pos x="84" y="71"/>
                </a:cxn>
                <a:cxn ang="0">
                  <a:pos x="84" y="70"/>
                </a:cxn>
                <a:cxn ang="0">
                  <a:pos x="84" y="70"/>
                </a:cxn>
                <a:cxn ang="0">
                  <a:pos x="155" y="39"/>
                </a:cxn>
                <a:cxn ang="0">
                  <a:pos x="158" y="37"/>
                </a:cxn>
                <a:cxn ang="0">
                  <a:pos x="162" y="27"/>
                </a:cxn>
                <a:cxn ang="0">
                  <a:pos x="156" y="18"/>
                </a:cxn>
                <a:cxn ang="0">
                  <a:pos x="60" y="0"/>
                </a:cxn>
                <a:cxn ang="0">
                  <a:pos x="60" y="0"/>
                </a:cxn>
                <a:cxn ang="0">
                  <a:pos x="27" y="10"/>
                </a:cxn>
                <a:cxn ang="0">
                  <a:pos x="8" y="59"/>
                </a:cxn>
                <a:cxn ang="0">
                  <a:pos x="1" y="94"/>
                </a:cxn>
                <a:cxn ang="0">
                  <a:pos x="5" y="104"/>
                </a:cxn>
                <a:cxn ang="0">
                  <a:pos x="32" y="126"/>
                </a:cxn>
                <a:cxn ang="0">
                  <a:pos x="78" y="153"/>
                </a:cxn>
                <a:cxn ang="0">
                  <a:pos x="109" y="140"/>
                </a:cxn>
                <a:cxn ang="0">
                  <a:pos x="110" y="139"/>
                </a:cxn>
                <a:cxn ang="0">
                  <a:pos x="142" y="108"/>
                </a:cxn>
                <a:cxn ang="0">
                  <a:pos x="172" y="66"/>
                </a:cxn>
                <a:cxn ang="0">
                  <a:pos x="171" y="54"/>
                </a:cxn>
                <a:cxn ang="0">
                  <a:pos x="171" y="54"/>
                </a:cxn>
                <a:cxn ang="0">
                  <a:pos x="171" y="54"/>
                </a:cxn>
              </a:cxnLst>
              <a:rect b="b" l="0" r="r" t="0"/>
              <a:pathLst>
                <a:path h="153" w="174">
                  <a:moveTo>
                    <a:pt x="171" y="54"/>
                  </a:moveTo>
                  <a:cubicBezTo>
                    <a:pt x="169" y="51"/>
                    <a:pt x="165" y="50"/>
                    <a:pt x="162" y="50"/>
                  </a:cubicBezTo>
                  <a:cubicBezTo>
                    <a:pt x="161" y="50"/>
                    <a:pt x="160" y="50"/>
                    <a:pt x="159" y="50"/>
                  </a:cubicBezTo>
                  <a:cubicBezTo>
                    <a:pt x="84" y="71"/>
                    <a:pt x="84" y="71"/>
                    <a:pt x="84" y="71"/>
                  </a:cubicBezTo>
                  <a:cubicBezTo>
                    <a:pt x="84" y="71"/>
                    <a:pt x="84" y="71"/>
                    <a:pt x="84" y="71"/>
                  </a:cubicBezTo>
                  <a:cubicBezTo>
                    <a:pt x="84" y="71"/>
                    <a:pt x="84" y="71"/>
                    <a:pt x="84" y="71"/>
                  </a:cubicBezTo>
                  <a:cubicBezTo>
                    <a:pt x="84" y="71"/>
                    <a:pt x="83" y="70"/>
                    <a:pt x="84" y="70"/>
                  </a:cubicBezTo>
                  <a:cubicBezTo>
                    <a:pt x="84" y="70"/>
                    <a:pt x="84" y="70"/>
                    <a:pt x="84" y="70"/>
                  </a:cubicBezTo>
                  <a:cubicBezTo>
                    <a:pt x="155" y="39"/>
                    <a:pt x="155" y="39"/>
                    <a:pt x="155" y="39"/>
                  </a:cubicBezTo>
                  <a:cubicBezTo>
                    <a:pt x="156" y="38"/>
                    <a:pt x="157" y="38"/>
                    <a:pt x="158" y="37"/>
                  </a:cubicBezTo>
                  <a:cubicBezTo>
                    <a:pt x="161" y="35"/>
                    <a:pt x="162" y="31"/>
                    <a:pt x="162" y="27"/>
                  </a:cubicBezTo>
                  <a:cubicBezTo>
                    <a:pt x="161" y="23"/>
                    <a:pt x="159" y="20"/>
                    <a:pt x="156" y="18"/>
                  </a:cubicBezTo>
                  <a:cubicBezTo>
                    <a:pt x="131" y="5"/>
                    <a:pt x="74" y="0"/>
                    <a:pt x="60" y="0"/>
                  </a:cubicBezTo>
                  <a:cubicBezTo>
                    <a:pt x="60" y="0"/>
                    <a:pt x="60" y="0"/>
                    <a:pt x="60" y="0"/>
                  </a:cubicBezTo>
                  <a:cubicBezTo>
                    <a:pt x="46" y="0"/>
                    <a:pt x="35" y="4"/>
                    <a:pt x="27" y="10"/>
                  </a:cubicBezTo>
                  <a:cubicBezTo>
                    <a:pt x="14" y="21"/>
                    <a:pt x="11" y="40"/>
                    <a:pt x="8" y="59"/>
                  </a:cubicBezTo>
                  <a:cubicBezTo>
                    <a:pt x="7" y="71"/>
                    <a:pt x="5" y="82"/>
                    <a:pt x="1" y="94"/>
                  </a:cubicBezTo>
                  <a:cubicBezTo>
                    <a:pt x="0" y="98"/>
                    <a:pt x="1" y="102"/>
                    <a:pt x="5" y="104"/>
                  </a:cubicBezTo>
                  <a:cubicBezTo>
                    <a:pt x="15" y="111"/>
                    <a:pt x="24" y="119"/>
                    <a:pt x="32" y="126"/>
                  </a:cubicBezTo>
                  <a:cubicBezTo>
                    <a:pt x="47" y="140"/>
                    <a:pt x="61" y="153"/>
                    <a:pt x="78" y="153"/>
                  </a:cubicBezTo>
                  <a:cubicBezTo>
                    <a:pt x="87" y="153"/>
                    <a:pt x="97" y="149"/>
                    <a:pt x="109" y="140"/>
                  </a:cubicBezTo>
                  <a:cubicBezTo>
                    <a:pt x="109" y="140"/>
                    <a:pt x="110" y="139"/>
                    <a:pt x="110" y="139"/>
                  </a:cubicBezTo>
                  <a:cubicBezTo>
                    <a:pt x="115" y="135"/>
                    <a:pt x="128" y="123"/>
                    <a:pt x="142" y="108"/>
                  </a:cubicBezTo>
                  <a:cubicBezTo>
                    <a:pt x="153" y="97"/>
                    <a:pt x="167" y="80"/>
                    <a:pt x="172" y="66"/>
                  </a:cubicBezTo>
                  <a:cubicBezTo>
                    <a:pt x="174" y="62"/>
                    <a:pt x="174" y="57"/>
                    <a:pt x="171" y="54"/>
                  </a:cubicBezTo>
                  <a:close/>
                  <a:moveTo>
                    <a:pt x="171" y="54"/>
                  </a:moveTo>
                  <a:cubicBezTo>
                    <a:pt x="171" y="54"/>
                    <a:pt x="171" y="54"/>
                    <a:pt x="171" y="54"/>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60" name="Freeform 31"/>
            <p:cNvSpPr>
              <a:spLocks noEditPoints="1"/>
            </p:cNvSpPr>
            <p:nvPr/>
          </p:nvSpPr>
          <p:spPr bwMode="auto">
            <a:xfrm>
              <a:off x="3211" y="1737"/>
              <a:ext cx="105" cy="102"/>
            </a:xfrm>
            <a:custGeom>
              <a:cxnLst>
                <a:cxn ang="0">
                  <a:pos x="40" y="148"/>
                </a:cxn>
                <a:cxn ang="0">
                  <a:pos x="41" y="159"/>
                </a:cxn>
                <a:cxn ang="0">
                  <a:pos x="49" y="164"/>
                </a:cxn>
                <a:cxn ang="0">
                  <a:pos x="52" y="163"/>
                </a:cxn>
                <a:cxn ang="0">
                  <a:pos x="99" y="141"/>
                </a:cxn>
                <a:cxn ang="0">
                  <a:pos x="135" y="116"/>
                </a:cxn>
                <a:cxn ang="0">
                  <a:pos x="136" y="115"/>
                </a:cxn>
                <a:cxn ang="0">
                  <a:pos x="138" y="37"/>
                </a:cxn>
                <a:cxn ang="0">
                  <a:pos x="121" y="6"/>
                </a:cxn>
                <a:cxn ang="0">
                  <a:pos x="112" y="0"/>
                </a:cxn>
                <a:cxn ang="0">
                  <a:pos x="111" y="0"/>
                </a:cxn>
                <a:cxn ang="0">
                  <a:pos x="92" y="1"/>
                </a:cxn>
                <a:cxn ang="0">
                  <a:pos x="76" y="1"/>
                </a:cxn>
                <a:cxn ang="0">
                  <a:pos x="62" y="1"/>
                </a:cxn>
                <a:cxn ang="0">
                  <a:pos x="24" y="10"/>
                </a:cxn>
                <a:cxn ang="0">
                  <a:pos x="9" y="41"/>
                </a:cxn>
                <a:cxn ang="0">
                  <a:pos x="9" y="138"/>
                </a:cxn>
                <a:cxn ang="0">
                  <a:pos x="16" y="145"/>
                </a:cxn>
                <a:cxn ang="0">
                  <a:pos x="19" y="146"/>
                </a:cxn>
                <a:cxn ang="0">
                  <a:pos x="27" y="143"/>
                </a:cxn>
                <a:cxn ang="0">
                  <a:pos x="29" y="141"/>
                </a:cxn>
                <a:cxn ang="0">
                  <a:pos x="72" y="77"/>
                </a:cxn>
                <a:cxn ang="0">
                  <a:pos x="73" y="77"/>
                </a:cxn>
                <a:cxn ang="0">
                  <a:pos x="73" y="77"/>
                </a:cxn>
                <a:cxn ang="0">
                  <a:pos x="73" y="77"/>
                </a:cxn>
                <a:cxn ang="0">
                  <a:pos x="73" y="78"/>
                </a:cxn>
                <a:cxn ang="0">
                  <a:pos x="40" y="148"/>
                </a:cxn>
                <a:cxn ang="0">
                  <a:pos x="40" y="148"/>
                </a:cxn>
                <a:cxn ang="0">
                  <a:pos x="40" y="148"/>
                </a:cxn>
              </a:cxnLst>
              <a:rect b="b" l="0" r="r" t="0"/>
              <a:pathLst>
                <a:path h="164" w="169">
                  <a:moveTo>
                    <a:pt x="40" y="148"/>
                  </a:moveTo>
                  <a:cubicBezTo>
                    <a:pt x="38" y="152"/>
                    <a:pt x="38" y="156"/>
                    <a:pt x="41" y="159"/>
                  </a:cubicBezTo>
                  <a:cubicBezTo>
                    <a:pt x="43" y="162"/>
                    <a:pt x="46" y="164"/>
                    <a:pt x="49" y="164"/>
                  </a:cubicBezTo>
                  <a:cubicBezTo>
                    <a:pt x="50" y="164"/>
                    <a:pt x="51" y="164"/>
                    <a:pt x="52" y="163"/>
                  </a:cubicBezTo>
                  <a:cubicBezTo>
                    <a:pt x="67" y="160"/>
                    <a:pt x="86" y="150"/>
                    <a:pt x="99" y="141"/>
                  </a:cubicBezTo>
                  <a:cubicBezTo>
                    <a:pt x="116" y="130"/>
                    <a:pt x="130" y="120"/>
                    <a:pt x="135" y="116"/>
                  </a:cubicBezTo>
                  <a:cubicBezTo>
                    <a:pt x="136" y="115"/>
                    <a:pt x="136" y="115"/>
                    <a:pt x="136" y="115"/>
                  </a:cubicBezTo>
                  <a:cubicBezTo>
                    <a:pt x="169" y="87"/>
                    <a:pt x="154" y="62"/>
                    <a:pt x="138" y="37"/>
                  </a:cubicBezTo>
                  <a:cubicBezTo>
                    <a:pt x="132" y="27"/>
                    <a:pt x="125" y="17"/>
                    <a:pt x="121" y="6"/>
                  </a:cubicBezTo>
                  <a:cubicBezTo>
                    <a:pt x="119" y="2"/>
                    <a:pt x="116" y="0"/>
                    <a:pt x="112" y="0"/>
                  </a:cubicBezTo>
                  <a:cubicBezTo>
                    <a:pt x="112" y="0"/>
                    <a:pt x="112" y="0"/>
                    <a:pt x="111" y="0"/>
                  </a:cubicBezTo>
                  <a:cubicBezTo>
                    <a:pt x="105" y="1"/>
                    <a:pt x="98" y="1"/>
                    <a:pt x="92" y="1"/>
                  </a:cubicBezTo>
                  <a:cubicBezTo>
                    <a:pt x="86" y="1"/>
                    <a:pt x="81" y="1"/>
                    <a:pt x="76" y="1"/>
                  </a:cubicBezTo>
                  <a:cubicBezTo>
                    <a:pt x="71" y="1"/>
                    <a:pt x="66" y="1"/>
                    <a:pt x="62" y="1"/>
                  </a:cubicBezTo>
                  <a:cubicBezTo>
                    <a:pt x="47" y="1"/>
                    <a:pt x="34" y="2"/>
                    <a:pt x="24" y="10"/>
                  </a:cubicBezTo>
                  <a:cubicBezTo>
                    <a:pt x="17" y="17"/>
                    <a:pt x="11" y="27"/>
                    <a:pt x="9" y="41"/>
                  </a:cubicBezTo>
                  <a:cubicBezTo>
                    <a:pt x="6" y="54"/>
                    <a:pt x="0" y="111"/>
                    <a:pt x="9" y="138"/>
                  </a:cubicBezTo>
                  <a:cubicBezTo>
                    <a:pt x="10" y="142"/>
                    <a:pt x="13" y="145"/>
                    <a:pt x="16" y="145"/>
                  </a:cubicBezTo>
                  <a:cubicBezTo>
                    <a:pt x="17" y="146"/>
                    <a:pt x="18" y="146"/>
                    <a:pt x="19" y="146"/>
                  </a:cubicBezTo>
                  <a:cubicBezTo>
                    <a:pt x="22" y="146"/>
                    <a:pt x="24" y="145"/>
                    <a:pt x="27" y="143"/>
                  </a:cubicBezTo>
                  <a:cubicBezTo>
                    <a:pt x="27" y="143"/>
                    <a:pt x="28" y="142"/>
                    <a:pt x="29" y="141"/>
                  </a:cubicBezTo>
                  <a:cubicBezTo>
                    <a:pt x="72" y="77"/>
                    <a:pt x="72" y="77"/>
                    <a:pt x="72" y="77"/>
                  </a:cubicBezTo>
                  <a:cubicBezTo>
                    <a:pt x="73" y="77"/>
                    <a:pt x="73" y="77"/>
                    <a:pt x="73" y="77"/>
                  </a:cubicBezTo>
                  <a:cubicBezTo>
                    <a:pt x="73" y="77"/>
                    <a:pt x="73" y="77"/>
                    <a:pt x="73" y="77"/>
                  </a:cubicBezTo>
                  <a:cubicBezTo>
                    <a:pt x="73" y="77"/>
                    <a:pt x="73" y="77"/>
                    <a:pt x="73" y="77"/>
                  </a:cubicBezTo>
                  <a:cubicBezTo>
                    <a:pt x="74" y="77"/>
                    <a:pt x="74" y="77"/>
                    <a:pt x="73" y="78"/>
                  </a:cubicBezTo>
                  <a:lnTo>
                    <a:pt x="40" y="148"/>
                  </a:lnTo>
                  <a:close/>
                  <a:moveTo>
                    <a:pt x="40" y="148"/>
                  </a:moveTo>
                  <a:cubicBezTo>
                    <a:pt x="40" y="148"/>
                    <a:pt x="40" y="148"/>
                    <a:pt x="40" y="148"/>
                  </a:cubicBezTo>
                </a:path>
              </a:pathLst>
            </a:custGeom>
            <a:grpFill/>
            <a:ln w="9525">
              <a:noFill/>
              <a:round/>
            </a:ln>
          </p:spPr>
          <p:txBody>
            <a:bodyPr bIns="49615" lIns="99229" rIns="99229" tIns="49615"/>
            <a:lstStyle/>
            <a:p>
              <a:pPr eaLnBrk="1" hangingPunct="1">
                <a:lnSpc>
                  <a:spcPct val="120000"/>
                </a:lnSpc>
                <a:defRPr/>
              </a:pPr>
              <a:endParaRPr lang="en-US" noProof="1" sz="1700">
                <a:latin typeface="+mn-cs"/>
                <a:ea charset="-122" panose="020b0503020204020204" pitchFamily="34" typeface="微软雅黑"/>
                <a:cs typeface="+mn-ea"/>
                <a:sym charset="0" pitchFamily="34" typeface="Arial"/>
              </a:endParaRPr>
            </a:p>
          </p:txBody>
        </p:sp>
        <p:sp>
          <p:nvSpPr>
            <p:cNvPr id="61" name="Freeform 32"/>
            <p:cNvSpPr>
              <a:spLocks noEditPoints="1"/>
            </p:cNvSpPr>
            <p:nvPr/>
          </p:nvSpPr>
          <p:spPr bwMode="auto">
            <a:xfrm>
              <a:off x="3241" y="1834"/>
              <a:ext cx="110" cy="95"/>
            </a:xfrm>
            <a:custGeom>
              <a:cxnLst>
                <a:cxn ang="0">
                  <a:pos x="163" y="52"/>
                </a:cxn>
                <a:cxn ang="0">
                  <a:pos x="114" y="0"/>
                </a:cxn>
                <a:cxn ang="0">
                  <a:pos x="104" y="1"/>
                </a:cxn>
                <a:cxn ang="0">
                  <a:pos x="11" y="32"/>
                </a:cxn>
                <a:cxn ang="0">
                  <a:pos x="7" y="43"/>
                </a:cxn>
                <a:cxn ang="0">
                  <a:pos x="15" y="52"/>
                </a:cxn>
                <a:cxn ang="0">
                  <a:pos x="90" y="73"/>
                </a:cxn>
                <a:cxn ang="0">
                  <a:pos x="90" y="73"/>
                </a:cxn>
                <a:cxn ang="0">
                  <a:pos x="90" y="74"/>
                </a:cxn>
                <a:cxn ang="0">
                  <a:pos x="90" y="74"/>
                </a:cxn>
                <a:cxn ang="0">
                  <a:pos x="90" y="74"/>
                </a:cxn>
                <a:cxn ang="0">
                  <a:pos x="13" y="64"/>
                </a:cxn>
                <a:cxn ang="0">
                  <a:pos x="11" y="64"/>
                </a:cxn>
                <a:cxn ang="0">
                  <a:pos x="4" y="67"/>
                </a:cxn>
                <a:cxn ang="0">
                  <a:pos x="0" y="77"/>
                </a:cxn>
                <a:cxn ang="0">
                  <a:pos x="1" y="81"/>
                </a:cxn>
                <a:cxn ang="0">
                  <a:pos x="75" y="145"/>
                </a:cxn>
                <a:cxn ang="0">
                  <a:pos x="102" y="154"/>
                </a:cxn>
                <a:cxn ang="0">
                  <a:pos x="128" y="144"/>
                </a:cxn>
                <a:cxn ang="0">
                  <a:pos x="149" y="121"/>
                </a:cxn>
                <a:cxn ang="0">
                  <a:pos x="157" y="112"/>
                </a:cxn>
                <a:cxn ang="0">
                  <a:pos x="173" y="96"/>
                </a:cxn>
                <a:cxn ang="0">
                  <a:pos x="175" y="85"/>
                </a:cxn>
                <a:cxn ang="0">
                  <a:pos x="163" y="52"/>
                </a:cxn>
                <a:cxn ang="0">
                  <a:pos x="163" y="52"/>
                </a:cxn>
                <a:cxn ang="0">
                  <a:pos x="163" y="52"/>
                </a:cxn>
              </a:cxnLst>
              <a:rect b="b" l="0" r="r" t="0"/>
              <a:pathLst>
                <a:path h="154" w="177">
                  <a:moveTo>
                    <a:pt x="163" y="52"/>
                  </a:moveTo>
                  <a:cubicBezTo>
                    <a:pt x="155" y="25"/>
                    <a:pt x="147" y="0"/>
                    <a:pt x="114" y="0"/>
                  </a:cubicBezTo>
                  <a:cubicBezTo>
                    <a:pt x="111" y="0"/>
                    <a:pt x="107" y="0"/>
                    <a:pt x="104" y="1"/>
                  </a:cubicBezTo>
                  <a:cubicBezTo>
                    <a:pt x="90" y="3"/>
                    <a:pt x="34" y="15"/>
                    <a:pt x="11" y="32"/>
                  </a:cubicBezTo>
                  <a:cubicBezTo>
                    <a:pt x="8" y="35"/>
                    <a:pt x="6" y="39"/>
                    <a:pt x="7" y="43"/>
                  </a:cubicBezTo>
                  <a:cubicBezTo>
                    <a:pt x="8" y="47"/>
                    <a:pt x="11" y="51"/>
                    <a:pt x="15" y="52"/>
                  </a:cubicBezTo>
                  <a:cubicBezTo>
                    <a:pt x="90" y="73"/>
                    <a:pt x="90" y="73"/>
                    <a:pt x="90" y="73"/>
                  </a:cubicBezTo>
                  <a:cubicBezTo>
                    <a:pt x="90" y="73"/>
                    <a:pt x="90" y="73"/>
                    <a:pt x="90" y="73"/>
                  </a:cubicBezTo>
                  <a:cubicBezTo>
                    <a:pt x="90" y="73"/>
                    <a:pt x="90" y="73"/>
                    <a:pt x="90" y="74"/>
                  </a:cubicBezTo>
                  <a:cubicBezTo>
                    <a:pt x="90" y="74"/>
                    <a:pt x="90" y="74"/>
                    <a:pt x="90" y="74"/>
                  </a:cubicBezTo>
                  <a:cubicBezTo>
                    <a:pt x="90" y="74"/>
                    <a:pt x="90" y="74"/>
                    <a:pt x="90" y="74"/>
                  </a:cubicBezTo>
                  <a:cubicBezTo>
                    <a:pt x="13" y="64"/>
                    <a:pt x="13" y="64"/>
                    <a:pt x="13" y="64"/>
                  </a:cubicBezTo>
                  <a:cubicBezTo>
                    <a:pt x="12" y="64"/>
                    <a:pt x="12" y="64"/>
                    <a:pt x="11" y="64"/>
                  </a:cubicBezTo>
                  <a:cubicBezTo>
                    <a:pt x="9" y="64"/>
                    <a:pt x="6" y="65"/>
                    <a:pt x="4" y="67"/>
                  </a:cubicBezTo>
                  <a:cubicBezTo>
                    <a:pt x="1" y="69"/>
                    <a:pt x="0" y="73"/>
                    <a:pt x="0" y="77"/>
                  </a:cubicBezTo>
                  <a:cubicBezTo>
                    <a:pt x="0" y="78"/>
                    <a:pt x="1" y="80"/>
                    <a:pt x="1" y="81"/>
                  </a:cubicBezTo>
                  <a:cubicBezTo>
                    <a:pt x="16" y="106"/>
                    <a:pt x="63" y="138"/>
                    <a:pt x="75" y="145"/>
                  </a:cubicBezTo>
                  <a:cubicBezTo>
                    <a:pt x="85" y="151"/>
                    <a:pt x="94" y="154"/>
                    <a:pt x="102" y="154"/>
                  </a:cubicBezTo>
                  <a:cubicBezTo>
                    <a:pt x="111" y="154"/>
                    <a:pt x="120" y="151"/>
                    <a:pt x="128" y="144"/>
                  </a:cubicBezTo>
                  <a:cubicBezTo>
                    <a:pt x="135" y="138"/>
                    <a:pt x="142" y="130"/>
                    <a:pt x="149" y="121"/>
                  </a:cubicBezTo>
                  <a:cubicBezTo>
                    <a:pt x="152" y="118"/>
                    <a:pt x="154" y="115"/>
                    <a:pt x="157" y="112"/>
                  </a:cubicBezTo>
                  <a:cubicBezTo>
                    <a:pt x="162" y="106"/>
                    <a:pt x="167" y="101"/>
                    <a:pt x="173" y="96"/>
                  </a:cubicBezTo>
                  <a:cubicBezTo>
                    <a:pt x="176" y="93"/>
                    <a:pt x="177" y="88"/>
                    <a:pt x="175" y="85"/>
                  </a:cubicBezTo>
                  <a:cubicBezTo>
                    <a:pt x="170" y="74"/>
                    <a:pt x="166" y="63"/>
                    <a:pt x="163" y="52"/>
                  </a:cubicBezTo>
                  <a:close/>
                  <a:moveTo>
                    <a:pt x="163" y="52"/>
                  </a:moveTo>
                  <a:cubicBezTo>
                    <a:pt x="163" y="52"/>
                    <a:pt x="163" y="52"/>
                    <a:pt x="163" y="52"/>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62" name="Freeform 33"/>
            <p:cNvSpPr>
              <a:spLocks noEditPoints="1"/>
            </p:cNvSpPr>
            <p:nvPr/>
          </p:nvSpPr>
          <p:spPr bwMode="auto">
            <a:xfrm>
              <a:off x="3188" y="1839"/>
              <a:ext cx="43" cy="39"/>
            </a:xfrm>
            <a:custGeom>
              <a:cxnLst>
                <a:cxn ang="0">
                  <a:pos x="33" y="0"/>
                </a:cxn>
                <a:cxn ang="0">
                  <a:pos x="20" y="4"/>
                </a:cxn>
                <a:cxn ang="0">
                  <a:pos x="9" y="48"/>
                </a:cxn>
                <a:cxn ang="0">
                  <a:pos x="36" y="63"/>
                </a:cxn>
                <a:cxn ang="0">
                  <a:pos x="52" y="59"/>
                </a:cxn>
                <a:cxn ang="0">
                  <a:pos x="59" y="53"/>
                </a:cxn>
                <a:cxn ang="0">
                  <a:pos x="63" y="15"/>
                </a:cxn>
                <a:cxn ang="0">
                  <a:pos x="36" y="0"/>
                </a:cxn>
                <a:cxn ang="0">
                  <a:pos x="33" y="0"/>
                </a:cxn>
                <a:cxn ang="0">
                  <a:pos x="33" y="0"/>
                </a:cxn>
                <a:cxn ang="0">
                  <a:pos x="33" y="0"/>
                </a:cxn>
              </a:cxnLst>
              <a:rect b="b" l="0" r="r" t="0"/>
              <a:pathLst>
                <a:path h="62" w="70">
                  <a:moveTo>
                    <a:pt x="33" y="0"/>
                  </a:moveTo>
                  <a:cubicBezTo>
                    <a:pt x="28" y="0"/>
                    <a:pt x="24" y="2"/>
                    <a:pt x="20" y="4"/>
                  </a:cubicBezTo>
                  <a:cubicBezTo>
                    <a:pt x="5" y="13"/>
                    <a:pt x="0" y="33"/>
                    <a:pt x="9" y="48"/>
                  </a:cubicBezTo>
                  <a:cubicBezTo>
                    <a:pt x="15" y="58"/>
                    <a:pt x="25" y="63"/>
                    <a:pt x="36" y="63"/>
                  </a:cubicBezTo>
                  <a:cubicBezTo>
                    <a:pt x="41" y="63"/>
                    <a:pt x="47" y="62"/>
                    <a:pt x="52" y="59"/>
                  </a:cubicBezTo>
                  <a:cubicBezTo>
                    <a:pt x="55" y="57"/>
                    <a:pt x="57" y="55"/>
                    <a:pt x="59" y="53"/>
                  </a:cubicBezTo>
                  <a:cubicBezTo>
                    <a:pt x="68" y="43"/>
                    <a:pt x="70" y="27"/>
                    <a:pt x="63" y="15"/>
                  </a:cubicBezTo>
                  <a:cubicBezTo>
                    <a:pt x="57" y="5"/>
                    <a:pt x="46" y="0"/>
                    <a:pt x="36" y="0"/>
                  </a:cubicBezTo>
                  <a:cubicBezTo>
                    <a:pt x="35" y="0"/>
                    <a:pt x="34" y="0"/>
                    <a:pt x="33" y="0"/>
                  </a:cubicBezTo>
                  <a:close/>
                  <a:moveTo>
                    <a:pt x="33" y="0"/>
                  </a:moveTo>
                  <a:cubicBezTo>
                    <a:pt x="33" y="0"/>
                    <a:pt x="33" y="0"/>
                    <a:pt x="33" y="0"/>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grpSp>
      <p:grpSp>
        <p:nvGrpSpPr>
          <p:cNvPr id="63" name="Group 29"/>
          <p:cNvGrpSpPr/>
          <p:nvPr/>
        </p:nvGrpSpPr>
        <p:grpSpPr>
          <a:xfrm>
            <a:off x="2224723" y="1767872"/>
            <a:ext cx="1137920" cy="605059"/>
            <a:chOff x="798970" y="1704791"/>
            <a:chExt cx="826143" cy="800130"/>
          </a:xfrm>
        </p:grpSpPr>
        <p:sp>
          <p:nvSpPr>
            <p:cNvPr id="64" name="Text Placeholder 3"/>
            <p:cNvSpPr txBox="1">
              <a:spLocks noChangeArrowheads="1"/>
            </p:cNvSpPr>
            <p:nvPr/>
          </p:nvSpPr>
          <p:spPr bwMode="auto">
            <a:xfrm>
              <a:off x="798970" y="1704791"/>
              <a:ext cx="553221" cy="241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defTabSz="992188">
                <a:defRPr>
                  <a:solidFill>
                    <a:schemeClr val="tx1"/>
                  </a:solidFill>
                  <a:latin charset="0" pitchFamily="34" typeface="Calibri"/>
                  <a:ea charset="-122" panose="02010600030101010101" pitchFamily="2" typeface="宋体"/>
                </a:defRPr>
              </a:lvl1pPr>
              <a:lvl2pPr defTabSz="992188">
                <a:defRPr>
                  <a:solidFill>
                    <a:schemeClr val="tx1"/>
                  </a:solidFill>
                  <a:latin charset="0" pitchFamily="34" typeface="Calibri"/>
                  <a:ea charset="-122" panose="02010600030101010101" pitchFamily="2" typeface="宋体"/>
                </a:defRPr>
              </a:lvl2pPr>
              <a:lvl3pPr defTabSz="992188">
                <a:defRPr>
                  <a:solidFill>
                    <a:schemeClr val="tx1"/>
                  </a:solidFill>
                  <a:latin charset="0" pitchFamily="34" typeface="Calibri"/>
                  <a:ea charset="-122" panose="02010600030101010101" pitchFamily="2" typeface="宋体"/>
                </a:defRPr>
              </a:lvl3pPr>
              <a:lvl4pPr defTabSz="992188">
                <a:defRPr>
                  <a:solidFill>
                    <a:schemeClr val="tx1"/>
                  </a:solidFill>
                  <a:latin charset="0" pitchFamily="34" typeface="Calibri"/>
                  <a:ea charset="-122" panose="02010600030101010101" pitchFamily="2" typeface="宋体"/>
                </a:defRPr>
              </a:lvl4pPr>
              <a:lvl5pPr defTabSz="992188">
                <a:defRPr>
                  <a:solidFill>
                    <a:schemeClr val="tx1"/>
                  </a:solidFill>
                  <a:latin charset="0" pitchFamily="34" typeface="Calibri"/>
                  <a:ea charset="-122" panose="02010600030101010101" pitchFamily="2" typeface="宋体"/>
                </a:defRPr>
              </a:lvl5pPr>
              <a:lvl6pPr defTabSz="992188" eaLnBrk="0" fontAlgn="base" hangingPunct="0" indent="-739775" marL="3025775">
                <a:spcBef>
                  <a:spcPct val="0"/>
                </a:spcBef>
                <a:spcAft>
                  <a:spcPct val="0"/>
                </a:spcAft>
                <a:defRPr>
                  <a:solidFill>
                    <a:schemeClr val="tx1"/>
                  </a:solidFill>
                  <a:latin charset="0" pitchFamily="34" typeface="Calibri"/>
                  <a:ea charset="-122" panose="02010600030101010101" pitchFamily="2" typeface="宋体"/>
                </a:defRPr>
              </a:lvl6pPr>
              <a:lvl7pPr defTabSz="992188" eaLnBrk="0" fontAlgn="base" hangingPunct="0" indent="-739775" marL="3482975">
                <a:spcBef>
                  <a:spcPct val="0"/>
                </a:spcBef>
                <a:spcAft>
                  <a:spcPct val="0"/>
                </a:spcAft>
                <a:defRPr>
                  <a:solidFill>
                    <a:schemeClr val="tx1"/>
                  </a:solidFill>
                  <a:latin charset="0" pitchFamily="34" typeface="Calibri"/>
                  <a:ea charset="-122" panose="02010600030101010101" pitchFamily="2" typeface="宋体"/>
                </a:defRPr>
              </a:lvl7pPr>
              <a:lvl8pPr defTabSz="992188" eaLnBrk="0" fontAlgn="base" hangingPunct="0" indent="-739775" marL="3940175">
                <a:spcBef>
                  <a:spcPct val="0"/>
                </a:spcBef>
                <a:spcAft>
                  <a:spcPct val="0"/>
                </a:spcAft>
                <a:defRPr>
                  <a:solidFill>
                    <a:schemeClr val="tx1"/>
                  </a:solidFill>
                  <a:latin charset="0" pitchFamily="34" typeface="Calibri"/>
                  <a:ea charset="-122" panose="02010600030101010101" pitchFamily="2" typeface="宋体"/>
                </a:defRPr>
              </a:lvl8pPr>
              <a:lvl9pPr defTabSz="992188" eaLnBrk="0" fontAlgn="base" hangingPunct="0" indent="-739775" marL="4397375">
                <a:spcBef>
                  <a:spcPct val="0"/>
                </a:spcBef>
                <a:spcAft>
                  <a:spcPct val="0"/>
                </a:spcAft>
                <a:defRPr>
                  <a:solidFill>
                    <a:schemeClr val="tx1"/>
                  </a:solidFill>
                  <a:latin charset="0" pitchFamily="34" typeface="Calibri"/>
                  <a:ea charset="-122" panose="02010600030101010101" pitchFamily="2" typeface="宋体"/>
                </a:defRPr>
              </a:lvl9pPr>
            </a:lstStyle>
            <a:p>
              <a:pPr eaLnBrk="1" hangingPunct="1">
                <a:lnSpc>
                  <a:spcPct val="120000"/>
                </a:lnSpc>
                <a:spcBef>
                  <a:spcPct val="20000"/>
                </a:spcBef>
              </a:pPr>
              <a:r>
                <a:rPr altLang="en-US" lang="zh-CN" sz="1000">
                  <a:solidFill>
                    <a:schemeClr val="bg1">
                      <a:lumMod val="85000"/>
                    </a:schemeClr>
                  </a:solidFill>
                  <a:latin charset="0" pitchFamily="34" typeface="Arial"/>
                  <a:ea charset="-122" panose="020b0503020204020204" pitchFamily="34" typeface="微软雅黑"/>
                  <a:sym charset="0" pitchFamily="34" typeface="Arial"/>
                </a:rPr>
                <a:t>相关标题文字</a:t>
              </a:r>
            </a:p>
          </p:txBody>
        </p:sp>
        <p:sp>
          <p:nvSpPr>
            <p:cNvPr id="65" name="Text Placeholder 3"/>
            <p:cNvSpPr txBox="1">
              <a:spLocks noChangeArrowheads="1"/>
            </p:cNvSpPr>
            <p:nvPr/>
          </p:nvSpPr>
          <p:spPr bwMode="auto">
            <a:xfrm>
              <a:off x="798971" y="1935625"/>
              <a:ext cx="826142" cy="580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eaLnBrk="1" hangingPunct="1">
                <a:lnSpc>
                  <a:spcPct val="120000"/>
                </a:lnSpc>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grpSp>
      <p:grpSp>
        <p:nvGrpSpPr>
          <p:cNvPr id="66" name="Group 29"/>
          <p:cNvGrpSpPr/>
          <p:nvPr/>
        </p:nvGrpSpPr>
        <p:grpSpPr>
          <a:xfrm>
            <a:off x="4270534" y="1767872"/>
            <a:ext cx="1136808" cy="605059"/>
            <a:chOff x="798970" y="1704791"/>
            <a:chExt cx="826143" cy="800130"/>
          </a:xfrm>
        </p:grpSpPr>
        <p:sp>
          <p:nvSpPr>
            <p:cNvPr id="67" name="Text Placeholder 3"/>
            <p:cNvSpPr txBox="1">
              <a:spLocks noChangeArrowheads="1"/>
            </p:cNvSpPr>
            <p:nvPr/>
          </p:nvSpPr>
          <p:spPr bwMode="auto">
            <a:xfrm>
              <a:off x="798970" y="1704791"/>
              <a:ext cx="553762" cy="241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defTabSz="992188">
                <a:defRPr>
                  <a:solidFill>
                    <a:schemeClr val="tx1"/>
                  </a:solidFill>
                  <a:latin charset="0" pitchFamily="34" typeface="Calibri"/>
                  <a:ea charset="-122" panose="02010600030101010101" pitchFamily="2" typeface="宋体"/>
                </a:defRPr>
              </a:lvl1pPr>
              <a:lvl2pPr defTabSz="992188">
                <a:defRPr>
                  <a:solidFill>
                    <a:schemeClr val="tx1"/>
                  </a:solidFill>
                  <a:latin charset="0" pitchFamily="34" typeface="Calibri"/>
                  <a:ea charset="-122" panose="02010600030101010101" pitchFamily="2" typeface="宋体"/>
                </a:defRPr>
              </a:lvl2pPr>
              <a:lvl3pPr defTabSz="992188">
                <a:defRPr>
                  <a:solidFill>
                    <a:schemeClr val="tx1"/>
                  </a:solidFill>
                  <a:latin charset="0" pitchFamily="34" typeface="Calibri"/>
                  <a:ea charset="-122" panose="02010600030101010101" pitchFamily="2" typeface="宋体"/>
                </a:defRPr>
              </a:lvl3pPr>
              <a:lvl4pPr defTabSz="992188">
                <a:defRPr>
                  <a:solidFill>
                    <a:schemeClr val="tx1"/>
                  </a:solidFill>
                  <a:latin charset="0" pitchFamily="34" typeface="Calibri"/>
                  <a:ea charset="-122" panose="02010600030101010101" pitchFamily="2" typeface="宋体"/>
                </a:defRPr>
              </a:lvl4pPr>
              <a:lvl5pPr defTabSz="992188">
                <a:defRPr>
                  <a:solidFill>
                    <a:schemeClr val="tx1"/>
                  </a:solidFill>
                  <a:latin charset="0" pitchFamily="34" typeface="Calibri"/>
                  <a:ea charset="-122" panose="02010600030101010101" pitchFamily="2" typeface="宋体"/>
                </a:defRPr>
              </a:lvl5pPr>
              <a:lvl6pPr defTabSz="992188" eaLnBrk="0" fontAlgn="base" hangingPunct="0" indent="-739775" marL="3025775">
                <a:spcBef>
                  <a:spcPct val="0"/>
                </a:spcBef>
                <a:spcAft>
                  <a:spcPct val="0"/>
                </a:spcAft>
                <a:defRPr>
                  <a:solidFill>
                    <a:schemeClr val="tx1"/>
                  </a:solidFill>
                  <a:latin charset="0" pitchFamily="34" typeface="Calibri"/>
                  <a:ea charset="-122" panose="02010600030101010101" pitchFamily="2" typeface="宋体"/>
                </a:defRPr>
              </a:lvl6pPr>
              <a:lvl7pPr defTabSz="992188" eaLnBrk="0" fontAlgn="base" hangingPunct="0" indent="-739775" marL="3482975">
                <a:spcBef>
                  <a:spcPct val="0"/>
                </a:spcBef>
                <a:spcAft>
                  <a:spcPct val="0"/>
                </a:spcAft>
                <a:defRPr>
                  <a:solidFill>
                    <a:schemeClr val="tx1"/>
                  </a:solidFill>
                  <a:latin charset="0" pitchFamily="34" typeface="Calibri"/>
                  <a:ea charset="-122" panose="02010600030101010101" pitchFamily="2" typeface="宋体"/>
                </a:defRPr>
              </a:lvl7pPr>
              <a:lvl8pPr defTabSz="992188" eaLnBrk="0" fontAlgn="base" hangingPunct="0" indent="-739775" marL="3940175">
                <a:spcBef>
                  <a:spcPct val="0"/>
                </a:spcBef>
                <a:spcAft>
                  <a:spcPct val="0"/>
                </a:spcAft>
                <a:defRPr>
                  <a:solidFill>
                    <a:schemeClr val="tx1"/>
                  </a:solidFill>
                  <a:latin charset="0" pitchFamily="34" typeface="Calibri"/>
                  <a:ea charset="-122" panose="02010600030101010101" pitchFamily="2" typeface="宋体"/>
                </a:defRPr>
              </a:lvl8pPr>
              <a:lvl9pPr defTabSz="992188" eaLnBrk="0" fontAlgn="base" hangingPunct="0" indent="-739775" marL="4397375">
                <a:spcBef>
                  <a:spcPct val="0"/>
                </a:spcBef>
                <a:spcAft>
                  <a:spcPct val="0"/>
                </a:spcAft>
                <a:defRPr>
                  <a:solidFill>
                    <a:schemeClr val="tx1"/>
                  </a:solidFill>
                  <a:latin charset="0" pitchFamily="34" typeface="Calibri"/>
                  <a:ea charset="-122" panose="02010600030101010101" pitchFamily="2" typeface="宋体"/>
                </a:defRPr>
              </a:lvl9pPr>
            </a:lstStyle>
            <a:p>
              <a:pPr eaLnBrk="1" hangingPunct="1">
                <a:lnSpc>
                  <a:spcPct val="120000"/>
                </a:lnSpc>
                <a:spcBef>
                  <a:spcPct val="20000"/>
                </a:spcBef>
              </a:pPr>
              <a:r>
                <a:rPr altLang="en-US" lang="zh-CN" sz="1000">
                  <a:solidFill>
                    <a:schemeClr val="bg1">
                      <a:lumMod val="85000"/>
                    </a:schemeClr>
                  </a:solidFill>
                  <a:latin charset="0" pitchFamily="34" typeface="Arial"/>
                  <a:ea charset="-122" panose="020b0503020204020204" pitchFamily="34" typeface="微软雅黑"/>
                  <a:sym charset="0" pitchFamily="34" typeface="Arial"/>
                </a:rPr>
                <a:t>相关标题文字</a:t>
              </a:r>
            </a:p>
          </p:txBody>
        </p:sp>
        <p:sp>
          <p:nvSpPr>
            <p:cNvPr id="68" name="Text Placeholder 3"/>
            <p:cNvSpPr txBox="1">
              <a:spLocks noChangeArrowheads="1"/>
            </p:cNvSpPr>
            <p:nvPr/>
          </p:nvSpPr>
          <p:spPr bwMode="auto">
            <a:xfrm>
              <a:off x="798971" y="1935625"/>
              <a:ext cx="826142" cy="580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eaLnBrk="1" hangingPunct="1">
                <a:lnSpc>
                  <a:spcPct val="120000"/>
                </a:lnSpc>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grpSp>
      <p:grpSp>
        <p:nvGrpSpPr>
          <p:cNvPr id="69" name="Group 29"/>
          <p:cNvGrpSpPr/>
          <p:nvPr/>
        </p:nvGrpSpPr>
        <p:grpSpPr>
          <a:xfrm>
            <a:off x="6315234" y="1767872"/>
            <a:ext cx="1137920" cy="605059"/>
            <a:chOff x="798970" y="1704791"/>
            <a:chExt cx="826143" cy="800130"/>
          </a:xfrm>
        </p:grpSpPr>
        <p:sp>
          <p:nvSpPr>
            <p:cNvPr id="70" name="Text Placeholder 3"/>
            <p:cNvSpPr txBox="1">
              <a:spLocks noChangeArrowheads="1"/>
            </p:cNvSpPr>
            <p:nvPr/>
          </p:nvSpPr>
          <p:spPr bwMode="auto">
            <a:xfrm>
              <a:off x="798970" y="1704791"/>
              <a:ext cx="553221" cy="241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defTabSz="992188">
                <a:defRPr>
                  <a:solidFill>
                    <a:schemeClr val="tx1"/>
                  </a:solidFill>
                  <a:latin charset="0" pitchFamily="34" typeface="Calibri"/>
                  <a:ea charset="-122" panose="02010600030101010101" pitchFamily="2" typeface="宋体"/>
                </a:defRPr>
              </a:lvl1pPr>
              <a:lvl2pPr defTabSz="992188">
                <a:defRPr>
                  <a:solidFill>
                    <a:schemeClr val="tx1"/>
                  </a:solidFill>
                  <a:latin charset="0" pitchFamily="34" typeface="Calibri"/>
                  <a:ea charset="-122" panose="02010600030101010101" pitchFamily="2" typeface="宋体"/>
                </a:defRPr>
              </a:lvl2pPr>
              <a:lvl3pPr defTabSz="992188">
                <a:defRPr>
                  <a:solidFill>
                    <a:schemeClr val="tx1"/>
                  </a:solidFill>
                  <a:latin charset="0" pitchFamily="34" typeface="Calibri"/>
                  <a:ea charset="-122" panose="02010600030101010101" pitchFamily="2" typeface="宋体"/>
                </a:defRPr>
              </a:lvl3pPr>
              <a:lvl4pPr defTabSz="992188">
                <a:defRPr>
                  <a:solidFill>
                    <a:schemeClr val="tx1"/>
                  </a:solidFill>
                  <a:latin charset="0" pitchFamily="34" typeface="Calibri"/>
                  <a:ea charset="-122" panose="02010600030101010101" pitchFamily="2" typeface="宋体"/>
                </a:defRPr>
              </a:lvl4pPr>
              <a:lvl5pPr defTabSz="992188">
                <a:defRPr>
                  <a:solidFill>
                    <a:schemeClr val="tx1"/>
                  </a:solidFill>
                  <a:latin charset="0" pitchFamily="34" typeface="Calibri"/>
                  <a:ea charset="-122" panose="02010600030101010101" pitchFamily="2" typeface="宋体"/>
                </a:defRPr>
              </a:lvl5pPr>
              <a:lvl6pPr defTabSz="992188" eaLnBrk="0" fontAlgn="base" hangingPunct="0" indent="-739775" marL="3025775">
                <a:spcBef>
                  <a:spcPct val="0"/>
                </a:spcBef>
                <a:spcAft>
                  <a:spcPct val="0"/>
                </a:spcAft>
                <a:defRPr>
                  <a:solidFill>
                    <a:schemeClr val="tx1"/>
                  </a:solidFill>
                  <a:latin charset="0" pitchFamily="34" typeface="Calibri"/>
                  <a:ea charset="-122" panose="02010600030101010101" pitchFamily="2" typeface="宋体"/>
                </a:defRPr>
              </a:lvl6pPr>
              <a:lvl7pPr defTabSz="992188" eaLnBrk="0" fontAlgn="base" hangingPunct="0" indent="-739775" marL="3482975">
                <a:spcBef>
                  <a:spcPct val="0"/>
                </a:spcBef>
                <a:spcAft>
                  <a:spcPct val="0"/>
                </a:spcAft>
                <a:defRPr>
                  <a:solidFill>
                    <a:schemeClr val="tx1"/>
                  </a:solidFill>
                  <a:latin charset="0" pitchFamily="34" typeface="Calibri"/>
                  <a:ea charset="-122" panose="02010600030101010101" pitchFamily="2" typeface="宋体"/>
                </a:defRPr>
              </a:lvl7pPr>
              <a:lvl8pPr defTabSz="992188" eaLnBrk="0" fontAlgn="base" hangingPunct="0" indent="-739775" marL="3940175">
                <a:spcBef>
                  <a:spcPct val="0"/>
                </a:spcBef>
                <a:spcAft>
                  <a:spcPct val="0"/>
                </a:spcAft>
                <a:defRPr>
                  <a:solidFill>
                    <a:schemeClr val="tx1"/>
                  </a:solidFill>
                  <a:latin charset="0" pitchFamily="34" typeface="Calibri"/>
                  <a:ea charset="-122" panose="02010600030101010101" pitchFamily="2" typeface="宋体"/>
                </a:defRPr>
              </a:lvl8pPr>
              <a:lvl9pPr defTabSz="992188" eaLnBrk="0" fontAlgn="base" hangingPunct="0" indent="-739775" marL="4397375">
                <a:spcBef>
                  <a:spcPct val="0"/>
                </a:spcBef>
                <a:spcAft>
                  <a:spcPct val="0"/>
                </a:spcAft>
                <a:defRPr>
                  <a:solidFill>
                    <a:schemeClr val="tx1"/>
                  </a:solidFill>
                  <a:latin charset="0" pitchFamily="34" typeface="Calibri"/>
                  <a:ea charset="-122" panose="02010600030101010101" pitchFamily="2" typeface="宋体"/>
                </a:defRPr>
              </a:lvl9pPr>
            </a:lstStyle>
            <a:p>
              <a:pPr eaLnBrk="1" hangingPunct="1">
                <a:lnSpc>
                  <a:spcPct val="120000"/>
                </a:lnSpc>
                <a:spcBef>
                  <a:spcPct val="20000"/>
                </a:spcBef>
              </a:pPr>
              <a:r>
                <a:rPr altLang="en-US" lang="zh-CN" sz="1000">
                  <a:solidFill>
                    <a:schemeClr val="bg1">
                      <a:lumMod val="85000"/>
                    </a:schemeClr>
                  </a:solidFill>
                  <a:latin charset="0" pitchFamily="34" typeface="Arial"/>
                  <a:ea charset="-122" panose="020b0503020204020204" pitchFamily="34" typeface="微软雅黑"/>
                  <a:sym charset="0" pitchFamily="34" typeface="Arial"/>
                </a:rPr>
                <a:t>相关标题文字</a:t>
              </a:r>
            </a:p>
          </p:txBody>
        </p:sp>
        <p:sp>
          <p:nvSpPr>
            <p:cNvPr id="71" name="Text Placeholder 3"/>
            <p:cNvSpPr txBox="1">
              <a:spLocks noChangeArrowheads="1"/>
            </p:cNvSpPr>
            <p:nvPr/>
          </p:nvSpPr>
          <p:spPr bwMode="auto">
            <a:xfrm>
              <a:off x="798971" y="1935625"/>
              <a:ext cx="826142" cy="580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eaLnBrk="1" hangingPunct="1">
                <a:lnSpc>
                  <a:spcPct val="120000"/>
                </a:lnSpc>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grpSp>
      <p:sp>
        <p:nvSpPr>
          <p:cNvPr id="72" name="Text Placeholder 3"/>
          <p:cNvSpPr txBox="1"/>
          <p:nvPr/>
        </p:nvSpPr>
        <p:spPr>
          <a:xfrm>
            <a:off x="1519476" y="3192074"/>
            <a:ext cx="593725" cy="768096"/>
          </a:xfrm>
          <a:prstGeom prst="rect">
            <a:avLst/>
          </a:prstGeom>
        </p:spPr>
        <p:txBody>
          <a:bodyPr anchor="ctr"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693119" eaLnBrk="1" hangingPunct="1">
              <a:lnSpc>
                <a:spcPct val="120000"/>
              </a:lnSpc>
              <a:spcBef>
                <a:spcPct val="20000"/>
              </a:spcBef>
              <a:defRPr/>
            </a:pPr>
            <a:r>
              <a:rPr lang="en-US" noProof="1" sz="4200">
                <a:solidFill>
                  <a:srgbClr val="00A4E3"/>
                </a:solidFill>
                <a:latin charset="0" pitchFamily="34" typeface="Arial"/>
                <a:ea charset="-122" panose="020b0503020204020204" pitchFamily="34" typeface="微软雅黑"/>
                <a:cs typeface="+mn-ea"/>
                <a:sym charset="0" pitchFamily="34" typeface="Arial"/>
              </a:rPr>
              <a:t>04</a:t>
            </a:r>
          </a:p>
        </p:txBody>
      </p:sp>
      <p:sp>
        <p:nvSpPr>
          <p:cNvPr id="73" name="Text Placeholder 3"/>
          <p:cNvSpPr txBox="1"/>
          <p:nvPr/>
        </p:nvSpPr>
        <p:spPr>
          <a:xfrm>
            <a:off x="3563065" y="3192074"/>
            <a:ext cx="593725" cy="768096"/>
          </a:xfrm>
          <a:prstGeom prst="rect">
            <a:avLst/>
          </a:prstGeom>
        </p:spPr>
        <p:txBody>
          <a:bodyPr anchor="ctr"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693119" eaLnBrk="1" hangingPunct="1">
              <a:lnSpc>
                <a:spcPct val="120000"/>
              </a:lnSpc>
              <a:spcBef>
                <a:spcPct val="20000"/>
              </a:spcBef>
              <a:defRPr/>
            </a:pPr>
            <a:r>
              <a:rPr lang="en-US" noProof="1" sz="4200">
                <a:solidFill>
                  <a:srgbClr val="00A4E3"/>
                </a:solidFill>
                <a:latin charset="0" pitchFamily="34" typeface="Arial"/>
                <a:ea charset="-122" panose="020b0503020204020204" pitchFamily="34" typeface="微软雅黑"/>
                <a:cs typeface="+mn-ea"/>
                <a:sym charset="0" pitchFamily="34" typeface="Arial"/>
              </a:rPr>
              <a:t>05</a:t>
            </a:r>
          </a:p>
        </p:txBody>
      </p:sp>
      <p:sp>
        <p:nvSpPr>
          <p:cNvPr id="74" name="Text Placeholder 3"/>
          <p:cNvSpPr txBox="1"/>
          <p:nvPr/>
        </p:nvSpPr>
        <p:spPr>
          <a:xfrm>
            <a:off x="5692220" y="3192074"/>
            <a:ext cx="593725" cy="768096"/>
          </a:xfrm>
          <a:prstGeom prst="rect">
            <a:avLst/>
          </a:prstGeom>
        </p:spPr>
        <p:txBody>
          <a:bodyPr anchor="ctr"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693119" eaLnBrk="1" hangingPunct="1">
              <a:lnSpc>
                <a:spcPct val="120000"/>
              </a:lnSpc>
              <a:spcBef>
                <a:spcPct val="20000"/>
              </a:spcBef>
              <a:defRPr/>
            </a:pPr>
            <a:r>
              <a:rPr lang="en-US" noProof="1" sz="4200">
                <a:solidFill>
                  <a:srgbClr val="00A4E3"/>
                </a:solidFill>
                <a:latin charset="0" pitchFamily="34" typeface="Arial"/>
                <a:ea charset="-122" panose="020b0503020204020204" pitchFamily="34" typeface="微软雅黑"/>
                <a:cs typeface="+mn-ea"/>
                <a:sym charset="0" pitchFamily="34" typeface="Arial"/>
              </a:rPr>
              <a:t>06</a:t>
            </a:r>
          </a:p>
        </p:txBody>
      </p:sp>
      <p:grpSp>
        <p:nvGrpSpPr>
          <p:cNvPr id="75" name="Group 29"/>
          <p:cNvGrpSpPr/>
          <p:nvPr/>
        </p:nvGrpSpPr>
        <p:grpSpPr>
          <a:xfrm>
            <a:off x="2224723" y="3427326"/>
            <a:ext cx="1137920" cy="605059"/>
            <a:chOff x="798970" y="1704791"/>
            <a:chExt cx="826143" cy="800130"/>
          </a:xfrm>
        </p:grpSpPr>
        <p:sp>
          <p:nvSpPr>
            <p:cNvPr id="76" name="Text Placeholder 3"/>
            <p:cNvSpPr txBox="1">
              <a:spLocks noChangeArrowheads="1"/>
            </p:cNvSpPr>
            <p:nvPr/>
          </p:nvSpPr>
          <p:spPr bwMode="auto">
            <a:xfrm>
              <a:off x="798970" y="1704791"/>
              <a:ext cx="553221" cy="241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defTabSz="992188">
                <a:defRPr>
                  <a:solidFill>
                    <a:schemeClr val="tx1"/>
                  </a:solidFill>
                  <a:latin charset="0" pitchFamily="34" typeface="Calibri"/>
                  <a:ea charset="-122" panose="02010600030101010101" pitchFamily="2" typeface="宋体"/>
                </a:defRPr>
              </a:lvl1pPr>
              <a:lvl2pPr defTabSz="992188">
                <a:defRPr>
                  <a:solidFill>
                    <a:schemeClr val="tx1"/>
                  </a:solidFill>
                  <a:latin charset="0" pitchFamily="34" typeface="Calibri"/>
                  <a:ea charset="-122" panose="02010600030101010101" pitchFamily="2" typeface="宋体"/>
                </a:defRPr>
              </a:lvl2pPr>
              <a:lvl3pPr defTabSz="992188">
                <a:defRPr>
                  <a:solidFill>
                    <a:schemeClr val="tx1"/>
                  </a:solidFill>
                  <a:latin charset="0" pitchFamily="34" typeface="Calibri"/>
                  <a:ea charset="-122" panose="02010600030101010101" pitchFamily="2" typeface="宋体"/>
                </a:defRPr>
              </a:lvl3pPr>
              <a:lvl4pPr defTabSz="992188">
                <a:defRPr>
                  <a:solidFill>
                    <a:schemeClr val="tx1"/>
                  </a:solidFill>
                  <a:latin charset="0" pitchFamily="34" typeface="Calibri"/>
                  <a:ea charset="-122" panose="02010600030101010101" pitchFamily="2" typeface="宋体"/>
                </a:defRPr>
              </a:lvl4pPr>
              <a:lvl5pPr defTabSz="992188">
                <a:defRPr>
                  <a:solidFill>
                    <a:schemeClr val="tx1"/>
                  </a:solidFill>
                  <a:latin charset="0" pitchFamily="34" typeface="Calibri"/>
                  <a:ea charset="-122" panose="02010600030101010101" pitchFamily="2" typeface="宋体"/>
                </a:defRPr>
              </a:lvl5pPr>
              <a:lvl6pPr defTabSz="992188" eaLnBrk="0" fontAlgn="base" hangingPunct="0" indent="-739775" marL="3025775">
                <a:spcBef>
                  <a:spcPct val="0"/>
                </a:spcBef>
                <a:spcAft>
                  <a:spcPct val="0"/>
                </a:spcAft>
                <a:defRPr>
                  <a:solidFill>
                    <a:schemeClr val="tx1"/>
                  </a:solidFill>
                  <a:latin charset="0" pitchFamily="34" typeface="Calibri"/>
                  <a:ea charset="-122" panose="02010600030101010101" pitchFamily="2" typeface="宋体"/>
                </a:defRPr>
              </a:lvl6pPr>
              <a:lvl7pPr defTabSz="992188" eaLnBrk="0" fontAlgn="base" hangingPunct="0" indent="-739775" marL="3482975">
                <a:spcBef>
                  <a:spcPct val="0"/>
                </a:spcBef>
                <a:spcAft>
                  <a:spcPct val="0"/>
                </a:spcAft>
                <a:defRPr>
                  <a:solidFill>
                    <a:schemeClr val="tx1"/>
                  </a:solidFill>
                  <a:latin charset="0" pitchFamily="34" typeface="Calibri"/>
                  <a:ea charset="-122" panose="02010600030101010101" pitchFamily="2" typeface="宋体"/>
                </a:defRPr>
              </a:lvl7pPr>
              <a:lvl8pPr defTabSz="992188" eaLnBrk="0" fontAlgn="base" hangingPunct="0" indent="-739775" marL="3940175">
                <a:spcBef>
                  <a:spcPct val="0"/>
                </a:spcBef>
                <a:spcAft>
                  <a:spcPct val="0"/>
                </a:spcAft>
                <a:defRPr>
                  <a:solidFill>
                    <a:schemeClr val="tx1"/>
                  </a:solidFill>
                  <a:latin charset="0" pitchFamily="34" typeface="Calibri"/>
                  <a:ea charset="-122" panose="02010600030101010101" pitchFamily="2" typeface="宋体"/>
                </a:defRPr>
              </a:lvl8pPr>
              <a:lvl9pPr defTabSz="992188" eaLnBrk="0" fontAlgn="base" hangingPunct="0" indent="-739775" marL="4397375">
                <a:spcBef>
                  <a:spcPct val="0"/>
                </a:spcBef>
                <a:spcAft>
                  <a:spcPct val="0"/>
                </a:spcAft>
                <a:defRPr>
                  <a:solidFill>
                    <a:schemeClr val="tx1"/>
                  </a:solidFill>
                  <a:latin charset="0" pitchFamily="34" typeface="Calibri"/>
                  <a:ea charset="-122" panose="02010600030101010101" pitchFamily="2" typeface="宋体"/>
                </a:defRPr>
              </a:lvl9pPr>
            </a:lstStyle>
            <a:p>
              <a:pPr eaLnBrk="1" hangingPunct="1">
                <a:lnSpc>
                  <a:spcPct val="120000"/>
                </a:lnSpc>
                <a:spcBef>
                  <a:spcPct val="20000"/>
                </a:spcBef>
              </a:pPr>
              <a:r>
                <a:rPr altLang="en-US" lang="zh-CN" sz="1000">
                  <a:solidFill>
                    <a:schemeClr val="bg1">
                      <a:lumMod val="85000"/>
                    </a:schemeClr>
                  </a:solidFill>
                  <a:latin charset="0" pitchFamily="34" typeface="Arial"/>
                  <a:ea charset="-122" panose="020b0503020204020204" pitchFamily="34" typeface="微软雅黑"/>
                  <a:sym charset="0" pitchFamily="34" typeface="Arial"/>
                </a:rPr>
                <a:t>相关标题文字</a:t>
              </a:r>
            </a:p>
          </p:txBody>
        </p:sp>
        <p:sp>
          <p:nvSpPr>
            <p:cNvPr id="77" name="Text Placeholder 3"/>
            <p:cNvSpPr txBox="1">
              <a:spLocks noChangeArrowheads="1"/>
            </p:cNvSpPr>
            <p:nvPr/>
          </p:nvSpPr>
          <p:spPr bwMode="auto">
            <a:xfrm>
              <a:off x="798971" y="1935625"/>
              <a:ext cx="826142" cy="580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eaLnBrk="1" hangingPunct="1">
                <a:lnSpc>
                  <a:spcPct val="120000"/>
                </a:lnSpc>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grpSp>
      <p:grpSp>
        <p:nvGrpSpPr>
          <p:cNvPr id="78" name="Group 29"/>
          <p:cNvGrpSpPr/>
          <p:nvPr/>
        </p:nvGrpSpPr>
        <p:grpSpPr>
          <a:xfrm>
            <a:off x="4270534" y="3427326"/>
            <a:ext cx="1136808" cy="605059"/>
            <a:chOff x="798970" y="1704791"/>
            <a:chExt cx="826143" cy="800130"/>
          </a:xfrm>
        </p:grpSpPr>
        <p:sp>
          <p:nvSpPr>
            <p:cNvPr id="79" name="Text Placeholder 3"/>
            <p:cNvSpPr txBox="1">
              <a:spLocks noChangeArrowheads="1"/>
            </p:cNvSpPr>
            <p:nvPr/>
          </p:nvSpPr>
          <p:spPr bwMode="auto">
            <a:xfrm>
              <a:off x="798970" y="1704791"/>
              <a:ext cx="553762" cy="241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defTabSz="992188">
                <a:defRPr>
                  <a:solidFill>
                    <a:schemeClr val="tx1"/>
                  </a:solidFill>
                  <a:latin charset="0" pitchFamily="34" typeface="Calibri"/>
                  <a:ea charset="-122" panose="02010600030101010101" pitchFamily="2" typeface="宋体"/>
                </a:defRPr>
              </a:lvl1pPr>
              <a:lvl2pPr defTabSz="992188">
                <a:defRPr>
                  <a:solidFill>
                    <a:schemeClr val="tx1"/>
                  </a:solidFill>
                  <a:latin charset="0" pitchFamily="34" typeface="Calibri"/>
                  <a:ea charset="-122" panose="02010600030101010101" pitchFamily="2" typeface="宋体"/>
                </a:defRPr>
              </a:lvl2pPr>
              <a:lvl3pPr defTabSz="992188">
                <a:defRPr>
                  <a:solidFill>
                    <a:schemeClr val="tx1"/>
                  </a:solidFill>
                  <a:latin charset="0" pitchFamily="34" typeface="Calibri"/>
                  <a:ea charset="-122" panose="02010600030101010101" pitchFamily="2" typeface="宋体"/>
                </a:defRPr>
              </a:lvl3pPr>
              <a:lvl4pPr defTabSz="992188">
                <a:defRPr>
                  <a:solidFill>
                    <a:schemeClr val="tx1"/>
                  </a:solidFill>
                  <a:latin charset="0" pitchFamily="34" typeface="Calibri"/>
                  <a:ea charset="-122" panose="02010600030101010101" pitchFamily="2" typeface="宋体"/>
                </a:defRPr>
              </a:lvl4pPr>
              <a:lvl5pPr defTabSz="992188">
                <a:defRPr>
                  <a:solidFill>
                    <a:schemeClr val="tx1"/>
                  </a:solidFill>
                  <a:latin charset="0" pitchFamily="34" typeface="Calibri"/>
                  <a:ea charset="-122" panose="02010600030101010101" pitchFamily="2" typeface="宋体"/>
                </a:defRPr>
              </a:lvl5pPr>
              <a:lvl6pPr defTabSz="992188" eaLnBrk="0" fontAlgn="base" hangingPunct="0" indent="-739775" marL="3025775">
                <a:spcBef>
                  <a:spcPct val="0"/>
                </a:spcBef>
                <a:spcAft>
                  <a:spcPct val="0"/>
                </a:spcAft>
                <a:defRPr>
                  <a:solidFill>
                    <a:schemeClr val="tx1"/>
                  </a:solidFill>
                  <a:latin charset="0" pitchFamily="34" typeface="Calibri"/>
                  <a:ea charset="-122" panose="02010600030101010101" pitchFamily="2" typeface="宋体"/>
                </a:defRPr>
              </a:lvl6pPr>
              <a:lvl7pPr defTabSz="992188" eaLnBrk="0" fontAlgn="base" hangingPunct="0" indent="-739775" marL="3482975">
                <a:spcBef>
                  <a:spcPct val="0"/>
                </a:spcBef>
                <a:spcAft>
                  <a:spcPct val="0"/>
                </a:spcAft>
                <a:defRPr>
                  <a:solidFill>
                    <a:schemeClr val="tx1"/>
                  </a:solidFill>
                  <a:latin charset="0" pitchFamily="34" typeface="Calibri"/>
                  <a:ea charset="-122" panose="02010600030101010101" pitchFamily="2" typeface="宋体"/>
                </a:defRPr>
              </a:lvl7pPr>
              <a:lvl8pPr defTabSz="992188" eaLnBrk="0" fontAlgn="base" hangingPunct="0" indent="-739775" marL="3940175">
                <a:spcBef>
                  <a:spcPct val="0"/>
                </a:spcBef>
                <a:spcAft>
                  <a:spcPct val="0"/>
                </a:spcAft>
                <a:defRPr>
                  <a:solidFill>
                    <a:schemeClr val="tx1"/>
                  </a:solidFill>
                  <a:latin charset="0" pitchFamily="34" typeface="Calibri"/>
                  <a:ea charset="-122" panose="02010600030101010101" pitchFamily="2" typeface="宋体"/>
                </a:defRPr>
              </a:lvl8pPr>
              <a:lvl9pPr defTabSz="992188" eaLnBrk="0" fontAlgn="base" hangingPunct="0" indent="-739775" marL="4397375">
                <a:spcBef>
                  <a:spcPct val="0"/>
                </a:spcBef>
                <a:spcAft>
                  <a:spcPct val="0"/>
                </a:spcAft>
                <a:defRPr>
                  <a:solidFill>
                    <a:schemeClr val="tx1"/>
                  </a:solidFill>
                  <a:latin charset="0" pitchFamily="34" typeface="Calibri"/>
                  <a:ea charset="-122" panose="02010600030101010101" pitchFamily="2" typeface="宋体"/>
                </a:defRPr>
              </a:lvl9pPr>
            </a:lstStyle>
            <a:p>
              <a:pPr eaLnBrk="1" hangingPunct="1">
                <a:lnSpc>
                  <a:spcPct val="120000"/>
                </a:lnSpc>
                <a:spcBef>
                  <a:spcPct val="20000"/>
                </a:spcBef>
              </a:pPr>
              <a:r>
                <a:rPr altLang="en-US" lang="zh-CN" sz="1000">
                  <a:solidFill>
                    <a:schemeClr val="bg1">
                      <a:lumMod val="85000"/>
                    </a:schemeClr>
                  </a:solidFill>
                  <a:latin charset="0" pitchFamily="34" typeface="Arial"/>
                  <a:ea charset="-122" panose="020b0503020204020204" pitchFamily="34" typeface="微软雅黑"/>
                  <a:sym charset="0" pitchFamily="34" typeface="Arial"/>
                </a:rPr>
                <a:t>相关标题文字</a:t>
              </a:r>
            </a:p>
          </p:txBody>
        </p:sp>
        <p:sp>
          <p:nvSpPr>
            <p:cNvPr id="80" name="Text Placeholder 3"/>
            <p:cNvSpPr txBox="1">
              <a:spLocks noChangeArrowheads="1"/>
            </p:cNvSpPr>
            <p:nvPr/>
          </p:nvSpPr>
          <p:spPr bwMode="auto">
            <a:xfrm>
              <a:off x="798971" y="1935625"/>
              <a:ext cx="826142" cy="580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eaLnBrk="1" hangingPunct="1">
                <a:lnSpc>
                  <a:spcPct val="120000"/>
                </a:lnSpc>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grpSp>
      <p:grpSp>
        <p:nvGrpSpPr>
          <p:cNvPr id="81" name="Group 29"/>
          <p:cNvGrpSpPr/>
          <p:nvPr/>
        </p:nvGrpSpPr>
        <p:grpSpPr>
          <a:xfrm>
            <a:off x="6315234" y="3427326"/>
            <a:ext cx="1137920" cy="605059"/>
            <a:chOff x="798970" y="1704791"/>
            <a:chExt cx="826143" cy="800130"/>
          </a:xfrm>
        </p:grpSpPr>
        <p:sp>
          <p:nvSpPr>
            <p:cNvPr id="82" name="Text Placeholder 3"/>
            <p:cNvSpPr txBox="1">
              <a:spLocks noChangeArrowheads="1"/>
            </p:cNvSpPr>
            <p:nvPr/>
          </p:nvSpPr>
          <p:spPr bwMode="auto">
            <a:xfrm>
              <a:off x="798970" y="1704791"/>
              <a:ext cx="553221" cy="241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defTabSz="992188">
                <a:defRPr>
                  <a:solidFill>
                    <a:schemeClr val="tx1"/>
                  </a:solidFill>
                  <a:latin charset="0" pitchFamily="34" typeface="Calibri"/>
                  <a:ea charset="-122" panose="02010600030101010101" pitchFamily="2" typeface="宋体"/>
                </a:defRPr>
              </a:lvl1pPr>
              <a:lvl2pPr defTabSz="992188">
                <a:defRPr>
                  <a:solidFill>
                    <a:schemeClr val="tx1"/>
                  </a:solidFill>
                  <a:latin charset="0" pitchFamily="34" typeface="Calibri"/>
                  <a:ea charset="-122" panose="02010600030101010101" pitchFamily="2" typeface="宋体"/>
                </a:defRPr>
              </a:lvl2pPr>
              <a:lvl3pPr defTabSz="992188">
                <a:defRPr>
                  <a:solidFill>
                    <a:schemeClr val="tx1"/>
                  </a:solidFill>
                  <a:latin charset="0" pitchFamily="34" typeface="Calibri"/>
                  <a:ea charset="-122" panose="02010600030101010101" pitchFamily="2" typeface="宋体"/>
                </a:defRPr>
              </a:lvl3pPr>
              <a:lvl4pPr defTabSz="992188">
                <a:defRPr>
                  <a:solidFill>
                    <a:schemeClr val="tx1"/>
                  </a:solidFill>
                  <a:latin charset="0" pitchFamily="34" typeface="Calibri"/>
                  <a:ea charset="-122" panose="02010600030101010101" pitchFamily="2" typeface="宋体"/>
                </a:defRPr>
              </a:lvl4pPr>
              <a:lvl5pPr defTabSz="992188">
                <a:defRPr>
                  <a:solidFill>
                    <a:schemeClr val="tx1"/>
                  </a:solidFill>
                  <a:latin charset="0" pitchFamily="34" typeface="Calibri"/>
                  <a:ea charset="-122" panose="02010600030101010101" pitchFamily="2" typeface="宋体"/>
                </a:defRPr>
              </a:lvl5pPr>
              <a:lvl6pPr defTabSz="992188" eaLnBrk="0" fontAlgn="base" hangingPunct="0" indent="-739775" marL="3025775">
                <a:spcBef>
                  <a:spcPct val="0"/>
                </a:spcBef>
                <a:spcAft>
                  <a:spcPct val="0"/>
                </a:spcAft>
                <a:defRPr>
                  <a:solidFill>
                    <a:schemeClr val="tx1"/>
                  </a:solidFill>
                  <a:latin charset="0" pitchFamily="34" typeface="Calibri"/>
                  <a:ea charset="-122" panose="02010600030101010101" pitchFamily="2" typeface="宋体"/>
                </a:defRPr>
              </a:lvl6pPr>
              <a:lvl7pPr defTabSz="992188" eaLnBrk="0" fontAlgn="base" hangingPunct="0" indent="-739775" marL="3482975">
                <a:spcBef>
                  <a:spcPct val="0"/>
                </a:spcBef>
                <a:spcAft>
                  <a:spcPct val="0"/>
                </a:spcAft>
                <a:defRPr>
                  <a:solidFill>
                    <a:schemeClr val="tx1"/>
                  </a:solidFill>
                  <a:latin charset="0" pitchFamily="34" typeface="Calibri"/>
                  <a:ea charset="-122" panose="02010600030101010101" pitchFamily="2" typeface="宋体"/>
                </a:defRPr>
              </a:lvl7pPr>
              <a:lvl8pPr defTabSz="992188" eaLnBrk="0" fontAlgn="base" hangingPunct="0" indent="-739775" marL="3940175">
                <a:spcBef>
                  <a:spcPct val="0"/>
                </a:spcBef>
                <a:spcAft>
                  <a:spcPct val="0"/>
                </a:spcAft>
                <a:defRPr>
                  <a:solidFill>
                    <a:schemeClr val="tx1"/>
                  </a:solidFill>
                  <a:latin charset="0" pitchFamily="34" typeface="Calibri"/>
                  <a:ea charset="-122" panose="02010600030101010101" pitchFamily="2" typeface="宋体"/>
                </a:defRPr>
              </a:lvl8pPr>
              <a:lvl9pPr defTabSz="992188" eaLnBrk="0" fontAlgn="base" hangingPunct="0" indent="-739775" marL="4397375">
                <a:spcBef>
                  <a:spcPct val="0"/>
                </a:spcBef>
                <a:spcAft>
                  <a:spcPct val="0"/>
                </a:spcAft>
                <a:defRPr>
                  <a:solidFill>
                    <a:schemeClr val="tx1"/>
                  </a:solidFill>
                  <a:latin charset="0" pitchFamily="34" typeface="Calibri"/>
                  <a:ea charset="-122" panose="02010600030101010101" pitchFamily="2" typeface="宋体"/>
                </a:defRPr>
              </a:lvl9pPr>
            </a:lstStyle>
            <a:p>
              <a:pPr eaLnBrk="1" hangingPunct="1">
                <a:lnSpc>
                  <a:spcPct val="120000"/>
                </a:lnSpc>
                <a:spcBef>
                  <a:spcPct val="20000"/>
                </a:spcBef>
              </a:pPr>
              <a:r>
                <a:rPr altLang="en-US" lang="zh-CN" sz="1000">
                  <a:solidFill>
                    <a:schemeClr val="bg1">
                      <a:lumMod val="85000"/>
                    </a:schemeClr>
                  </a:solidFill>
                  <a:latin charset="0" pitchFamily="34" typeface="Arial"/>
                  <a:ea charset="-122" panose="020b0503020204020204" pitchFamily="34" typeface="微软雅黑"/>
                  <a:sym charset="0" pitchFamily="34" typeface="Arial"/>
                </a:rPr>
                <a:t>相关标题文字</a:t>
              </a:r>
            </a:p>
          </p:txBody>
        </p:sp>
        <p:sp>
          <p:nvSpPr>
            <p:cNvPr id="83" name="Text Placeholder 3"/>
            <p:cNvSpPr txBox="1">
              <a:spLocks noChangeArrowheads="1"/>
            </p:cNvSpPr>
            <p:nvPr/>
          </p:nvSpPr>
          <p:spPr bwMode="auto">
            <a:xfrm>
              <a:off x="798971" y="1935625"/>
              <a:ext cx="826142" cy="580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eaLnBrk="1" hangingPunct="1">
                <a:lnSpc>
                  <a:spcPct val="120000"/>
                </a:lnSpc>
              </a:pPr>
              <a:r>
                <a:rPr altLang="en-US" lang="zh-CN" sz="800">
                  <a:solidFill>
                    <a:schemeClr val="bg1">
                      <a:lumMod val="85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grpSp>
      <p:grpSp>
        <p:nvGrpSpPr>
          <p:cNvPr id="84" name="Group 36"/>
          <p:cNvGrpSpPr>
            <a:grpSpLocks noChangeAspect="1"/>
          </p:cNvGrpSpPr>
          <p:nvPr/>
        </p:nvGrpSpPr>
        <p:grpSpPr>
          <a:xfrm>
            <a:off x="1570200" y="3853013"/>
            <a:ext cx="574013" cy="526373"/>
            <a:chOff x="419" y="2309"/>
            <a:chExt cx="507" cy="467"/>
          </a:xfrm>
          <a:solidFill>
            <a:srgbClr val="00AEEF"/>
          </a:solidFill>
        </p:grpSpPr>
        <p:sp>
          <p:nvSpPr>
            <p:cNvPr id="85" name="Freeform 37"/>
            <p:cNvSpPr>
              <a:spLocks noEditPoints="1"/>
            </p:cNvSpPr>
            <p:nvPr/>
          </p:nvSpPr>
          <p:spPr bwMode="auto">
            <a:xfrm>
              <a:off x="445" y="2309"/>
              <a:ext cx="481" cy="467"/>
            </a:xfrm>
            <a:custGeom>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b="b" l="0" r="r" t="0"/>
              <a:pathLst>
                <a:path h="467" w="481">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close/>
                  <a:moveTo>
                    <a:pt x="290" y="318"/>
                  </a:moveTo>
                  <a:lnTo>
                    <a:pt x="217" y="245"/>
                  </a:lnTo>
                  <a:lnTo>
                    <a:pt x="261" y="203"/>
                  </a:lnTo>
                  <a:lnTo>
                    <a:pt x="333" y="275"/>
                  </a:lnTo>
                  <a:lnTo>
                    <a:pt x="290" y="318"/>
                  </a:lnTo>
                  <a:close/>
                  <a:moveTo>
                    <a:pt x="290" y="318"/>
                  </a:moveTo>
                  <a:lnTo>
                    <a:pt x="290" y="318"/>
                  </a:lnTo>
                  <a:close/>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86" name="Freeform 38"/>
            <p:cNvSpPr>
              <a:spLocks noEditPoints="1"/>
            </p:cNvSpPr>
            <p:nvPr/>
          </p:nvSpPr>
          <p:spPr bwMode="auto">
            <a:xfrm>
              <a:off x="445" y="2309"/>
              <a:ext cx="481" cy="467"/>
            </a:xfrm>
            <a:custGeom>
              <a:cxnLst>
                <a:cxn ang="0">
                  <a:pos x="465" y="361"/>
                </a:cxn>
                <a:cxn ang="0">
                  <a:pos x="439" y="387"/>
                </a:cxn>
                <a:cxn ang="0">
                  <a:pos x="360" y="308"/>
                </a:cxn>
                <a:cxn ang="0">
                  <a:pos x="406" y="261"/>
                </a:cxn>
                <a:cxn ang="0">
                  <a:pos x="384" y="236"/>
                </a:cxn>
                <a:cxn ang="0">
                  <a:pos x="356" y="264"/>
                </a:cxn>
                <a:cxn ang="0">
                  <a:pos x="162" y="71"/>
                </a:cxn>
                <a:cxn ang="0">
                  <a:pos x="148" y="83"/>
                </a:cxn>
                <a:cxn ang="0">
                  <a:pos x="136" y="70"/>
                </a:cxn>
                <a:cxn ang="0">
                  <a:pos x="118" y="87"/>
                </a:cxn>
                <a:cxn ang="0">
                  <a:pos x="31" y="0"/>
                </a:cxn>
                <a:cxn ang="0">
                  <a:pos x="0" y="2"/>
                </a:cxn>
                <a:cxn ang="0">
                  <a:pos x="103" y="104"/>
                </a:cxn>
                <a:cxn ang="0">
                  <a:pos x="85" y="120"/>
                </a:cxn>
                <a:cxn ang="0">
                  <a:pos x="99" y="134"/>
                </a:cxn>
                <a:cxn ang="0">
                  <a:pos x="85" y="146"/>
                </a:cxn>
                <a:cxn ang="0">
                  <a:pos x="280" y="341"/>
                </a:cxn>
                <a:cxn ang="0">
                  <a:pos x="252" y="368"/>
                </a:cxn>
                <a:cxn ang="0">
                  <a:pos x="274" y="391"/>
                </a:cxn>
                <a:cxn ang="0">
                  <a:pos x="321" y="344"/>
                </a:cxn>
                <a:cxn ang="0">
                  <a:pos x="403" y="424"/>
                </a:cxn>
                <a:cxn ang="0">
                  <a:pos x="377" y="450"/>
                </a:cxn>
                <a:cxn ang="0">
                  <a:pos x="394" y="467"/>
                </a:cxn>
                <a:cxn ang="0">
                  <a:pos x="481" y="379"/>
                </a:cxn>
                <a:cxn ang="0">
                  <a:pos x="465" y="361"/>
                </a:cxn>
                <a:cxn ang="0">
                  <a:pos x="290" y="318"/>
                </a:cxn>
                <a:cxn ang="0">
                  <a:pos x="217" y="245"/>
                </a:cxn>
                <a:cxn ang="0">
                  <a:pos x="261" y="203"/>
                </a:cxn>
                <a:cxn ang="0">
                  <a:pos x="333" y="275"/>
                </a:cxn>
                <a:cxn ang="0">
                  <a:pos x="290" y="318"/>
                </a:cxn>
                <a:cxn ang="0">
                  <a:pos x="290" y="318"/>
                </a:cxn>
                <a:cxn ang="0">
                  <a:pos x="290" y="318"/>
                </a:cxn>
              </a:cxnLst>
              <a:rect b="b" l="0" r="r" t="0"/>
              <a:pathLst>
                <a:path h="467" w="481">
                  <a:moveTo>
                    <a:pt x="465" y="361"/>
                  </a:moveTo>
                  <a:lnTo>
                    <a:pt x="439" y="387"/>
                  </a:lnTo>
                  <a:lnTo>
                    <a:pt x="360" y="308"/>
                  </a:lnTo>
                  <a:lnTo>
                    <a:pt x="406" y="261"/>
                  </a:lnTo>
                  <a:lnTo>
                    <a:pt x="384" y="236"/>
                  </a:lnTo>
                  <a:lnTo>
                    <a:pt x="356" y="264"/>
                  </a:lnTo>
                  <a:lnTo>
                    <a:pt x="162" y="71"/>
                  </a:lnTo>
                  <a:lnTo>
                    <a:pt x="148" y="83"/>
                  </a:lnTo>
                  <a:lnTo>
                    <a:pt x="136" y="70"/>
                  </a:lnTo>
                  <a:lnTo>
                    <a:pt x="118" y="87"/>
                  </a:lnTo>
                  <a:lnTo>
                    <a:pt x="31" y="0"/>
                  </a:lnTo>
                  <a:lnTo>
                    <a:pt x="0" y="2"/>
                  </a:lnTo>
                  <a:lnTo>
                    <a:pt x="103" y="104"/>
                  </a:lnTo>
                  <a:lnTo>
                    <a:pt x="85" y="120"/>
                  </a:lnTo>
                  <a:lnTo>
                    <a:pt x="99" y="134"/>
                  </a:lnTo>
                  <a:lnTo>
                    <a:pt x="85" y="146"/>
                  </a:lnTo>
                  <a:lnTo>
                    <a:pt x="280" y="341"/>
                  </a:lnTo>
                  <a:lnTo>
                    <a:pt x="252" y="368"/>
                  </a:lnTo>
                  <a:lnTo>
                    <a:pt x="274" y="391"/>
                  </a:lnTo>
                  <a:lnTo>
                    <a:pt x="321" y="344"/>
                  </a:lnTo>
                  <a:lnTo>
                    <a:pt x="403" y="424"/>
                  </a:lnTo>
                  <a:lnTo>
                    <a:pt x="377" y="450"/>
                  </a:lnTo>
                  <a:lnTo>
                    <a:pt x="394" y="467"/>
                  </a:lnTo>
                  <a:lnTo>
                    <a:pt x="481" y="379"/>
                  </a:lnTo>
                  <a:lnTo>
                    <a:pt x="465" y="361"/>
                  </a:lnTo>
                  <a:moveTo>
                    <a:pt x="290" y="318"/>
                  </a:moveTo>
                  <a:lnTo>
                    <a:pt x="217" y="245"/>
                  </a:lnTo>
                  <a:lnTo>
                    <a:pt x="261" y="203"/>
                  </a:lnTo>
                  <a:lnTo>
                    <a:pt x="333" y="275"/>
                  </a:lnTo>
                  <a:lnTo>
                    <a:pt x="290" y="318"/>
                  </a:lnTo>
                  <a:moveTo>
                    <a:pt x="290" y="318"/>
                  </a:moveTo>
                  <a:lnTo>
                    <a:pt x="290" y="318"/>
                  </a:ln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87" name="Freeform 39"/>
            <p:cNvSpPr>
              <a:spLocks noEditPoints="1"/>
            </p:cNvSpPr>
            <p:nvPr/>
          </p:nvSpPr>
          <p:spPr bwMode="auto">
            <a:xfrm>
              <a:off x="419" y="2321"/>
              <a:ext cx="49" cy="101"/>
            </a:xfrm>
            <a:custGeom>
              <a:cxnLst>
                <a:cxn ang="0">
                  <a:pos x="0" y="35"/>
                </a:cxn>
                <a:cxn ang="0">
                  <a:pos x="14" y="58"/>
                </a:cxn>
                <a:cxn ang="0">
                  <a:pos x="28" y="35"/>
                </a:cxn>
                <a:cxn ang="0">
                  <a:pos x="14" y="0"/>
                </a:cxn>
                <a:cxn ang="0">
                  <a:pos x="0" y="35"/>
                </a:cxn>
                <a:cxn ang="0">
                  <a:pos x="0" y="35"/>
                </a:cxn>
                <a:cxn ang="0">
                  <a:pos x="0" y="35"/>
                </a:cxn>
              </a:cxnLst>
              <a:rect b="b" l="0" r="r" t="0"/>
              <a:pathLst>
                <a:path h="57" w="28">
                  <a:moveTo>
                    <a:pt x="0" y="35"/>
                  </a:moveTo>
                  <a:cubicBezTo>
                    <a:pt x="0" y="51"/>
                    <a:pt x="6" y="58"/>
                    <a:pt x="14" y="58"/>
                  </a:cubicBezTo>
                  <a:cubicBezTo>
                    <a:pt x="22" y="58"/>
                    <a:pt x="28" y="51"/>
                    <a:pt x="28" y="35"/>
                  </a:cubicBezTo>
                  <a:cubicBezTo>
                    <a:pt x="28" y="18"/>
                    <a:pt x="14" y="0"/>
                    <a:pt x="14" y="0"/>
                  </a:cubicBezTo>
                  <a:cubicBezTo>
                    <a:pt x="14" y="0"/>
                    <a:pt x="0" y="18"/>
                    <a:pt x="0" y="35"/>
                  </a:cubicBezTo>
                  <a:close/>
                  <a:moveTo>
                    <a:pt x="0" y="35"/>
                  </a:moveTo>
                  <a:cubicBezTo>
                    <a:pt x="0" y="35"/>
                    <a:pt x="0" y="35"/>
                    <a:pt x="0" y="35"/>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grpSp>
      <p:grpSp>
        <p:nvGrpSpPr>
          <p:cNvPr id="88" name="Group 42"/>
          <p:cNvGrpSpPr>
            <a:grpSpLocks noChangeAspect="1"/>
          </p:cNvGrpSpPr>
          <p:nvPr/>
        </p:nvGrpSpPr>
        <p:grpSpPr>
          <a:xfrm>
            <a:off x="3573224" y="3857137"/>
            <a:ext cx="584868" cy="554652"/>
            <a:chOff x="2111" y="2341"/>
            <a:chExt cx="485" cy="462"/>
          </a:xfrm>
          <a:solidFill>
            <a:srgbClr val="00AEEF"/>
          </a:solidFill>
        </p:grpSpPr>
        <p:sp>
          <p:nvSpPr>
            <p:cNvPr id="89" name="Freeform 43"/>
            <p:cNvSpPr>
              <a:spLocks noEditPoints="1"/>
            </p:cNvSpPr>
            <p:nvPr/>
          </p:nvSpPr>
          <p:spPr bwMode="auto">
            <a:xfrm>
              <a:off x="2111" y="2341"/>
              <a:ext cx="485" cy="462"/>
            </a:xfrm>
            <a:custGeom>
              <a:cxnLst>
                <a:cxn ang="0">
                  <a:pos x="45" y="0"/>
                </a:cxn>
                <a:cxn ang="0">
                  <a:pos x="39" y="6"/>
                </a:cxn>
                <a:cxn ang="0">
                  <a:pos x="39" y="58"/>
                </a:cxn>
                <a:cxn ang="0">
                  <a:pos x="45" y="64"/>
                </a:cxn>
                <a:cxn ang="0">
                  <a:pos x="71" y="64"/>
                </a:cxn>
                <a:cxn ang="0">
                  <a:pos x="65" y="84"/>
                </a:cxn>
                <a:cxn ang="0">
                  <a:pos x="38" y="89"/>
                </a:cxn>
                <a:cxn ang="0">
                  <a:pos x="32" y="89"/>
                </a:cxn>
                <a:cxn ang="0">
                  <a:pos x="16" y="73"/>
                </a:cxn>
                <a:cxn ang="0">
                  <a:pos x="16" y="61"/>
                </a:cxn>
                <a:cxn ang="0">
                  <a:pos x="25" y="45"/>
                </a:cxn>
                <a:cxn ang="0">
                  <a:pos x="12" y="29"/>
                </a:cxn>
                <a:cxn ang="0">
                  <a:pos x="0" y="45"/>
                </a:cxn>
                <a:cxn ang="0">
                  <a:pos x="9" y="61"/>
                </a:cxn>
                <a:cxn ang="0">
                  <a:pos x="9" y="73"/>
                </a:cxn>
                <a:cxn ang="0">
                  <a:pos x="32" y="97"/>
                </a:cxn>
                <a:cxn ang="0">
                  <a:pos x="38" y="97"/>
                </a:cxn>
                <a:cxn ang="0">
                  <a:pos x="43" y="97"/>
                </a:cxn>
                <a:cxn ang="0">
                  <a:pos x="70" y="89"/>
                </a:cxn>
                <a:cxn ang="0">
                  <a:pos x="78" y="64"/>
                </a:cxn>
                <a:cxn ang="0">
                  <a:pos x="96" y="64"/>
                </a:cxn>
                <a:cxn ang="0">
                  <a:pos x="102" y="58"/>
                </a:cxn>
                <a:cxn ang="0">
                  <a:pos x="102" y="6"/>
                </a:cxn>
                <a:cxn ang="0">
                  <a:pos x="96" y="0"/>
                </a:cxn>
                <a:cxn ang="0">
                  <a:pos x="45" y="0"/>
                </a:cxn>
                <a:cxn ang="0">
                  <a:pos x="72" y="54"/>
                </a:cxn>
                <a:cxn ang="0">
                  <a:pos x="49" y="32"/>
                </a:cxn>
                <a:cxn ang="0">
                  <a:pos x="72" y="10"/>
                </a:cxn>
                <a:cxn ang="0">
                  <a:pos x="94" y="32"/>
                </a:cxn>
                <a:cxn ang="0">
                  <a:pos x="72" y="54"/>
                </a:cxn>
                <a:cxn ang="0">
                  <a:pos x="72" y="54"/>
                </a:cxn>
                <a:cxn ang="0">
                  <a:pos x="72" y="54"/>
                </a:cxn>
              </a:cxnLst>
              <a:rect b="b" l="0" r="r" t="0"/>
              <a:pathLst>
                <a:path h="97" w="102">
                  <a:moveTo>
                    <a:pt x="45" y="0"/>
                  </a:moveTo>
                  <a:cubicBezTo>
                    <a:pt x="42" y="0"/>
                    <a:pt x="39" y="3"/>
                    <a:pt x="39" y="6"/>
                  </a:cubicBezTo>
                  <a:cubicBezTo>
                    <a:pt x="39" y="58"/>
                    <a:pt x="39" y="58"/>
                    <a:pt x="39" y="58"/>
                  </a:cubicBezTo>
                  <a:cubicBezTo>
                    <a:pt x="39" y="61"/>
                    <a:pt x="42" y="64"/>
                    <a:pt x="45" y="64"/>
                  </a:cubicBezTo>
                  <a:cubicBezTo>
                    <a:pt x="71" y="64"/>
                    <a:pt x="71" y="64"/>
                    <a:pt x="71" y="64"/>
                  </a:cubicBezTo>
                  <a:cubicBezTo>
                    <a:pt x="71" y="73"/>
                    <a:pt x="69" y="80"/>
                    <a:pt x="65" y="84"/>
                  </a:cubicBezTo>
                  <a:cubicBezTo>
                    <a:pt x="59" y="90"/>
                    <a:pt x="48" y="90"/>
                    <a:pt x="38" y="89"/>
                  </a:cubicBezTo>
                  <a:cubicBezTo>
                    <a:pt x="36" y="89"/>
                    <a:pt x="34" y="89"/>
                    <a:pt x="32" y="89"/>
                  </a:cubicBezTo>
                  <a:cubicBezTo>
                    <a:pt x="17" y="89"/>
                    <a:pt x="16" y="74"/>
                    <a:pt x="16" y="73"/>
                  </a:cubicBezTo>
                  <a:cubicBezTo>
                    <a:pt x="16" y="61"/>
                    <a:pt x="16" y="61"/>
                    <a:pt x="16" y="61"/>
                  </a:cubicBezTo>
                  <a:cubicBezTo>
                    <a:pt x="21" y="59"/>
                    <a:pt x="25" y="53"/>
                    <a:pt x="25" y="45"/>
                  </a:cubicBezTo>
                  <a:cubicBezTo>
                    <a:pt x="25" y="36"/>
                    <a:pt x="19" y="29"/>
                    <a:pt x="12" y="29"/>
                  </a:cubicBezTo>
                  <a:cubicBezTo>
                    <a:pt x="6" y="29"/>
                    <a:pt x="0" y="36"/>
                    <a:pt x="0" y="45"/>
                  </a:cubicBezTo>
                  <a:cubicBezTo>
                    <a:pt x="0" y="52"/>
                    <a:pt x="4" y="58"/>
                    <a:pt x="9" y="61"/>
                  </a:cubicBezTo>
                  <a:cubicBezTo>
                    <a:pt x="9" y="73"/>
                    <a:pt x="9" y="73"/>
                    <a:pt x="9" y="73"/>
                  </a:cubicBezTo>
                  <a:cubicBezTo>
                    <a:pt x="9" y="81"/>
                    <a:pt x="14" y="97"/>
                    <a:pt x="32" y="97"/>
                  </a:cubicBezTo>
                  <a:cubicBezTo>
                    <a:pt x="34" y="97"/>
                    <a:pt x="36" y="97"/>
                    <a:pt x="38" y="97"/>
                  </a:cubicBezTo>
                  <a:cubicBezTo>
                    <a:pt x="39" y="97"/>
                    <a:pt x="41" y="97"/>
                    <a:pt x="43" y="97"/>
                  </a:cubicBezTo>
                  <a:cubicBezTo>
                    <a:pt x="53" y="97"/>
                    <a:pt x="63" y="96"/>
                    <a:pt x="70" y="89"/>
                  </a:cubicBezTo>
                  <a:cubicBezTo>
                    <a:pt x="75" y="84"/>
                    <a:pt x="78" y="76"/>
                    <a:pt x="78" y="64"/>
                  </a:cubicBezTo>
                  <a:cubicBezTo>
                    <a:pt x="96" y="64"/>
                    <a:pt x="96" y="64"/>
                    <a:pt x="96" y="64"/>
                  </a:cubicBezTo>
                  <a:cubicBezTo>
                    <a:pt x="100" y="64"/>
                    <a:pt x="102" y="61"/>
                    <a:pt x="102" y="58"/>
                  </a:cubicBezTo>
                  <a:cubicBezTo>
                    <a:pt x="102" y="6"/>
                    <a:pt x="102" y="6"/>
                    <a:pt x="102" y="6"/>
                  </a:cubicBezTo>
                  <a:cubicBezTo>
                    <a:pt x="102" y="3"/>
                    <a:pt x="100" y="0"/>
                    <a:pt x="96" y="0"/>
                  </a:cubicBezTo>
                  <a:lnTo>
                    <a:pt x="45" y="0"/>
                  </a:lnTo>
                  <a:close/>
                  <a:moveTo>
                    <a:pt x="72" y="54"/>
                  </a:moveTo>
                  <a:cubicBezTo>
                    <a:pt x="59" y="54"/>
                    <a:pt x="49" y="44"/>
                    <a:pt x="49" y="32"/>
                  </a:cubicBezTo>
                  <a:cubicBezTo>
                    <a:pt x="49" y="20"/>
                    <a:pt x="59" y="10"/>
                    <a:pt x="72" y="10"/>
                  </a:cubicBezTo>
                  <a:cubicBezTo>
                    <a:pt x="84" y="10"/>
                    <a:pt x="94" y="20"/>
                    <a:pt x="94" y="32"/>
                  </a:cubicBezTo>
                  <a:cubicBezTo>
                    <a:pt x="94" y="44"/>
                    <a:pt x="84" y="54"/>
                    <a:pt x="72" y="54"/>
                  </a:cubicBezTo>
                  <a:close/>
                  <a:moveTo>
                    <a:pt x="72" y="54"/>
                  </a:moveTo>
                  <a:cubicBezTo>
                    <a:pt x="72" y="54"/>
                    <a:pt x="72" y="54"/>
                    <a:pt x="72" y="54"/>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90" name="Freeform 44"/>
            <p:cNvSpPr>
              <a:spLocks noEditPoints="1"/>
            </p:cNvSpPr>
            <p:nvPr/>
          </p:nvSpPr>
          <p:spPr bwMode="auto">
            <a:xfrm>
              <a:off x="2372" y="2413"/>
              <a:ext cx="162" cy="161"/>
            </a:xfrm>
            <a:custGeom>
              <a:cxnLst>
                <a:cxn ang="0">
                  <a:pos x="17" y="0"/>
                </a:cxn>
                <a:cxn ang="0">
                  <a:pos x="0" y="17"/>
                </a:cxn>
                <a:cxn ang="0">
                  <a:pos x="17" y="34"/>
                </a:cxn>
                <a:cxn ang="0">
                  <a:pos x="34" y="17"/>
                </a:cxn>
                <a:cxn ang="0">
                  <a:pos x="17" y="0"/>
                </a:cxn>
                <a:cxn ang="0">
                  <a:pos x="17" y="30"/>
                </a:cxn>
                <a:cxn ang="0">
                  <a:pos x="4" y="17"/>
                </a:cxn>
                <a:cxn ang="0">
                  <a:pos x="17" y="4"/>
                </a:cxn>
                <a:cxn ang="0">
                  <a:pos x="30" y="17"/>
                </a:cxn>
                <a:cxn ang="0">
                  <a:pos x="17" y="30"/>
                </a:cxn>
                <a:cxn ang="0">
                  <a:pos x="17" y="30"/>
                </a:cxn>
                <a:cxn ang="0">
                  <a:pos x="17" y="30"/>
                </a:cxn>
              </a:cxnLst>
              <a:rect b="b" l="0" r="r" t="0"/>
              <a:pathLst>
                <a:path h="34" w="34">
                  <a:moveTo>
                    <a:pt x="17" y="0"/>
                  </a:moveTo>
                  <a:cubicBezTo>
                    <a:pt x="7" y="0"/>
                    <a:pt x="0" y="8"/>
                    <a:pt x="0" y="17"/>
                  </a:cubicBezTo>
                  <a:cubicBezTo>
                    <a:pt x="0" y="26"/>
                    <a:pt x="7" y="34"/>
                    <a:pt x="17" y="34"/>
                  </a:cubicBezTo>
                  <a:cubicBezTo>
                    <a:pt x="26" y="34"/>
                    <a:pt x="34" y="26"/>
                    <a:pt x="34" y="17"/>
                  </a:cubicBezTo>
                  <a:cubicBezTo>
                    <a:pt x="34" y="8"/>
                    <a:pt x="26" y="0"/>
                    <a:pt x="17" y="0"/>
                  </a:cubicBezTo>
                  <a:close/>
                  <a:moveTo>
                    <a:pt x="17" y="30"/>
                  </a:moveTo>
                  <a:cubicBezTo>
                    <a:pt x="10" y="30"/>
                    <a:pt x="4" y="24"/>
                    <a:pt x="4" y="17"/>
                  </a:cubicBezTo>
                  <a:cubicBezTo>
                    <a:pt x="4" y="10"/>
                    <a:pt x="10" y="4"/>
                    <a:pt x="17" y="4"/>
                  </a:cubicBezTo>
                  <a:cubicBezTo>
                    <a:pt x="24" y="4"/>
                    <a:pt x="30" y="10"/>
                    <a:pt x="30" y="17"/>
                  </a:cubicBezTo>
                  <a:cubicBezTo>
                    <a:pt x="30" y="24"/>
                    <a:pt x="24" y="30"/>
                    <a:pt x="17" y="30"/>
                  </a:cubicBezTo>
                  <a:close/>
                  <a:moveTo>
                    <a:pt x="17" y="30"/>
                  </a:moveTo>
                  <a:cubicBezTo>
                    <a:pt x="17" y="30"/>
                    <a:pt x="17" y="30"/>
                    <a:pt x="17" y="30"/>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91" name="Freeform 45"/>
            <p:cNvSpPr>
              <a:spLocks noEditPoints="1"/>
            </p:cNvSpPr>
            <p:nvPr/>
          </p:nvSpPr>
          <p:spPr bwMode="auto">
            <a:xfrm>
              <a:off x="2482" y="2451"/>
              <a:ext cx="9" cy="14"/>
            </a:xfrm>
            <a:custGeom>
              <a:cxnLst>
                <a:cxn ang="0">
                  <a:pos x="2" y="2"/>
                </a:cxn>
                <a:cxn ang="0">
                  <a:pos x="1" y="3"/>
                </a:cxn>
                <a:cxn ang="0">
                  <a:pos x="0" y="2"/>
                </a:cxn>
                <a:cxn ang="0">
                  <a:pos x="1" y="0"/>
                </a:cxn>
                <a:cxn ang="0">
                  <a:pos x="2" y="2"/>
                </a:cxn>
                <a:cxn ang="0">
                  <a:pos x="2" y="2"/>
                </a:cxn>
                <a:cxn ang="0">
                  <a:pos x="2" y="2"/>
                </a:cxn>
              </a:cxnLst>
              <a:rect b="b" l="0" r="r" t="0"/>
              <a:pathLst>
                <a:path h="3" w="2">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92" name="Freeform 46"/>
            <p:cNvSpPr>
              <a:spLocks noEditPoints="1"/>
            </p:cNvSpPr>
            <p:nvPr/>
          </p:nvSpPr>
          <p:spPr bwMode="auto">
            <a:xfrm>
              <a:off x="2410" y="2522"/>
              <a:ext cx="10" cy="10"/>
            </a:xfrm>
            <a:custGeom>
              <a:cxnLst>
                <a:cxn ang="0">
                  <a:pos x="1" y="1"/>
                </a:cxn>
                <a:cxn ang="0">
                  <a:pos x="1" y="2"/>
                </a:cxn>
                <a:cxn ang="0">
                  <a:pos x="2" y="2"/>
                </a:cxn>
                <a:cxn ang="0">
                  <a:pos x="2" y="1"/>
                </a:cxn>
                <a:cxn ang="0">
                  <a:pos x="1" y="1"/>
                </a:cxn>
                <a:cxn ang="0">
                  <a:pos x="1" y="1"/>
                </a:cxn>
                <a:cxn ang="0">
                  <a:pos x="1" y="1"/>
                </a:cxn>
              </a:cxnLst>
              <a:rect b="b" l="0" r="r" t="0"/>
              <a:pathLst>
                <a:path h="2" w="2">
                  <a:moveTo>
                    <a:pt x="1" y="1"/>
                  </a:moveTo>
                  <a:cubicBezTo>
                    <a:pt x="0" y="1"/>
                    <a:pt x="0" y="2"/>
                    <a:pt x="1" y="2"/>
                  </a:cubicBezTo>
                  <a:cubicBezTo>
                    <a:pt x="1" y="2"/>
                    <a:pt x="2" y="2"/>
                    <a:pt x="2" y="2"/>
                  </a:cubicBezTo>
                  <a:cubicBezTo>
                    <a:pt x="2" y="2"/>
                    <a:pt x="2" y="1"/>
                    <a:pt x="2" y="1"/>
                  </a:cubicBezTo>
                  <a:cubicBezTo>
                    <a:pt x="2" y="0"/>
                    <a:pt x="1" y="0"/>
                    <a:pt x="1" y="1"/>
                  </a:cubicBezTo>
                  <a:close/>
                  <a:moveTo>
                    <a:pt x="1" y="1"/>
                  </a:moveTo>
                  <a:cubicBezTo>
                    <a:pt x="1" y="1"/>
                    <a:pt x="1" y="1"/>
                    <a:pt x="1" y="1"/>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93" name="Freeform 47"/>
            <p:cNvSpPr>
              <a:spLocks noEditPoints="1"/>
            </p:cNvSpPr>
            <p:nvPr/>
          </p:nvSpPr>
          <p:spPr bwMode="auto">
            <a:xfrm>
              <a:off x="2496" y="2489"/>
              <a:ext cx="9" cy="9"/>
            </a:xfrm>
            <a:custGeom>
              <a:cxnLst>
                <a:cxn ang="0">
                  <a:pos x="2" y="1"/>
                </a:cxn>
                <a:cxn ang="0">
                  <a:pos x="1" y="2"/>
                </a:cxn>
                <a:cxn ang="0">
                  <a:pos x="0" y="1"/>
                </a:cxn>
                <a:cxn ang="0">
                  <a:pos x="1" y="0"/>
                </a:cxn>
                <a:cxn ang="0">
                  <a:pos x="2" y="1"/>
                </a:cxn>
                <a:cxn ang="0">
                  <a:pos x="2" y="1"/>
                </a:cxn>
                <a:cxn ang="0">
                  <a:pos x="2" y="1"/>
                </a:cxn>
              </a:cxnLst>
              <a:rect b="b" l="0" r="r" t="0"/>
              <a:pathLst>
                <a:path h="2" w="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94" name="Freeform 48"/>
            <p:cNvSpPr>
              <a:spLocks noEditPoints="1"/>
            </p:cNvSpPr>
            <p:nvPr/>
          </p:nvSpPr>
          <p:spPr bwMode="auto">
            <a:xfrm>
              <a:off x="2396" y="2489"/>
              <a:ext cx="10" cy="9"/>
            </a:xfrm>
            <a:custGeom>
              <a:cxnLst>
                <a:cxn ang="0">
                  <a:pos x="2" y="1"/>
                </a:cxn>
                <a:cxn ang="0">
                  <a:pos x="1" y="2"/>
                </a:cxn>
                <a:cxn ang="0">
                  <a:pos x="0" y="1"/>
                </a:cxn>
                <a:cxn ang="0">
                  <a:pos x="1" y="0"/>
                </a:cxn>
                <a:cxn ang="0">
                  <a:pos x="2" y="1"/>
                </a:cxn>
                <a:cxn ang="0">
                  <a:pos x="2" y="1"/>
                </a:cxn>
                <a:cxn ang="0">
                  <a:pos x="2" y="1"/>
                </a:cxn>
              </a:cxnLst>
              <a:rect b="b" l="0" r="r" t="0"/>
              <a:pathLst>
                <a:path h="2" w="2">
                  <a:moveTo>
                    <a:pt x="2" y="1"/>
                  </a:moveTo>
                  <a:cubicBezTo>
                    <a:pt x="2" y="1"/>
                    <a:pt x="2" y="2"/>
                    <a:pt x="1" y="2"/>
                  </a:cubicBezTo>
                  <a:cubicBezTo>
                    <a:pt x="1" y="2"/>
                    <a:pt x="0" y="1"/>
                    <a:pt x="0" y="1"/>
                  </a:cubicBezTo>
                  <a:cubicBezTo>
                    <a:pt x="0" y="0"/>
                    <a:pt x="1" y="0"/>
                    <a:pt x="1" y="0"/>
                  </a:cubicBezTo>
                  <a:cubicBezTo>
                    <a:pt x="2" y="0"/>
                    <a:pt x="2" y="0"/>
                    <a:pt x="2" y="1"/>
                  </a:cubicBezTo>
                  <a:close/>
                  <a:moveTo>
                    <a:pt x="2" y="1"/>
                  </a:moveTo>
                  <a:cubicBezTo>
                    <a:pt x="2" y="1"/>
                    <a:pt x="2" y="1"/>
                    <a:pt x="2" y="1"/>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95" name="Freeform 49"/>
            <p:cNvSpPr>
              <a:spLocks noEditPoints="1"/>
            </p:cNvSpPr>
            <p:nvPr/>
          </p:nvSpPr>
          <p:spPr bwMode="auto">
            <a:xfrm>
              <a:off x="2482" y="2522"/>
              <a:ext cx="9" cy="10"/>
            </a:xfrm>
            <a:custGeom>
              <a:cxnLst>
                <a:cxn ang="0">
                  <a:pos x="0" y="1"/>
                </a:cxn>
                <a:cxn ang="0">
                  <a:pos x="0" y="2"/>
                </a:cxn>
                <a:cxn ang="0">
                  <a:pos x="2" y="2"/>
                </a:cxn>
                <a:cxn ang="0">
                  <a:pos x="2" y="1"/>
                </a:cxn>
                <a:cxn ang="0">
                  <a:pos x="0" y="1"/>
                </a:cxn>
                <a:cxn ang="0">
                  <a:pos x="0" y="1"/>
                </a:cxn>
                <a:cxn ang="0">
                  <a:pos x="0" y="1"/>
                </a:cxn>
              </a:cxnLst>
              <a:rect b="b" l="0" r="r" t="0"/>
              <a:pathLst>
                <a:path h="2" w="2">
                  <a:moveTo>
                    <a:pt x="0" y="1"/>
                  </a:moveTo>
                  <a:cubicBezTo>
                    <a:pt x="0" y="1"/>
                    <a:pt x="0" y="2"/>
                    <a:pt x="0" y="2"/>
                  </a:cubicBezTo>
                  <a:cubicBezTo>
                    <a:pt x="1" y="2"/>
                    <a:pt x="1" y="2"/>
                    <a:pt x="2" y="2"/>
                  </a:cubicBezTo>
                  <a:cubicBezTo>
                    <a:pt x="2" y="2"/>
                    <a:pt x="2" y="1"/>
                    <a:pt x="2" y="1"/>
                  </a:cubicBezTo>
                  <a:cubicBezTo>
                    <a:pt x="1" y="0"/>
                    <a:pt x="1" y="0"/>
                    <a:pt x="0" y="1"/>
                  </a:cubicBezTo>
                  <a:close/>
                  <a:moveTo>
                    <a:pt x="0" y="1"/>
                  </a:moveTo>
                  <a:cubicBezTo>
                    <a:pt x="0" y="1"/>
                    <a:pt x="0" y="1"/>
                    <a:pt x="0" y="1"/>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96" name="Freeform 50"/>
            <p:cNvSpPr>
              <a:spLocks noEditPoints="1"/>
            </p:cNvSpPr>
            <p:nvPr/>
          </p:nvSpPr>
          <p:spPr bwMode="auto">
            <a:xfrm>
              <a:off x="2410" y="2451"/>
              <a:ext cx="10" cy="14"/>
            </a:xfrm>
            <a:custGeom>
              <a:cxnLst>
                <a:cxn ang="0">
                  <a:pos x="2" y="2"/>
                </a:cxn>
                <a:cxn ang="0">
                  <a:pos x="1" y="3"/>
                </a:cxn>
                <a:cxn ang="0">
                  <a:pos x="0" y="2"/>
                </a:cxn>
                <a:cxn ang="0">
                  <a:pos x="1" y="0"/>
                </a:cxn>
                <a:cxn ang="0">
                  <a:pos x="2" y="2"/>
                </a:cxn>
                <a:cxn ang="0">
                  <a:pos x="2" y="2"/>
                </a:cxn>
                <a:cxn ang="0">
                  <a:pos x="2" y="2"/>
                </a:cxn>
              </a:cxnLst>
              <a:rect b="b" l="0" r="r" t="0"/>
              <a:pathLst>
                <a:path h="3" w="2">
                  <a:moveTo>
                    <a:pt x="2" y="2"/>
                  </a:moveTo>
                  <a:cubicBezTo>
                    <a:pt x="2" y="2"/>
                    <a:pt x="2" y="3"/>
                    <a:pt x="1" y="3"/>
                  </a:cubicBezTo>
                  <a:cubicBezTo>
                    <a:pt x="1" y="3"/>
                    <a:pt x="0" y="2"/>
                    <a:pt x="0" y="2"/>
                  </a:cubicBezTo>
                  <a:cubicBezTo>
                    <a:pt x="0" y="1"/>
                    <a:pt x="1" y="0"/>
                    <a:pt x="1" y="0"/>
                  </a:cubicBezTo>
                  <a:cubicBezTo>
                    <a:pt x="2" y="0"/>
                    <a:pt x="2" y="1"/>
                    <a:pt x="2" y="2"/>
                  </a:cubicBezTo>
                  <a:close/>
                  <a:moveTo>
                    <a:pt x="2" y="2"/>
                  </a:moveTo>
                  <a:cubicBezTo>
                    <a:pt x="2" y="2"/>
                    <a:pt x="2" y="2"/>
                    <a:pt x="2" y="2"/>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97" name="Freeform 51"/>
            <p:cNvSpPr>
              <a:spLocks noEditPoints="1"/>
            </p:cNvSpPr>
            <p:nvPr/>
          </p:nvSpPr>
          <p:spPr bwMode="auto">
            <a:xfrm>
              <a:off x="2439" y="2455"/>
              <a:ext cx="28" cy="53"/>
            </a:xfrm>
            <a:custGeom>
              <a:cxnLst>
                <a:cxn ang="0">
                  <a:pos x="4" y="5"/>
                </a:cxn>
                <a:cxn ang="0">
                  <a:pos x="4" y="2"/>
                </a:cxn>
                <a:cxn ang="0">
                  <a:pos x="3" y="0"/>
                </a:cxn>
                <a:cxn ang="0">
                  <a:pos x="2" y="2"/>
                </a:cxn>
                <a:cxn ang="0">
                  <a:pos x="2" y="5"/>
                </a:cxn>
                <a:cxn ang="0">
                  <a:pos x="0" y="8"/>
                </a:cxn>
                <a:cxn ang="0">
                  <a:pos x="3" y="11"/>
                </a:cxn>
                <a:cxn ang="0">
                  <a:pos x="6" y="8"/>
                </a:cxn>
                <a:cxn ang="0">
                  <a:pos x="4" y="5"/>
                </a:cxn>
                <a:cxn ang="0">
                  <a:pos x="4" y="5"/>
                </a:cxn>
                <a:cxn ang="0">
                  <a:pos x="4" y="5"/>
                </a:cxn>
              </a:cxnLst>
              <a:rect b="b" l="0" r="r" t="0"/>
              <a:pathLst>
                <a:path h="11" w="6">
                  <a:moveTo>
                    <a:pt x="4" y="5"/>
                  </a:moveTo>
                  <a:cubicBezTo>
                    <a:pt x="4" y="2"/>
                    <a:pt x="4" y="2"/>
                    <a:pt x="4" y="2"/>
                  </a:cubicBezTo>
                  <a:cubicBezTo>
                    <a:pt x="4" y="1"/>
                    <a:pt x="4" y="0"/>
                    <a:pt x="3" y="0"/>
                  </a:cubicBezTo>
                  <a:cubicBezTo>
                    <a:pt x="2" y="0"/>
                    <a:pt x="2" y="1"/>
                    <a:pt x="2" y="2"/>
                  </a:cubicBezTo>
                  <a:cubicBezTo>
                    <a:pt x="2" y="5"/>
                    <a:pt x="2" y="5"/>
                    <a:pt x="2" y="5"/>
                  </a:cubicBezTo>
                  <a:cubicBezTo>
                    <a:pt x="0" y="6"/>
                    <a:pt x="0" y="7"/>
                    <a:pt x="0" y="8"/>
                  </a:cubicBezTo>
                  <a:cubicBezTo>
                    <a:pt x="0" y="10"/>
                    <a:pt x="1" y="11"/>
                    <a:pt x="3" y="11"/>
                  </a:cubicBezTo>
                  <a:cubicBezTo>
                    <a:pt x="4" y="11"/>
                    <a:pt x="6" y="10"/>
                    <a:pt x="6" y="8"/>
                  </a:cubicBezTo>
                  <a:cubicBezTo>
                    <a:pt x="6" y="7"/>
                    <a:pt x="5" y="6"/>
                    <a:pt x="4" y="5"/>
                  </a:cubicBezTo>
                  <a:close/>
                  <a:moveTo>
                    <a:pt x="4" y="5"/>
                  </a:moveTo>
                  <a:cubicBezTo>
                    <a:pt x="4" y="5"/>
                    <a:pt x="4" y="5"/>
                    <a:pt x="4" y="5"/>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98" name="Freeform 52"/>
            <p:cNvSpPr>
              <a:spLocks noEditPoints="1"/>
            </p:cNvSpPr>
            <p:nvPr/>
          </p:nvSpPr>
          <p:spPr bwMode="auto">
            <a:xfrm>
              <a:off x="2448" y="2436"/>
              <a:ext cx="10" cy="10"/>
            </a:xfrm>
            <a:custGeom>
              <a:cxnLst>
                <a:cxn ang="0">
                  <a:pos x="2" y="1"/>
                </a:cxn>
                <a:cxn ang="0">
                  <a:pos x="1" y="2"/>
                </a:cxn>
                <a:cxn ang="0">
                  <a:pos x="0" y="1"/>
                </a:cxn>
                <a:cxn ang="0">
                  <a:pos x="1" y="0"/>
                </a:cxn>
                <a:cxn ang="0">
                  <a:pos x="2" y="1"/>
                </a:cxn>
                <a:cxn ang="0">
                  <a:pos x="2" y="1"/>
                </a:cxn>
                <a:cxn ang="0">
                  <a:pos x="2" y="1"/>
                </a:cxn>
              </a:cxnLst>
              <a:rect b="b" l="0" r="r" t="0"/>
              <a:pathLst>
                <a:path h="2" w="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99" name="Freeform 53"/>
            <p:cNvSpPr>
              <a:spLocks noEditPoints="1"/>
            </p:cNvSpPr>
            <p:nvPr/>
          </p:nvSpPr>
          <p:spPr bwMode="auto">
            <a:xfrm>
              <a:off x="2448" y="2536"/>
              <a:ext cx="10" cy="10"/>
            </a:xfrm>
            <a:custGeom>
              <a:cxnLst>
                <a:cxn ang="0">
                  <a:pos x="2" y="1"/>
                </a:cxn>
                <a:cxn ang="0">
                  <a:pos x="1" y="2"/>
                </a:cxn>
                <a:cxn ang="0">
                  <a:pos x="0" y="1"/>
                </a:cxn>
                <a:cxn ang="0">
                  <a:pos x="1" y="0"/>
                </a:cxn>
                <a:cxn ang="0">
                  <a:pos x="2" y="1"/>
                </a:cxn>
                <a:cxn ang="0">
                  <a:pos x="2" y="1"/>
                </a:cxn>
                <a:cxn ang="0">
                  <a:pos x="2" y="1"/>
                </a:cxn>
              </a:cxnLst>
              <a:rect b="b" l="0" r="r" t="0"/>
              <a:pathLst>
                <a:path h="2" w="2">
                  <a:moveTo>
                    <a:pt x="2" y="1"/>
                  </a:moveTo>
                  <a:cubicBezTo>
                    <a:pt x="2" y="2"/>
                    <a:pt x="1" y="2"/>
                    <a:pt x="1" y="2"/>
                  </a:cubicBezTo>
                  <a:cubicBezTo>
                    <a:pt x="0" y="2"/>
                    <a:pt x="0" y="2"/>
                    <a:pt x="0" y="1"/>
                  </a:cubicBezTo>
                  <a:cubicBezTo>
                    <a:pt x="0" y="1"/>
                    <a:pt x="0" y="0"/>
                    <a:pt x="1" y="0"/>
                  </a:cubicBezTo>
                  <a:cubicBezTo>
                    <a:pt x="1" y="0"/>
                    <a:pt x="2" y="1"/>
                    <a:pt x="2" y="1"/>
                  </a:cubicBezTo>
                  <a:close/>
                  <a:moveTo>
                    <a:pt x="2" y="1"/>
                  </a:moveTo>
                  <a:cubicBezTo>
                    <a:pt x="2" y="1"/>
                    <a:pt x="2" y="1"/>
                    <a:pt x="2" y="1"/>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grpSp>
      <p:grpSp>
        <p:nvGrpSpPr>
          <p:cNvPr id="100" name="Group 107"/>
          <p:cNvGrpSpPr/>
          <p:nvPr/>
        </p:nvGrpSpPr>
        <p:grpSpPr>
          <a:xfrm>
            <a:off x="5734522" y="3901551"/>
            <a:ext cx="509806" cy="510230"/>
            <a:chOff x="7839075" y="1611313"/>
            <a:chExt cx="896938" cy="901700"/>
          </a:xfrm>
          <a:solidFill>
            <a:srgbClr val="00AEEF"/>
          </a:solidFill>
        </p:grpSpPr>
        <p:sp>
          <p:nvSpPr>
            <p:cNvPr id="101" name="Freeform 73"/>
            <p:cNvSpPr>
              <a:spLocks noEditPoints="1"/>
            </p:cNvSpPr>
            <p:nvPr/>
          </p:nvSpPr>
          <p:spPr bwMode="auto">
            <a:xfrm>
              <a:off x="7839075" y="1611313"/>
              <a:ext cx="896938" cy="901700"/>
            </a:xfrm>
            <a:custGeom>
              <a:cxnLst>
                <a:cxn ang="0">
                  <a:pos x="289" y="212"/>
                </a:cxn>
                <a:cxn ang="0">
                  <a:pos x="105" y="28"/>
                </a:cxn>
                <a:cxn ang="0">
                  <a:pos x="111" y="22"/>
                </a:cxn>
                <a:cxn ang="0">
                  <a:pos x="89" y="0"/>
                </a:cxn>
                <a:cxn ang="0">
                  <a:pos x="0" y="89"/>
                </a:cxn>
                <a:cxn ang="0">
                  <a:pos x="22" y="111"/>
                </a:cxn>
                <a:cxn ang="0">
                  <a:pos x="28" y="105"/>
                </a:cxn>
                <a:cxn ang="0">
                  <a:pos x="212" y="290"/>
                </a:cxn>
                <a:cxn ang="0">
                  <a:pos x="289" y="290"/>
                </a:cxn>
                <a:cxn ang="0">
                  <a:pos x="289" y="212"/>
                </a:cxn>
                <a:cxn ang="0">
                  <a:pos x="273" y="273"/>
                </a:cxn>
                <a:cxn ang="0">
                  <a:pos x="226" y="273"/>
                </a:cxn>
                <a:cxn ang="0">
                  <a:pos x="52" y="99"/>
                </a:cxn>
                <a:cxn ang="0">
                  <a:pos x="99" y="52"/>
                </a:cxn>
                <a:cxn ang="0">
                  <a:pos x="273" y="226"/>
                </a:cxn>
                <a:cxn ang="0">
                  <a:pos x="273" y="273"/>
                </a:cxn>
                <a:cxn ang="0">
                  <a:pos x="273" y="273"/>
                </a:cxn>
                <a:cxn ang="0">
                  <a:pos x="273" y="273"/>
                </a:cxn>
              </a:cxnLst>
              <a:rect b="b" l="0" r="r" t="0"/>
              <a:pathLst>
                <a:path h="311" w="310">
                  <a:moveTo>
                    <a:pt x="289" y="212"/>
                  </a:moveTo>
                  <a:cubicBezTo>
                    <a:pt x="105" y="28"/>
                    <a:pt x="105" y="28"/>
                    <a:pt x="105" y="28"/>
                  </a:cubicBezTo>
                  <a:cubicBezTo>
                    <a:pt x="111" y="22"/>
                    <a:pt x="111" y="22"/>
                    <a:pt x="111" y="22"/>
                  </a:cubicBezTo>
                  <a:cubicBezTo>
                    <a:pt x="89" y="0"/>
                    <a:pt x="89" y="0"/>
                    <a:pt x="89" y="0"/>
                  </a:cubicBezTo>
                  <a:cubicBezTo>
                    <a:pt x="0" y="89"/>
                    <a:pt x="0" y="89"/>
                    <a:pt x="0" y="89"/>
                  </a:cubicBezTo>
                  <a:cubicBezTo>
                    <a:pt x="22" y="111"/>
                    <a:pt x="22" y="111"/>
                    <a:pt x="22" y="111"/>
                  </a:cubicBezTo>
                  <a:cubicBezTo>
                    <a:pt x="28" y="105"/>
                    <a:pt x="28" y="105"/>
                    <a:pt x="28" y="105"/>
                  </a:cubicBezTo>
                  <a:cubicBezTo>
                    <a:pt x="212" y="290"/>
                    <a:pt x="212" y="290"/>
                    <a:pt x="212" y="290"/>
                  </a:cubicBezTo>
                  <a:cubicBezTo>
                    <a:pt x="233" y="311"/>
                    <a:pt x="268" y="311"/>
                    <a:pt x="289" y="290"/>
                  </a:cubicBezTo>
                  <a:cubicBezTo>
                    <a:pt x="310" y="268"/>
                    <a:pt x="310" y="234"/>
                    <a:pt x="289" y="212"/>
                  </a:cubicBezTo>
                  <a:close/>
                  <a:moveTo>
                    <a:pt x="273" y="273"/>
                  </a:moveTo>
                  <a:cubicBezTo>
                    <a:pt x="260" y="286"/>
                    <a:pt x="239" y="286"/>
                    <a:pt x="226" y="273"/>
                  </a:cubicBezTo>
                  <a:cubicBezTo>
                    <a:pt x="52" y="99"/>
                    <a:pt x="52" y="99"/>
                    <a:pt x="52" y="99"/>
                  </a:cubicBezTo>
                  <a:cubicBezTo>
                    <a:pt x="99" y="52"/>
                    <a:pt x="99" y="52"/>
                    <a:pt x="99" y="52"/>
                  </a:cubicBezTo>
                  <a:cubicBezTo>
                    <a:pt x="273" y="226"/>
                    <a:pt x="273" y="226"/>
                    <a:pt x="273" y="226"/>
                  </a:cubicBezTo>
                  <a:cubicBezTo>
                    <a:pt x="286" y="239"/>
                    <a:pt x="286" y="260"/>
                    <a:pt x="273" y="273"/>
                  </a:cubicBezTo>
                  <a:close/>
                  <a:moveTo>
                    <a:pt x="273" y="273"/>
                  </a:moveTo>
                  <a:cubicBezTo>
                    <a:pt x="273" y="273"/>
                    <a:pt x="273" y="273"/>
                    <a:pt x="273" y="273"/>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sp>
          <p:nvSpPr>
            <p:cNvPr id="102" name="Freeform 74"/>
            <p:cNvSpPr>
              <a:spLocks noEditPoints="1"/>
            </p:cNvSpPr>
            <p:nvPr/>
          </p:nvSpPr>
          <p:spPr bwMode="auto">
            <a:xfrm>
              <a:off x="8175625" y="1993900"/>
              <a:ext cx="447675" cy="403225"/>
            </a:xfrm>
            <a:custGeom>
              <a:cxnLst>
                <a:cxn ang="0">
                  <a:pos x="56" y="13"/>
                </a:cxn>
                <a:cxn ang="0">
                  <a:pos x="31" y="9"/>
                </a:cxn>
                <a:cxn ang="0">
                  <a:pos x="0" y="12"/>
                </a:cxn>
                <a:cxn ang="0">
                  <a:pos x="120" y="131"/>
                </a:cxn>
                <a:cxn ang="0">
                  <a:pos x="147" y="131"/>
                </a:cxn>
                <a:cxn ang="0">
                  <a:pos x="147" y="104"/>
                </a:cxn>
                <a:cxn ang="0">
                  <a:pos x="56" y="13"/>
                </a:cxn>
                <a:cxn ang="0">
                  <a:pos x="56" y="13"/>
                </a:cxn>
                <a:cxn ang="0">
                  <a:pos x="56" y="13"/>
                </a:cxn>
              </a:cxnLst>
              <a:rect b="b" l="0" r="r" t="0"/>
              <a:pathLst>
                <a:path h="139" w="155">
                  <a:moveTo>
                    <a:pt x="56" y="13"/>
                  </a:moveTo>
                  <a:cubicBezTo>
                    <a:pt x="56" y="13"/>
                    <a:pt x="42" y="0"/>
                    <a:pt x="31" y="9"/>
                  </a:cubicBezTo>
                  <a:cubicBezTo>
                    <a:pt x="19" y="18"/>
                    <a:pt x="0" y="12"/>
                    <a:pt x="0" y="12"/>
                  </a:cubicBezTo>
                  <a:cubicBezTo>
                    <a:pt x="120" y="131"/>
                    <a:pt x="120" y="131"/>
                    <a:pt x="120" y="131"/>
                  </a:cubicBezTo>
                  <a:cubicBezTo>
                    <a:pt x="127" y="139"/>
                    <a:pt x="139" y="139"/>
                    <a:pt x="147" y="131"/>
                  </a:cubicBezTo>
                  <a:cubicBezTo>
                    <a:pt x="155" y="124"/>
                    <a:pt x="155" y="111"/>
                    <a:pt x="147" y="104"/>
                  </a:cubicBezTo>
                  <a:lnTo>
                    <a:pt x="56" y="13"/>
                  </a:lnTo>
                  <a:close/>
                  <a:moveTo>
                    <a:pt x="56" y="13"/>
                  </a:moveTo>
                  <a:cubicBezTo>
                    <a:pt x="56" y="13"/>
                    <a:pt x="56" y="13"/>
                    <a:pt x="56" y="13"/>
                  </a:cubicBezTo>
                </a:path>
              </a:pathLst>
            </a:custGeom>
            <a:grpFill/>
            <a:ln w="9525">
              <a:noFill/>
              <a:round/>
            </a:ln>
          </p:spPr>
          <p:txBody>
            <a:bodyPr bIns="49615" lIns="99229" rIns="99229" tIns="49615"/>
            <a:lstStyle/>
            <a:p>
              <a:pPr eaLnBrk="1" hangingPunct="1">
                <a:lnSpc>
                  <a:spcPct val="120000"/>
                </a:lnSpc>
                <a:defRPr/>
              </a:pPr>
              <a:endParaRPr lang="en-US" noProof="1" sz="1700">
                <a:latin charset="0" pitchFamily="34" typeface="Arial"/>
                <a:ea charset="-122" panose="020b0503020204020204" pitchFamily="34" typeface="微软雅黑"/>
                <a:cs typeface="+mn-ea"/>
                <a:sym charset="0" pitchFamily="34" typeface="Arial"/>
              </a:endParaRPr>
            </a:p>
          </p:txBody>
        </p:sp>
      </p:grpSp>
      <p:sp>
        <p:nvSpPr>
          <p:cNvPr id="103" name="平行四边形 102"/>
          <p:cNvSpPr/>
          <p:nvPr/>
        </p:nvSpPr>
        <p:spPr>
          <a:xfrm flipV="1">
            <a:off x="-1475936" y="431982"/>
            <a:ext cx="2844237"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平行四边形 103"/>
          <p:cNvSpPr/>
          <p:nvPr/>
        </p:nvSpPr>
        <p:spPr>
          <a:xfrm flipV="1">
            <a:off x="1332298" y="431982"/>
            <a:ext cx="864072" cy="72006"/>
          </a:xfrm>
          <a:prstGeom prst="parallelogram">
            <a:avLst>
              <a:gd fmla="val 220818" name="adj"/>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平行四边形 104"/>
          <p:cNvSpPr/>
          <p:nvPr/>
        </p:nvSpPr>
        <p:spPr>
          <a:xfrm flipV="1">
            <a:off x="2196370" y="431982"/>
            <a:ext cx="648054" cy="72005"/>
          </a:xfrm>
          <a:prstGeom prst="parallelogram">
            <a:avLst>
              <a:gd fmla="val 220818" name="adj"/>
            </a:avLst>
          </a:prstGeom>
          <a:solidFill>
            <a:srgbClr val="1442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平行四边形 105"/>
          <p:cNvSpPr/>
          <p:nvPr/>
        </p:nvSpPr>
        <p:spPr>
          <a:xfrm flipV="1">
            <a:off x="2844424" y="431980"/>
            <a:ext cx="360030" cy="72005"/>
          </a:xfrm>
          <a:prstGeom prst="parallelogram">
            <a:avLst>
              <a:gd fmla="val 220818" name="adj"/>
            </a:avLst>
          </a:prstGeom>
          <a:solidFill>
            <a:srgbClr val="133E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7" name="直接连接符 106"/>
          <p:cNvCxnSpPr/>
          <p:nvPr/>
        </p:nvCxnSpPr>
        <p:spPr>
          <a:xfrm>
            <a:off x="-395846" y="575994"/>
            <a:ext cx="7776648" cy="0"/>
          </a:xfrm>
          <a:prstGeom prst="line">
            <a:avLst/>
          </a:prstGeom>
          <a:ln>
            <a:gradFill flip="none" rotWithShape="1">
              <a:gsLst>
                <a:gs pos="0">
                  <a:srgbClr val="14427A"/>
                </a:gs>
                <a:gs pos="49000">
                  <a:srgbClr val="041830"/>
                </a:gs>
              </a:gsLst>
              <a:lin ang="0" scaled="1"/>
            </a:gradFill>
          </a:ln>
        </p:spPr>
        <p:style>
          <a:lnRef idx="1">
            <a:schemeClr val="accent1"/>
          </a:lnRef>
          <a:fillRef idx="0">
            <a:schemeClr val="accent1"/>
          </a:fillRef>
          <a:effectRef idx="0">
            <a:schemeClr val="accent1"/>
          </a:effectRef>
          <a:fontRef idx="minor">
            <a:schemeClr val="tx1"/>
          </a:fontRef>
        </p:style>
      </p:cxnSp>
      <p:sp>
        <p:nvSpPr>
          <p:cNvPr id="108" name="TextBox 10"/>
          <p:cNvSpPr txBox="1"/>
          <p:nvPr/>
        </p:nvSpPr>
        <p:spPr>
          <a:xfrm>
            <a:off x="324214" y="71952"/>
            <a:ext cx="1516380" cy="274320"/>
          </a:xfrm>
          <a:prstGeom prst="rect">
            <a:avLst/>
          </a:prstGeom>
          <a:noFill/>
        </p:spPr>
        <p:txBody>
          <a:bodyPr rtlCol="0" wrap="none">
            <a:spAutoFit/>
          </a:bodyPr>
          <a:lstStyle/>
          <a:p>
            <a:r>
              <a:rPr altLang="en-US" lang="zh-CN" spc="300" sz="1200">
                <a:solidFill>
                  <a:srgbClr val="0070C0"/>
                </a:solidFill>
                <a:latin charset="-122" panose="02010600030101010101" pitchFamily="2" typeface="黑体"/>
                <a:ea charset="-122" panose="02010600030101010101" pitchFamily="2" typeface="黑体"/>
              </a:rPr>
              <a:t>请在此添加标题</a:t>
            </a:r>
          </a:p>
        </p:txBody>
      </p:sp>
      <p:grpSp>
        <p:nvGrpSpPr>
          <p:cNvPr id="109" name="Group 7"/>
          <p:cNvGrpSpPr/>
          <p:nvPr/>
        </p:nvGrpSpPr>
        <p:grpSpPr>
          <a:xfrm>
            <a:off x="180202" y="181952"/>
            <a:ext cx="216018" cy="113981"/>
            <a:chExt cx="1041399" cy="549275"/>
          </a:xfrm>
          <a:solidFill>
            <a:srgbClr val="133E73"/>
          </a:solidFill>
        </p:grpSpPr>
        <p:sp>
          <p:nvSpPr>
            <p:cNvPr id="110" name="Freeform 16"/>
            <p:cNvSpPr/>
            <p:nvPr/>
          </p:nvSpPr>
          <p:spPr bwMode="auto">
            <a:xfrm>
              <a:off x="0" y="0"/>
              <a:ext cx="361950" cy="549275"/>
            </a:xfrm>
            <a:custGeom>
              <a:gdLst>
                <a:gd fmla="*/ 4 w 400" name="T0"/>
                <a:gd fmla="*/ 92 h 608" name="T1"/>
                <a:gd fmla="*/ 96 w 400" name="T2"/>
                <a:gd fmla="*/ 0 h 608" name="T3"/>
                <a:gd fmla="*/ 400 w 400" name="T4"/>
                <a:gd fmla="*/ 304 h 608" name="T5"/>
                <a:gd fmla="*/ 96 w 400" name="T6"/>
                <a:gd fmla="*/ 608 h 608" name="T7"/>
                <a:gd fmla="*/ 0 w 400" name="T8"/>
                <a:gd fmla="*/ 512 h 608" name="T9"/>
                <a:gd fmla="*/ 212 w 400" name="T10"/>
                <a:gd fmla="*/ 300 h 608" name="T11"/>
                <a:gd fmla="*/ 4 w 400"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400">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1" name="Freeform 17"/>
            <p:cNvSpPr/>
            <p:nvPr/>
          </p:nvSpPr>
          <p:spPr bwMode="auto">
            <a:xfrm>
              <a:off x="338137" y="0"/>
              <a:ext cx="360362" cy="549275"/>
            </a:xfrm>
            <a:custGeom>
              <a:gdLst>
                <a:gd fmla="*/ 4 w 399" name="T0"/>
                <a:gd fmla="*/ 92 h 608" name="T1"/>
                <a:gd fmla="*/ 96 w 399" name="T2"/>
                <a:gd fmla="*/ 0 h 608" name="T3"/>
                <a:gd fmla="*/ 399 w 399" name="T4"/>
                <a:gd fmla="*/ 304 h 608" name="T5"/>
                <a:gd fmla="*/ 96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2" name="Freeform 18"/>
            <p:cNvSpPr/>
            <p:nvPr/>
          </p:nvSpPr>
          <p:spPr bwMode="auto">
            <a:xfrm>
              <a:off x="681037" y="0"/>
              <a:ext cx="360362" cy="549275"/>
            </a:xfrm>
            <a:custGeom>
              <a:gdLst>
                <a:gd fmla="*/ 4 w 399" name="T0"/>
                <a:gd fmla="*/ 92 h 608" name="T1"/>
                <a:gd fmla="*/ 95 w 399" name="T2"/>
                <a:gd fmla="*/ 0 h 608" name="T3"/>
                <a:gd fmla="*/ 399 w 399" name="T4"/>
                <a:gd fmla="*/ 304 h 608" name="T5"/>
                <a:gd fmla="*/ 95 w 399" name="T6"/>
                <a:gd fmla="*/ 608 h 608" name="T7"/>
                <a:gd fmla="*/ 0 w 399" name="T8"/>
                <a:gd fmla="*/ 512 h 608" name="T9"/>
                <a:gd fmla="*/ 212 w 399" name="T10"/>
                <a:gd fmla="*/ 300 h 608" name="T11"/>
                <a:gd fmla="*/ 4 w 399" name="T12"/>
                <a:gd fmla="*/ 92 h 608" name="T13"/>
              </a:gdLst>
              <a:cxnLst>
                <a:cxn ang="0">
                  <a:pos x="T0" y="T1"/>
                </a:cxn>
                <a:cxn ang="0">
                  <a:pos x="T2" y="T3"/>
                </a:cxn>
                <a:cxn ang="0">
                  <a:pos x="T4" y="T5"/>
                </a:cxn>
                <a:cxn ang="0">
                  <a:pos x="T6" y="T7"/>
                </a:cxn>
                <a:cxn ang="0">
                  <a:pos x="T8" y="T9"/>
                </a:cxn>
                <a:cxn ang="0">
                  <a:pos x="T10" y="T11"/>
                </a:cxn>
                <a:cxn ang="0">
                  <a:pos x="T12" y="T13"/>
                </a:cxn>
              </a:cxnLst>
              <a:rect b="b" l="0" r="r" t="0"/>
              <a:pathLst>
                <a:path h="608" w="399">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spTree>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09"/>
                                        </p:tgtEl>
                                        <p:attrNameLst>
                                          <p:attrName>style.visibility</p:attrName>
                                        </p:attrNameLst>
                                      </p:cBhvr>
                                      <p:to>
                                        <p:strVal val="visible"/>
                                      </p:to>
                                    </p:set>
                                    <p:anim calcmode="lin" valueType="num">
                                      <p:cBhvr additive="base">
                                        <p:cTn dur="500" fill="hold" id="7"/>
                                        <p:tgtEl>
                                          <p:spTgt spid="109"/>
                                        </p:tgtEl>
                                        <p:attrNameLst>
                                          <p:attrName>ppt_x</p:attrName>
                                        </p:attrNameLst>
                                      </p:cBhvr>
                                      <p:tavLst>
                                        <p:tav tm="0">
                                          <p:val>
                                            <p:strVal val="0-#ppt_w/2"/>
                                          </p:val>
                                        </p:tav>
                                        <p:tav tm="100000">
                                          <p:val>
                                            <p:strVal val="#ppt_x"/>
                                          </p:val>
                                        </p:tav>
                                      </p:tavLst>
                                    </p:anim>
                                    <p:anim calcmode="lin" valueType="num">
                                      <p:cBhvr additive="base">
                                        <p:cTn dur="500" fill="hold" id="8"/>
                                        <p:tgtEl>
                                          <p:spTgt spid="10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108"/>
                                        </p:tgtEl>
                                        <p:attrNameLst>
                                          <p:attrName>style.visibility</p:attrName>
                                        </p:attrNameLst>
                                      </p:cBhvr>
                                      <p:to>
                                        <p:strVal val="visible"/>
                                      </p:to>
                                    </p:set>
                                    <p:anim calcmode="lin" valueType="num">
                                      <p:cBhvr>
                                        <p:cTn dur="500" fill="hold" id="12"/>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108"/>
                                        </p:tgtEl>
                                        <p:attrNameLst>
                                          <p:attrName>ppt_y</p:attrName>
                                        </p:attrNameLst>
                                      </p:cBhvr>
                                      <p:tavLst>
                                        <p:tav tm="0">
                                          <p:val>
                                            <p:strVal val="#ppt_y"/>
                                          </p:val>
                                        </p:tav>
                                        <p:tav tm="100000">
                                          <p:val>
                                            <p:strVal val="#ppt_y"/>
                                          </p:val>
                                        </p:tav>
                                      </p:tavLst>
                                    </p:anim>
                                    <p:anim calcmode="lin" valueType="num">
                                      <p:cBhvr>
                                        <p:cTn dur="500" fill="hold" id="14"/>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10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108"/>
                                        </p:tgtEl>
                                      </p:cBhvr>
                                    </p:animEffect>
                                  </p:childTnLst>
                                </p:cTn>
                              </p:par>
                            </p:childTnLst>
                          </p:cTn>
                        </p:par>
                        <p:par>
                          <p:cTn fill="hold" id="17" nodeType="afterGroup">
                            <p:stCondLst>
                              <p:cond delay="1000"/>
                            </p:stCondLst>
                            <p:childTnLst>
                              <p:par>
                                <p:cTn fill="hold" grpId="0" id="18" nodeType="afterEffect" presetClass="emph" presetID="1" presetSubtype="2">
                                  <p:stCondLst>
                                    <p:cond delay="0"/>
                                  </p:stCondLst>
                                  <p:childTnLst>
                                    <p:animClr clrSpc="rgb" dir="cw">
                                      <p:cBhvr>
                                        <p:cTn dur="300" fill="hold" id="19"/>
                                        <p:tgtEl>
                                          <p:spTgt spid="105"/>
                                        </p:tgtEl>
                                        <p:attrNameLst>
                                          <p:attrName>fillcolor</p:attrName>
                                        </p:attrNameLst>
                                      </p:cBhvr>
                                      <p:to>
                                        <a:srgbClr val="00AEEF"/>
                                      </p:to>
                                    </p:animClr>
                                    <p:set>
                                      <p:cBhvr>
                                        <p:cTn dur="300" fill="hold" id="20"/>
                                        <p:tgtEl>
                                          <p:spTgt spid="105"/>
                                        </p:tgtEl>
                                        <p:attrNameLst>
                                          <p:attrName>fill.type</p:attrName>
                                        </p:attrNameLst>
                                      </p:cBhvr>
                                      <p:to>
                                        <p:strVal val="solid"/>
                                      </p:to>
                                    </p:set>
                                    <p:set>
                                      <p:cBhvr>
                                        <p:cTn dur="300" fill="hold" id="21"/>
                                        <p:tgtEl>
                                          <p:spTgt spid="105"/>
                                        </p:tgtEl>
                                        <p:attrNameLst>
                                          <p:attrName>fill.on</p:attrName>
                                        </p:attrNameLst>
                                      </p:cBhvr>
                                      <p:to>
                                        <p:strVal val="true"/>
                                      </p:to>
                                    </p:set>
                                  </p:childTnLst>
                                </p:cTn>
                              </p:par>
                            </p:childTnLst>
                          </p:cTn>
                        </p:par>
                        <p:par>
                          <p:cTn fill="hold" id="22" nodeType="afterGroup">
                            <p:stCondLst>
                              <p:cond delay="1300"/>
                            </p:stCondLst>
                            <p:childTnLst>
                              <p:par>
                                <p:cTn accel="50000" decel="50000" fill="hold" grpId="0" id="23" nodeType="afterEffect" presetClass="entr" presetID="2" presetSubtype="4">
                                  <p:stCondLst>
                                    <p:cond delay="0"/>
                                  </p:stCondLst>
                                  <p:childTnLst>
                                    <p:set>
                                      <p:cBhvr>
                                        <p:cTn dur="1" fill="hold" id="24">
                                          <p:stCondLst>
                                            <p:cond delay="0"/>
                                          </p:stCondLst>
                                        </p:cTn>
                                        <p:tgtEl>
                                          <p:spTgt spid="41"/>
                                        </p:tgtEl>
                                        <p:attrNameLst>
                                          <p:attrName>style.visibility</p:attrName>
                                        </p:attrNameLst>
                                      </p:cBhvr>
                                      <p:to>
                                        <p:strVal val="visible"/>
                                      </p:to>
                                    </p:set>
                                    <p:anim calcmode="lin" valueType="num">
                                      <p:cBhvr>
                                        <p:cTn dur="500" fill="hold" id="25"/>
                                        <p:tgtEl>
                                          <p:spTgt spid="41"/>
                                        </p:tgtEl>
                                        <p:attrNameLst>
                                          <p:attrName>ppt_x</p:attrName>
                                        </p:attrNameLst>
                                      </p:cBhvr>
                                      <p:tavLst>
                                        <p:tav tm="0">
                                          <p:val>
                                            <p:strVal val="#ppt_x"/>
                                          </p:val>
                                        </p:tav>
                                        <p:tav tm="100000">
                                          <p:val>
                                            <p:strVal val="#ppt_x"/>
                                          </p:val>
                                        </p:tav>
                                      </p:tavLst>
                                    </p:anim>
                                    <p:anim calcmode="lin" valueType="num">
                                      <p:cBhvr>
                                        <p:cTn dur="500" fill="hold" id="26"/>
                                        <p:tgtEl>
                                          <p:spTgt spid="41"/>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800"/>
                            </p:stCondLst>
                            <p:childTnLst>
                              <p:par>
                                <p:cTn fill="hold" id="28" nodeType="afterEffect" presetClass="entr" presetID="53" presetSubtype="0">
                                  <p:stCondLst>
                                    <p:cond delay="0"/>
                                  </p:stCondLst>
                                  <p:childTnLst>
                                    <p:set>
                                      <p:cBhvr>
                                        <p:cTn dur="1" fill="hold" id="29">
                                          <p:stCondLst>
                                            <p:cond delay="0"/>
                                          </p:stCondLst>
                                        </p:cTn>
                                        <p:tgtEl>
                                          <p:spTgt spid="45"/>
                                        </p:tgtEl>
                                        <p:attrNameLst>
                                          <p:attrName>style.visibility</p:attrName>
                                        </p:attrNameLst>
                                      </p:cBhvr>
                                      <p:to>
                                        <p:strVal val="visible"/>
                                      </p:to>
                                    </p:set>
                                    <p:anim calcmode="lin" valueType="num">
                                      <p:cBhvr>
                                        <p:cTn dur="500" fill="hold" id="30"/>
                                        <p:tgtEl>
                                          <p:spTgt spid="45"/>
                                        </p:tgtEl>
                                        <p:attrNameLst>
                                          <p:attrName>ppt_w</p:attrName>
                                        </p:attrNameLst>
                                      </p:cBhvr>
                                      <p:tavLst>
                                        <p:tav tm="0">
                                          <p:val>
                                            <p:fltVal val="0"/>
                                          </p:val>
                                        </p:tav>
                                        <p:tav tm="100000">
                                          <p:val>
                                            <p:strVal val="#ppt_w"/>
                                          </p:val>
                                        </p:tav>
                                      </p:tavLst>
                                    </p:anim>
                                    <p:anim calcmode="lin" valueType="num">
                                      <p:cBhvr>
                                        <p:cTn dur="500" fill="hold" id="31"/>
                                        <p:tgtEl>
                                          <p:spTgt spid="45"/>
                                        </p:tgtEl>
                                        <p:attrNameLst>
                                          <p:attrName>ppt_h</p:attrName>
                                        </p:attrNameLst>
                                      </p:cBhvr>
                                      <p:tavLst>
                                        <p:tav tm="0">
                                          <p:val>
                                            <p:fltVal val="0"/>
                                          </p:val>
                                        </p:tav>
                                        <p:tav tm="100000">
                                          <p:val>
                                            <p:strVal val="#ppt_h"/>
                                          </p:val>
                                        </p:tav>
                                      </p:tavLst>
                                    </p:anim>
                                    <p:animEffect filter="fade" transition="in">
                                      <p:cBhvr>
                                        <p:cTn dur="500" id="32"/>
                                        <p:tgtEl>
                                          <p:spTgt spid="45"/>
                                        </p:tgtEl>
                                      </p:cBhvr>
                                    </p:animEffect>
                                  </p:childTnLst>
                                </p:cTn>
                              </p:par>
                              <p:par>
                                <p:cTn accel="50000" decel="50000" fill="hold" id="33" nodeType="withEffect" presetClass="entr" presetID="2" presetSubtype="2">
                                  <p:stCondLst>
                                    <p:cond delay="0"/>
                                  </p:stCondLst>
                                  <p:childTnLst>
                                    <p:set>
                                      <p:cBhvr>
                                        <p:cTn dur="1" fill="hold" id="34">
                                          <p:stCondLst>
                                            <p:cond delay="0"/>
                                          </p:stCondLst>
                                        </p:cTn>
                                        <p:tgtEl>
                                          <p:spTgt spid="63"/>
                                        </p:tgtEl>
                                        <p:attrNameLst>
                                          <p:attrName>style.visibility</p:attrName>
                                        </p:attrNameLst>
                                      </p:cBhvr>
                                      <p:to>
                                        <p:strVal val="visible"/>
                                      </p:to>
                                    </p:set>
                                    <p:anim calcmode="lin" valueType="num">
                                      <p:cBhvr>
                                        <p:cTn dur="500" fill="hold" id="35"/>
                                        <p:tgtEl>
                                          <p:spTgt spid="63"/>
                                        </p:tgtEl>
                                        <p:attrNameLst>
                                          <p:attrName>ppt_x</p:attrName>
                                        </p:attrNameLst>
                                      </p:cBhvr>
                                      <p:tavLst>
                                        <p:tav tm="0">
                                          <p:val>
                                            <p:strVal val="1+#ppt_w/2"/>
                                          </p:val>
                                        </p:tav>
                                        <p:tav tm="100000">
                                          <p:val>
                                            <p:strVal val="#ppt_x"/>
                                          </p:val>
                                        </p:tav>
                                      </p:tavLst>
                                    </p:anim>
                                    <p:anim calcmode="lin" valueType="num">
                                      <p:cBhvr>
                                        <p:cTn dur="500" fill="hold" id="36"/>
                                        <p:tgtEl>
                                          <p:spTgt spid="63"/>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2300"/>
                            </p:stCondLst>
                            <p:childTnLst>
                              <p:par>
                                <p:cTn accel="50000" decel="50000" fill="hold" grpId="0" id="38" nodeType="afterEffect" presetClass="entr" presetID="2" presetSubtype="4">
                                  <p:stCondLst>
                                    <p:cond delay="0"/>
                                  </p:stCondLst>
                                  <p:childTnLst>
                                    <p:set>
                                      <p:cBhvr>
                                        <p:cTn dur="1" fill="hold" id="39">
                                          <p:stCondLst>
                                            <p:cond delay="0"/>
                                          </p:stCondLst>
                                        </p:cTn>
                                        <p:tgtEl>
                                          <p:spTgt spid="42"/>
                                        </p:tgtEl>
                                        <p:attrNameLst>
                                          <p:attrName>style.visibility</p:attrName>
                                        </p:attrNameLst>
                                      </p:cBhvr>
                                      <p:to>
                                        <p:strVal val="visible"/>
                                      </p:to>
                                    </p:set>
                                    <p:anim calcmode="lin" valueType="num">
                                      <p:cBhvr>
                                        <p:cTn dur="500" fill="hold" id="40"/>
                                        <p:tgtEl>
                                          <p:spTgt spid="42"/>
                                        </p:tgtEl>
                                        <p:attrNameLst>
                                          <p:attrName>ppt_x</p:attrName>
                                        </p:attrNameLst>
                                      </p:cBhvr>
                                      <p:tavLst>
                                        <p:tav tm="0">
                                          <p:val>
                                            <p:strVal val="#ppt_x"/>
                                          </p:val>
                                        </p:tav>
                                        <p:tav tm="100000">
                                          <p:val>
                                            <p:strVal val="#ppt_x"/>
                                          </p:val>
                                        </p:tav>
                                      </p:tavLst>
                                    </p:anim>
                                    <p:anim calcmode="lin" valueType="num">
                                      <p:cBhvr>
                                        <p:cTn dur="500" fill="hold" id="41"/>
                                        <p:tgtEl>
                                          <p:spTgt spid="42"/>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2800"/>
                            </p:stCondLst>
                            <p:childTnLst>
                              <p:par>
                                <p:cTn fill="hold" grpId="0" id="43" nodeType="afterEffect" presetClass="entr" presetID="53" presetSubtype="0">
                                  <p:stCondLst>
                                    <p:cond delay="0"/>
                                  </p:stCondLst>
                                  <p:childTnLst>
                                    <p:set>
                                      <p:cBhvr>
                                        <p:cTn dur="1" fill="hold" id="44">
                                          <p:stCondLst>
                                            <p:cond delay="0"/>
                                          </p:stCondLst>
                                        </p:cTn>
                                        <p:tgtEl>
                                          <p:spTgt spid="44"/>
                                        </p:tgtEl>
                                        <p:attrNameLst>
                                          <p:attrName>style.visibility</p:attrName>
                                        </p:attrNameLst>
                                      </p:cBhvr>
                                      <p:to>
                                        <p:strVal val="visible"/>
                                      </p:to>
                                    </p:set>
                                    <p:anim calcmode="lin" valueType="num">
                                      <p:cBhvr>
                                        <p:cTn dur="500" fill="hold" id="45"/>
                                        <p:tgtEl>
                                          <p:spTgt spid="44"/>
                                        </p:tgtEl>
                                        <p:attrNameLst>
                                          <p:attrName>ppt_w</p:attrName>
                                        </p:attrNameLst>
                                      </p:cBhvr>
                                      <p:tavLst>
                                        <p:tav tm="0">
                                          <p:val>
                                            <p:fltVal val="0"/>
                                          </p:val>
                                        </p:tav>
                                        <p:tav tm="100000">
                                          <p:val>
                                            <p:strVal val="#ppt_w"/>
                                          </p:val>
                                        </p:tav>
                                      </p:tavLst>
                                    </p:anim>
                                    <p:anim calcmode="lin" valueType="num">
                                      <p:cBhvr>
                                        <p:cTn dur="500" fill="hold" id="46"/>
                                        <p:tgtEl>
                                          <p:spTgt spid="44"/>
                                        </p:tgtEl>
                                        <p:attrNameLst>
                                          <p:attrName>ppt_h</p:attrName>
                                        </p:attrNameLst>
                                      </p:cBhvr>
                                      <p:tavLst>
                                        <p:tav tm="0">
                                          <p:val>
                                            <p:fltVal val="0"/>
                                          </p:val>
                                        </p:tav>
                                        <p:tav tm="100000">
                                          <p:val>
                                            <p:strVal val="#ppt_h"/>
                                          </p:val>
                                        </p:tav>
                                      </p:tavLst>
                                    </p:anim>
                                    <p:animEffect filter="fade" transition="in">
                                      <p:cBhvr>
                                        <p:cTn dur="500" id="47"/>
                                        <p:tgtEl>
                                          <p:spTgt spid="44"/>
                                        </p:tgtEl>
                                      </p:cBhvr>
                                    </p:animEffect>
                                  </p:childTnLst>
                                </p:cTn>
                              </p:par>
                              <p:par>
                                <p:cTn accel="50000" decel="50000" fill="hold" id="48" nodeType="withEffect" presetClass="entr" presetID="2" presetSubtype="2">
                                  <p:stCondLst>
                                    <p:cond delay="0"/>
                                  </p:stCondLst>
                                  <p:childTnLst>
                                    <p:set>
                                      <p:cBhvr>
                                        <p:cTn dur="1" fill="hold" id="49">
                                          <p:stCondLst>
                                            <p:cond delay="0"/>
                                          </p:stCondLst>
                                        </p:cTn>
                                        <p:tgtEl>
                                          <p:spTgt spid="66"/>
                                        </p:tgtEl>
                                        <p:attrNameLst>
                                          <p:attrName>style.visibility</p:attrName>
                                        </p:attrNameLst>
                                      </p:cBhvr>
                                      <p:to>
                                        <p:strVal val="visible"/>
                                      </p:to>
                                    </p:set>
                                    <p:anim calcmode="lin" valueType="num">
                                      <p:cBhvr>
                                        <p:cTn dur="500" fill="hold" id="50"/>
                                        <p:tgtEl>
                                          <p:spTgt spid="66"/>
                                        </p:tgtEl>
                                        <p:attrNameLst>
                                          <p:attrName>ppt_x</p:attrName>
                                        </p:attrNameLst>
                                      </p:cBhvr>
                                      <p:tavLst>
                                        <p:tav tm="0">
                                          <p:val>
                                            <p:strVal val="1+#ppt_w/2"/>
                                          </p:val>
                                        </p:tav>
                                        <p:tav tm="100000">
                                          <p:val>
                                            <p:strVal val="#ppt_x"/>
                                          </p:val>
                                        </p:tav>
                                      </p:tavLst>
                                    </p:anim>
                                    <p:anim calcmode="lin" valueType="num">
                                      <p:cBhvr>
                                        <p:cTn dur="500" fill="hold" id="51"/>
                                        <p:tgtEl>
                                          <p:spTgt spid="66"/>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3300"/>
                            </p:stCondLst>
                            <p:childTnLst>
                              <p:par>
                                <p:cTn accel="50000" decel="50000" fill="hold" grpId="0" id="53" nodeType="afterEffect" presetClass="entr" presetID="2" presetSubtype="4">
                                  <p:stCondLst>
                                    <p:cond delay="0"/>
                                  </p:stCondLst>
                                  <p:childTnLst>
                                    <p:set>
                                      <p:cBhvr>
                                        <p:cTn dur="1" fill="hold" id="54">
                                          <p:stCondLst>
                                            <p:cond delay="0"/>
                                          </p:stCondLst>
                                        </p:cTn>
                                        <p:tgtEl>
                                          <p:spTgt spid="43"/>
                                        </p:tgtEl>
                                        <p:attrNameLst>
                                          <p:attrName>style.visibility</p:attrName>
                                        </p:attrNameLst>
                                      </p:cBhvr>
                                      <p:to>
                                        <p:strVal val="visible"/>
                                      </p:to>
                                    </p:set>
                                    <p:anim calcmode="lin" valueType="num">
                                      <p:cBhvr>
                                        <p:cTn dur="500" fill="hold" id="55"/>
                                        <p:tgtEl>
                                          <p:spTgt spid="43"/>
                                        </p:tgtEl>
                                        <p:attrNameLst>
                                          <p:attrName>ppt_x</p:attrName>
                                        </p:attrNameLst>
                                      </p:cBhvr>
                                      <p:tavLst>
                                        <p:tav tm="0">
                                          <p:val>
                                            <p:strVal val="#ppt_x"/>
                                          </p:val>
                                        </p:tav>
                                        <p:tav tm="100000">
                                          <p:val>
                                            <p:strVal val="#ppt_x"/>
                                          </p:val>
                                        </p:tav>
                                      </p:tavLst>
                                    </p:anim>
                                    <p:anim calcmode="lin" valueType="num">
                                      <p:cBhvr>
                                        <p:cTn dur="500" fill="hold" id="56"/>
                                        <p:tgtEl>
                                          <p:spTgt spid="43"/>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3800"/>
                            </p:stCondLst>
                            <p:childTnLst>
                              <p:par>
                                <p:cTn fill="hold" id="58" nodeType="afterEffect" presetClass="entr" presetID="53" presetSubtype="0">
                                  <p:stCondLst>
                                    <p:cond delay="0"/>
                                  </p:stCondLst>
                                  <p:childTnLst>
                                    <p:set>
                                      <p:cBhvr>
                                        <p:cTn dur="1" fill="hold" id="59">
                                          <p:stCondLst>
                                            <p:cond delay="0"/>
                                          </p:stCondLst>
                                        </p:cTn>
                                        <p:tgtEl>
                                          <p:spTgt spid="48"/>
                                        </p:tgtEl>
                                        <p:attrNameLst>
                                          <p:attrName>style.visibility</p:attrName>
                                        </p:attrNameLst>
                                      </p:cBhvr>
                                      <p:to>
                                        <p:strVal val="visible"/>
                                      </p:to>
                                    </p:set>
                                    <p:anim calcmode="lin" valueType="num">
                                      <p:cBhvr>
                                        <p:cTn dur="500" fill="hold" id="60"/>
                                        <p:tgtEl>
                                          <p:spTgt spid="48"/>
                                        </p:tgtEl>
                                        <p:attrNameLst>
                                          <p:attrName>ppt_w</p:attrName>
                                        </p:attrNameLst>
                                      </p:cBhvr>
                                      <p:tavLst>
                                        <p:tav tm="0">
                                          <p:val>
                                            <p:fltVal val="0"/>
                                          </p:val>
                                        </p:tav>
                                        <p:tav tm="100000">
                                          <p:val>
                                            <p:strVal val="#ppt_w"/>
                                          </p:val>
                                        </p:tav>
                                      </p:tavLst>
                                    </p:anim>
                                    <p:anim calcmode="lin" valueType="num">
                                      <p:cBhvr>
                                        <p:cTn dur="500" fill="hold" id="61"/>
                                        <p:tgtEl>
                                          <p:spTgt spid="48"/>
                                        </p:tgtEl>
                                        <p:attrNameLst>
                                          <p:attrName>ppt_h</p:attrName>
                                        </p:attrNameLst>
                                      </p:cBhvr>
                                      <p:tavLst>
                                        <p:tav tm="0">
                                          <p:val>
                                            <p:fltVal val="0"/>
                                          </p:val>
                                        </p:tav>
                                        <p:tav tm="100000">
                                          <p:val>
                                            <p:strVal val="#ppt_h"/>
                                          </p:val>
                                        </p:tav>
                                      </p:tavLst>
                                    </p:anim>
                                    <p:animEffect filter="fade" transition="in">
                                      <p:cBhvr>
                                        <p:cTn dur="500" id="62"/>
                                        <p:tgtEl>
                                          <p:spTgt spid="48"/>
                                        </p:tgtEl>
                                      </p:cBhvr>
                                    </p:animEffect>
                                  </p:childTnLst>
                                </p:cTn>
                              </p:par>
                              <p:par>
                                <p:cTn accel="50000" decel="50000" fill="hold" id="63" nodeType="withEffect" presetClass="entr" presetID="2" presetSubtype="2">
                                  <p:stCondLst>
                                    <p:cond delay="0"/>
                                  </p:stCondLst>
                                  <p:childTnLst>
                                    <p:set>
                                      <p:cBhvr>
                                        <p:cTn dur="1" fill="hold" id="64">
                                          <p:stCondLst>
                                            <p:cond delay="0"/>
                                          </p:stCondLst>
                                        </p:cTn>
                                        <p:tgtEl>
                                          <p:spTgt spid="69"/>
                                        </p:tgtEl>
                                        <p:attrNameLst>
                                          <p:attrName>style.visibility</p:attrName>
                                        </p:attrNameLst>
                                      </p:cBhvr>
                                      <p:to>
                                        <p:strVal val="visible"/>
                                      </p:to>
                                    </p:set>
                                    <p:anim calcmode="lin" valueType="num">
                                      <p:cBhvr>
                                        <p:cTn dur="500" fill="hold" id="65"/>
                                        <p:tgtEl>
                                          <p:spTgt spid="69"/>
                                        </p:tgtEl>
                                        <p:attrNameLst>
                                          <p:attrName>ppt_x</p:attrName>
                                        </p:attrNameLst>
                                      </p:cBhvr>
                                      <p:tavLst>
                                        <p:tav tm="0">
                                          <p:val>
                                            <p:strVal val="1+#ppt_w/2"/>
                                          </p:val>
                                        </p:tav>
                                        <p:tav tm="100000">
                                          <p:val>
                                            <p:strVal val="#ppt_x"/>
                                          </p:val>
                                        </p:tav>
                                      </p:tavLst>
                                    </p:anim>
                                    <p:anim calcmode="lin" valueType="num">
                                      <p:cBhvr>
                                        <p:cTn dur="500" fill="hold" id="66"/>
                                        <p:tgtEl>
                                          <p:spTgt spid="69"/>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4300"/>
                            </p:stCondLst>
                            <p:childTnLst>
                              <p:par>
                                <p:cTn accel="50000" decel="50000" fill="hold" grpId="0" id="68" nodeType="afterEffect" presetClass="entr" presetID="2" presetSubtype="4">
                                  <p:stCondLst>
                                    <p:cond delay="0"/>
                                  </p:stCondLst>
                                  <p:childTnLst>
                                    <p:set>
                                      <p:cBhvr>
                                        <p:cTn dur="1" fill="hold" id="69">
                                          <p:stCondLst>
                                            <p:cond delay="0"/>
                                          </p:stCondLst>
                                        </p:cTn>
                                        <p:tgtEl>
                                          <p:spTgt spid="72"/>
                                        </p:tgtEl>
                                        <p:attrNameLst>
                                          <p:attrName>style.visibility</p:attrName>
                                        </p:attrNameLst>
                                      </p:cBhvr>
                                      <p:to>
                                        <p:strVal val="visible"/>
                                      </p:to>
                                    </p:set>
                                    <p:anim calcmode="lin" valueType="num">
                                      <p:cBhvr>
                                        <p:cTn dur="500" fill="hold" id="70"/>
                                        <p:tgtEl>
                                          <p:spTgt spid="72"/>
                                        </p:tgtEl>
                                        <p:attrNameLst>
                                          <p:attrName>ppt_x</p:attrName>
                                        </p:attrNameLst>
                                      </p:cBhvr>
                                      <p:tavLst>
                                        <p:tav tm="0">
                                          <p:val>
                                            <p:strVal val="#ppt_x"/>
                                          </p:val>
                                        </p:tav>
                                        <p:tav tm="100000">
                                          <p:val>
                                            <p:strVal val="#ppt_x"/>
                                          </p:val>
                                        </p:tav>
                                      </p:tavLst>
                                    </p:anim>
                                    <p:anim calcmode="lin" valueType="num">
                                      <p:cBhvr>
                                        <p:cTn dur="500" fill="hold" id="71"/>
                                        <p:tgtEl>
                                          <p:spTgt spid="72"/>
                                        </p:tgtEl>
                                        <p:attrNameLst>
                                          <p:attrName>ppt_y</p:attrName>
                                        </p:attrNameLst>
                                      </p:cBhvr>
                                      <p:tavLst>
                                        <p:tav tm="0">
                                          <p:val>
                                            <p:strVal val="1+#ppt_h/2"/>
                                          </p:val>
                                        </p:tav>
                                        <p:tav tm="100000">
                                          <p:val>
                                            <p:strVal val="#ppt_y"/>
                                          </p:val>
                                        </p:tav>
                                      </p:tavLst>
                                    </p:anim>
                                  </p:childTnLst>
                                </p:cTn>
                              </p:par>
                            </p:childTnLst>
                          </p:cTn>
                        </p:par>
                        <p:par>
                          <p:cTn fill="hold" id="72" nodeType="afterGroup">
                            <p:stCondLst>
                              <p:cond delay="4800"/>
                            </p:stCondLst>
                            <p:childTnLst>
                              <p:par>
                                <p:cTn fill="hold" id="73" nodeType="afterEffect" presetClass="entr" presetID="53" presetSubtype="0">
                                  <p:stCondLst>
                                    <p:cond delay="0"/>
                                  </p:stCondLst>
                                  <p:childTnLst>
                                    <p:set>
                                      <p:cBhvr>
                                        <p:cTn dur="1" fill="hold" id="74">
                                          <p:stCondLst>
                                            <p:cond delay="0"/>
                                          </p:stCondLst>
                                        </p:cTn>
                                        <p:tgtEl>
                                          <p:spTgt spid="84"/>
                                        </p:tgtEl>
                                        <p:attrNameLst>
                                          <p:attrName>style.visibility</p:attrName>
                                        </p:attrNameLst>
                                      </p:cBhvr>
                                      <p:to>
                                        <p:strVal val="visible"/>
                                      </p:to>
                                    </p:set>
                                    <p:anim calcmode="lin" valueType="num">
                                      <p:cBhvr>
                                        <p:cTn dur="500" fill="hold" id="75"/>
                                        <p:tgtEl>
                                          <p:spTgt spid="84"/>
                                        </p:tgtEl>
                                        <p:attrNameLst>
                                          <p:attrName>ppt_w</p:attrName>
                                        </p:attrNameLst>
                                      </p:cBhvr>
                                      <p:tavLst>
                                        <p:tav tm="0">
                                          <p:val>
                                            <p:fltVal val="0"/>
                                          </p:val>
                                        </p:tav>
                                        <p:tav tm="100000">
                                          <p:val>
                                            <p:strVal val="#ppt_w"/>
                                          </p:val>
                                        </p:tav>
                                      </p:tavLst>
                                    </p:anim>
                                    <p:anim calcmode="lin" valueType="num">
                                      <p:cBhvr>
                                        <p:cTn dur="500" fill="hold" id="76"/>
                                        <p:tgtEl>
                                          <p:spTgt spid="84"/>
                                        </p:tgtEl>
                                        <p:attrNameLst>
                                          <p:attrName>ppt_h</p:attrName>
                                        </p:attrNameLst>
                                      </p:cBhvr>
                                      <p:tavLst>
                                        <p:tav tm="0">
                                          <p:val>
                                            <p:fltVal val="0"/>
                                          </p:val>
                                        </p:tav>
                                        <p:tav tm="100000">
                                          <p:val>
                                            <p:strVal val="#ppt_h"/>
                                          </p:val>
                                        </p:tav>
                                      </p:tavLst>
                                    </p:anim>
                                    <p:animEffect filter="fade" transition="in">
                                      <p:cBhvr>
                                        <p:cTn dur="500" id="77"/>
                                        <p:tgtEl>
                                          <p:spTgt spid="84"/>
                                        </p:tgtEl>
                                      </p:cBhvr>
                                    </p:animEffect>
                                  </p:childTnLst>
                                </p:cTn>
                              </p:par>
                              <p:par>
                                <p:cTn accel="50000" decel="50000" fill="hold" id="78" nodeType="withEffect" presetClass="entr" presetID="2" presetSubtype="2">
                                  <p:stCondLst>
                                    <p:cond delay="0"/>
                                  </p:stCondLst>
                                  <p:childTnLst>
                                    <p:set>
                                      <p:cBhvr>
                                        <p:cTn dur="1" fill="hold" id="79">
                                          <p:stCondLst>
                                            <p:cond delay="0"/>
                                          </p:stCondLst>
                                        </p:cTn>
                                        <p:tgtEl>
                                          <p:spTgt spid="75"/>
                                        </p:tgtEl>
                                        <p:attrNameLst>
                                          <p:attrName>style.visibility</p:attrName>
                                        </p:attrNameLst>
                                      </p:cBhvr>
                                      <p:to>
                                        <p:strVal val="visible"/>
                                      </p:to>
                                    </p:set>
                                    <p:anim calcmode="lin" valueType="num">
                                      <p:cBhvr>
                                        <p:cTn dur="500" fill="hold" id="80"/>
                                        <p:tgtEl>
                                          <p:spTgt spid="75"/>
                                        </p:tgtEl>
                                        <p:attrNameLst>
                                          <p:attrName>ppt_x</p:attrName>
                                        </p:attrNameLst>
                                      </p:cBhvr>
                                      <p:tavLst>
                                        <p:tav tm="0">
                                          <p:val>
                                            <p:strVal val="1+#ppt_w/2"/>
                                          </p:val>
                                        </p:tav>
                                        <p:tav tm="100000">
                                          <p:val>
                                            <p:strVal val="#ppt_x"/>
                                          </p:val>
                                        </p:tav>
                                      </p:tavLst>
                                    </p:anim>
                                    <p:anim calcmode="lin" valueType="num">
                                      <p:cBhvr>
                                        <p:cTn dur="500" fill="hold" id="81"/>
                                        <p:tgtEl>
                                          <p:spTgt spid="75"/>
                                        </p:tgtEl>
                                        <p:attrNameLst>
                                          <p:attrName>ppt_y</p:attrName>
                                        </p:attrNameLst>
                                      </p:cBhvr>
                                      <p:tavLst>
                                        <p:tav tm="0">
                                          <p:val>
                                            <p:strVal val="#ppt_y"/>
                                          </p:val>
                                        </p:tav>
                                        <p:tav tm="100000">
                                          <p:val>
                                            <p:strVal val="#ppt_y"/>
                                          </p:val>
                                        </p:tav>
                                      </p:tavLst>
                                    </p:anim>
                                  </p:childTnLst>
                                </p:cTn>
                              </p:par>
                            </p:childTnLst>
                          </p:cTn>
                        </p:par>
                        <p:par>
                          <p:cTn fill="hold" id="82" nodeType="afterGroup">
                            <p:stCondLst>
                              <p:cond delay="5300"/>
                            </p:stCondLst>
                            <p:childTnLst>
                              <p:par>
                                <p:cTn accel="50000" decel="50000" fill="hold" grpId="0" id="83" nodeType="afterEffect" presetClass="entr" presetID="2" presetSubtype="4">
                                  <p:stCondLst>
                                    <p:cond delay="0"/>
                                  </p:stCondLst>
                                  <p:childTnLst>
                                    <p:set>
                                      <p:cBhvr>
                                        <p:cTn dur="1" fill="hold" id="84">
                                          <p:stCondLst>
                                            <p:cond delay="0"/>
                                          </p:stCondLst>
                                        </p:cTn>
                                        <p:tgtEl>
                                          <p:spTgt spid="73"/>
                                        </p:tgtEl>
                                        <p:attrNameLst>
                                          <p:attrName>style.visibility</p:attrName>
                                        </p:attrNameLst>
                                      </p:cBhvr>
                                      <p:to>
                                        <p:strVal val="visible"/>
                                      </p:to>
                                    </p:set>
                                    <p:anim calcmode="lin" valueType="num">
                                      <p:cBhvr>
                                        <p:cTn dur="500" fill="hold" id="85"/>
                                        <p:tgtEl>
                                          <p:spTgt spid="73"/>
                                        </p:tgtEl>
                                        <p:attrNameLst>
                                          <p:attrName>ppt_x</p:attrName>
                                        </p:attrNameLst>
                                      </p:cBhvr>
                                      <p:tavLst>
                                        <p:tav tm="0">
                                          <p:val>
                                            <p:strVal val="#ppt_x"/>
                                          </p:val>
                                        </p:tav>
                                        <p:tav tm="100000">
                                          <p:val>
                                            <p:strVal val="#ppt_x"/>
                                          </p:val>
                                        </p:tav>
                                      </p:tavLst>
                                    </p:anim>
                                    <p:anim calcmode="lin" valueType="num">
                                      <p:cBhvr>
                                        <p:cTn dur="500" fill="hold" id="86"/>
                                        <p:tgtEl>
                                          <p:spTgt spid="73"/>
                                        </p:tgtEl>
                                        <p:attrNameLst>
                                          <p:attrName>ppt_y</p:attrName>
                                        </p:attrNameLst>
                                      </p:cBhvr>
                                      <p:tavLst>
                                        <p:tav tm="0">
                                          <p:val>
                                            <p:strVal val="1+#ppt_h/2"/>
                                          </p:val>
                                        </p:tav>
                                        <p:tav tm="100000">
                                          <p:val>
                                            <p:strVal val="#ppt_y"/>
                                          </p:val>
                                        </p:tav>
                                      </p:tavLst>
                                    </p:anim>
                                  </p:childTnLst>
                                </p:cTn>
                              </p:par>
                            </p:childTnLst>
                          </p:cTn>
                        </p:par>
                        <p:par>
                          <p:cTn fill="hold" id="87" nodeType="afterGroup">
                            <p:stCondLst>
                              <p:cond delay="5800"/>
                            </p:stCondLst>
                            <p:childTnLst>
                              <p:par>
                                <p:cTn fill="hold" id="88" nodeType="afterEffect" presetClass="entr" presetID="53" presetSubtype="0">
                                  <p:stCondLst>
                                    <p:cond delay="0"/>
                                  </p:stCondLst>
                                  <p:childTnLst>
                                    <p:set>
                                      <p:cBhvr>
                                        <p:cTn dur="1" fill="hold" id="89">
                                          <p:stCondLst>
                                            <p:cond delay="0"/>
                                          </p:stCondLst>
                                        </p:cTn>
                                        <p:tgtEl>
                                          <p:spTgt spid="88"/>
                                        </p:tgtEl>
                                        <p:attrNameLst>
                                          <p:attrName>style.visibility</p:attrName>
                                        </p:attrNameLst>
                                      </p:cBhvr>
                                      <p:to>
                                        <p:strVal val="visible"/>
                                      </p:to>
                                    </p:set>
                                    <p:anim calcmode="lin" valueType="num">
                                      <p:cBhvr>
                                        <p:cTn dur="500" fill="hold" id="90"/>
                                        <p:tgtEl>
                                          <p:spTgt spid="88"/>
                                        </p:tgtEl>
                                        <p:attrNameLst>
                                          <p:attrName>ppt_w</p:attrName>
                                        </p:attrNameLst>
                                      </p:cBhvr>
                                      <p:tavLst>
                                        <p:tav tm="0">
                                          <p:val>
                                            <p:fltVal val="0"/>
                                          </p:val>
                                        </p:tav>
                                        <p:tav tm="100000">
                                          <p:val>
                                            <p:strVal val="#ppt_w"/>
                                          </p:val>
                                        </p:tav>
                                      </p:tavLst>
                                    </p:anim>
                                    <p:anim calcmode="lin" valueType="num">
                                      <p:cBhvr>
                                        <p:cTn dur="500" fill="hold" id="91"/>
                                        <p:tgtEl>
                                          <p:spTgt spid="88"/>
                                        </p:tgtEl>
                                        <p:attrNameLst>
                                          <p:attrName>ppt_h</p:attrName>
                                        </p:attrNameLst>
                                      </p:cBhvr>
                                      <p:tavLst>
                                        <p:tav tm="0">
                                          <p:val>
                                            <p:fltVal val="0"/>
                                          </p:val>
                                        </p:tav>
                                        <p:tav tm="100000">
                                          <p:val>
                                            <p:strVal val="#ppt_h"/>
                                          </p:val>
                                        </p:tav>
                                      </p:tavLst>
                                    </p:anim>
                                    <p:animEffect filter="fade" transition="in">
                                      <p:cBhvr>
                                        <p:cTn dur="500" id="92"/>
                                        <p:tgtEl>
                                          <p:spTgt spid="88"/>
                                        </p:tgtEl>
                                      </p:cBhvr>
                                    </p:animEffect>
                                  </p:childTnLst>
                                </p:cTn>
                              </p:par>
                              <p:par>
                                <p:cTn accel="50000" decel="50000" fill="hold" id="93" nodeType="withEffect" presetClass="entr" presetID="2" presetSubtype="2">
                                  <p:stCondLst>
                                    <p:cond delay="0"/>
                                  </p:stCondLst>
                                  <p:childTnLst>
                                    <p:set>
                                      <p:cBhvr>
                                        <p:cTn dur="1" fill="hold" id="94">
                                          <p:stCondLst>
                                            <p:cond delay="0"/>
                                          </p:stCondLst>
                                        </p:cTn>
                                        <p:tgtEl>
                                          <p:spTgt spid="78"/>
                                        </p:tgtEl>
                                        <p:attrNameLst>
                                          <p:attrName>style.visibility</p:attrName>
                                        </p:attrNameLst>
                                      </p:cBhvr>
                                      <p:to>
                                        <p:strVal val="visible"/>
                                      </p:to>
                                    </p:set>
                                    <p:anim calcmode="lin" valueType="num">
                                      <p:cBhvr>
                                        <p:cTn dur="500" fill="hold" id="95"/>
                                        <p:tgtEl>
                                          <p:spTgt spid="78"/>
                                        </p:tgtEl>
                                        <p:attrNameLst>
                                          <p:attrName>ppt_x</p:attrName>
                                        </p:attrNameLst>
                                      </p:cBhvr>
                                      <p:tavLst>
                                        <p:tav tm="0">
                                          <p:val>
                                            <p:strVal val="1+#ppt_w/2"/>
                                          </p:val>
                                        </p:tav>
                                        <p:tav tm="100000">
                                          <p:val>
                                            <p:strVal val="#ppt_x"/>
                                          </p:val>
                                        </p:tav>
                                      </p:tavLst>
                                    </p:anim>
                                    <p:anim calcmode="lin" valueType="num">
                                      <p:cBhvr>
                                        <p:cTn dur="500" fill="hold" id="96"/>
                                        <p:tgtEl>
                                          <p:spTgt spid="78"/>
                                        </p:tgtEl>
                                        <p:attrNameLst>
                                          <p:attrName>ppt_y</p:attrName>
                                        </p:attrNameLst>
                                      </p:cBhvr>
                                      <p:tavLst>
                                        <p:tav tm="0">
                                          <p:val>
                                            <p:strVal val="#ppt_y"/>
                                          </p:val>
                                        </p:tav>
                                        <p:tav tm="100000">
                                          <p:val>
                                            <p:strVal val="#ppt_y"/>
                                          </p:val>
                                        </p:tav>
                                      </p:tavLst>
                                    </p:anim>
                                  </p:childTnLst>
                                </p:cTn>
                              </p:par>
                            </p:childTnLst>
                          </p:cTn>
                        </p:par>
                        <p:par>
                          <p:cTn fill="hold" id="97" nodeType="afterGroup">
                            <p:stCondLst>
                              <p:cond delay="6300"/>
                            </p:stCondLst>
                            <p:childTnLst>
                              <p:par>
                                <p:cTn accel="50000" decel="50000" fill="hold" grpId="0" id="98" nodeType="afterEffect" presetClass="entr" presetID="2" presetSubtype="4">
                                  <p:stCondLst>
                                    <p:cond delay="0"/>
                                  </p:stCondLst>
                                  <p:childTnLst>
                                    <p:set>
                                      <p:cBhvr>
                                        <p:cTn dur="1" fill="hold" id="99">
                                          <p:stCondLst>
                                            <p:cond delay="0"/>
                                          </p:stCondLst>
                                        </p:cTn>
                                        <p:tgtEl>
                                          <p:spTgt spid="74"/>
                                        </p:tgtEl>
                                        <p:attrNameLst>
                                          <p:attrName>style.visibility</p:attrName>
                                        </p:attrNameLst>
                                      </p:cBhvr>
                                      <p:to>
                                        <p:strVal val="visible"/>
                                      </p:to>
                                    </p:set>
                                    <p:anim calcmode="lin" valueType="num">
                                      <p:cBhvr>
                                        <p:cTn dur="500" fill="hold" id="100"/>
                                        <p:tgtEl>
                                          <p:spTgt spid="74"/>
                                        </p:tgtEl>
                                        <p:attrNameLst>
                                          <p:attrName>ppt_x</p:attrName>
                                        </p:attrNameLst>
                                      </p:cBhvr>
                                      <p:tavLst>
                                        <p:tav tm="0">
                                          <p:val>
                                            <p:strVal val="#ppt_x"/>
                                          </p:val>
                                        </p:tav>
                                        <p:tav tm="100000">
                                          <p:val>
                                            <p:strVal val="#ppt_x"/>
                                          </p:val>
                                        </p:tav>
                                      </p:tavLst>
                                    </p:anim>
                                    <p:anim calcmode="lin" valueType="num">
                                      <p:cBhvr>
                                        <p:cTn dur="500" fill="hold" id="101"/>
                                        <p:tgtEl>
                                          <p:spTgt spid="74"/>
                                        </p:tgtEl>
                                        <p:attrNameLst>
                                          <p:attrName>ppt_y</p:attrName>
                                        </p:attrNameLst>
                                      </p:cBhvr>
                                      <p:tavLst>
                                        <p:tav tm="0">
                                          <p:val>
                                            <p:strVal val="1+#ppt_h/2"/>
                                          </p:val>
                                        </p:tav>
                                        <p:tav tm="100000">
                                          <p:val>
                                            <p:strVal val="#ppt_y"/>
                                          </p:val>
                                        </p:tav>
                                      </p:tavLst>
                                    </p:anim>
                                  </p:childTnLst>
                                </p:cTn>
                              </p:par>
                            </p:childTnLst>
                          </p:cTn>
                        </p:par>
                        <p:par>
                          <p:cTn fill="hold" id="102" nodeType="afterGroup">
                            <p:stCondLst>
                              <p:cond delay="6800"/>
                            </p:stCondLst>
                            <p:childTnLst>
                              <p:par>
                                <p:cTn fill="hold" id="103" nodeType="afterEffect" presetClass="entr" presetID="53" presetSubtype="0">
                                  <p:stCondLst>
                                    <p:cond delay="0"/>
                                  </p:stCondLst>
                                  <p:childTnLst>
                                    <p:set>
                                      <p:cBhvr>
                                        <p:cTn dur="1" fill="hold" id="104">
                                          <p:stCondLst>
                                            <p:cond delay="0"/>
                                          </p:stCondLst>
                                        </p:cTn>
                                        <p:tgtEl>
                                          <p:spTgt spid="100"/>
                                        </p:tgtEl>
                                        <p:attrNameLst>
                                          <p:attrName>style.visibility</p:attrName>
                                        </p:attrNameLst>
                                      </p:cBhvr>
                                      <p:to>
                                        <p:strVal val="visible"/>
                                      </p:to>
                                    </p:set>
                                    <p:anim calcmode="lin" valueType="num">
                                      <p:cBhvr>
                                        <p:cTn dur="500" fill="hold" id="105"/>
                                        <p:tgtEl>
                                          <p:spTgt spid="100"/>
                                        </p:tgtEl>
                                        <p:attrNameLst>
                                          <p:attrName>ppt_w</p:attrName>
                                        </p:attrNameLst>
                                      </p:cBhvr>
                                      <p:tavLst>
                                        <p:tav tm="0">
                                          <p:val>
                                            <p:fltVal val="0"/>
                                          </p:val>
                                        </p:tav>
                                        <p:tav tm="100000">
                                          <p:val>
                                            <p:strVal val="#ppt_w"/>
                                          </p:val>
                                        </p:tav>
                                      </p:tavLst>
                                    </p:anim>
                                    <p:anim calcmode="lin" valueType="num">
                                      <p:cBhvr>
                                        <p:cTn dur="500" fill="hold" id="106"/>
                                        <p:tgtEl>
                                          <p:spTgt spid="100"/>
                                        </p:tgtEl>
                                        <p:attrNameLst>
                                          <p:attrName>ppt_h</p:attrName>
                                        </p:attrNameLst>
                                      </p:cBhvr>
                                      <p:tavLst>
                                        <p:tav tm="0">
                                          <p:val>
                                            <p:fltVal val="0"/>
                                          </p:val>
                                        </p:tav>
                                        <p:tav tm="100000">
                                          <p:val>
                                            <p:strVal val="#ppt_h"/>
                                          </p:val>
                                        </p:tav>
                                      </p:tavLst>
                                    </p:anim>
                                    <p:animEffect filter="fade" transition="in">
                                      <p:cBhvr>
                                        <p:cTn dur="500" id="107"/>
                                        <p:tgtEl>
                                          <p:spTgt spid="100"/>
                                        </p:tgtEl>
                                      </p:cBhvr>
                                    </p:animEffect>
                                  </p:childTnLst>
                                </p:cTn>
                              </p:par>
                              <p:par>
                                <p:cTn accel="50000" decel="50000" fill="hold" id="108" nodeType="withEffect" presetClass="entr" presetID="2" presetSubtype="2">
                                  <p:stCondLst>
                                    <p:cond delay="0"/>
                                  </p:stCondLst>
                                  <p:childTnLst>
                                    <p:set>
                                      <p:cBhvr>
                                        <p:cTn dur="1" fill="hold" id="109">
                                          <p:stCondLst>
                                            <p:cond delay="0"/>
                                          </p:stCondLst>
                                        </p:cTn>
                                        <p:tgtEl>
                                          <p:spTgt spid="81"/>
                                        </p:tgtEl>
                                        <p:attrNameLst>
                                          <p:attrName>style.visibility</p:attrName>
                                        </p:attrNameLst>
                                      </p:cBhvr>
                                      <p:to>
                                        <p:strVal val="visible"/>
                                      </p:to>
                                    </p:set>
                                    <p:anim calcmode="lin" valueType="num">
                                      <p:cBhvr>
                                        <p:cTn dur="500" fill="hold" id="110"/>
                                        <p:tgtEl>
                                          <p:spTgt spid="81"/>
                                        </p:tgtEl>
                                        <p:attrNameLst>
                                          <p:attrName>ppt_x</p:attrName>
                                        </p:attrNameLst>
                                      </p:cBhvr>
                                      <p:tavLst>
                                        <p:tav tm="0">
                                          <p:val>
                                            <p:strVal val="1+#ppt_w/2"/>
                                          </p:val>
                                        </p:tav>
                                        <p:tav tm="100000">
                                          <p:val>
                                            <p:strVal val="#ppt_x"/>
                                          </p:val>
                                        </p:tav>
                                      </p:tavLst>
                                    </p:anim>
                                    <p:anim calcmode="lin" valueType="num">
                                      <p:cBhvr>
                                        <p:cTn dur="500" fill="hold" id="111"/>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P grpId="0" spid="44"/>
      <p:bldP grpId="0" spid="72"/>
      <p:bldP grpId="0" spid="73"/>
      <p:bldP grpId="0" spid="74"/>
      <p:bldP grpId="0" spid="105"/>
      <p:bldP grpId="0" spid="108"/>
    </p:bldLst>
  </p:timing>
  <p:extLst mod="1">
    <p:ext uri="{E180D4A7-C9FB-4DFB-919C-405C955672EB}">
      <p14:showEvtLst>
        <p14:playEvt objId="113" time="1315"/>
        <p14:stopEvt objId="113" time="2081"/>
      </p14:showEvtLst>
    </p:ext>
  </p:extLst>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rot="20295376">
            <a:off x="3231895" y="-3391568"/>
            <a:ext cx="12281658" cy="6783135"/>
          </a:xfrm>
          <a:prstGeom prst="rect">
            <a:avLst/>
          </a:prstGeom>
        </p:spPr>
      </p:pic>
      <p:sp>
        <p:nvSpPr>
          <p:cNvPr id="6" name="TextBox 10"/>
          <p:cNvSpPr txBox="1"/>
          <p:nvPr/>
        </p:nvSpPr>
        <p:spPr>
          <a:xfrm>
            <a:off x="1188194" y="3005020"/>
            <a:ext cx="2545080" cy="518160"/>
          </a:xfrm>
          <a:prstGeom prst="rect">
            <a:avLst/>
          </a:prstGeom>
          <a:noFill/>
        </p:spPr>
        <p:txBody>
          <a:bodyPr rtlCol="0" wrap="none">
            <a:spAutoFit/>
          </a:bodyPr>
          <a:lstStyle/>
          <a:p>
            <a:r>
              <a:rPr altLang="en-US" lang="zh-CN" spc="300" sz="2800">
                <a:solidFill>
                  <a:srgbClr val="0070C0"/>
                </a:solidFill>
                <a:latin charset="-122" panose="02010600030101010101" pitchFamily="2" typeface="黑体"/>
                <a:ea charset="-122" panose="02010600030101010101" pitchFamily="2" typeface="黑体"/>
              </a:rPr>
              <a:t>单击添加标题</a:t>
            </a:r>
          </a:p>
        </p:txBody>
      </p:sp>
      <p:sp>
        <p:nvSpPr>
          <p:cNvPr id="7" name="TextBox 11"/>
          <p:cNvSpPr txBox="1"/>
          <p:nvPr/>
        </p:nvSpPr>
        <p:spPr>
          <a:xfrm>
            <a:off x="1260292" y="3564725"/>
            <a:ext cx="3884930" cy="426720"/>
          </a:xfrm>
          <a:prstGeom prst="rect">
            <a:avLst/>
          </a:prstGeom>
          <a:noFill/>
        </p:spPr>
        <p:txBody>
          <a:bodyPr rtlCol="0" wrap="none">
            <a:spAutoFit/>
          </a:bodyPr>
          <a:lstStyle/>
          <a:p>
            <a:r>
              <a:rPr altLang="zh-CN" lang="en-US" sz="1100">
                <a:solidFill>
                  <a:schemeClr val="bg1"/>
                </a:solidFill>
                <a:latin charset="-122" panose="01010104010101010101" pitchFamily="2" typeface="汉仪细等线"/>
                <a:ea charset="-122" panose="01010104010101010101" pitchFamily="2" typeface="汉仪细等线"/>
              </a:rPr>
              <a:t>Please click enter to Please click enter add</a:t>
            </a:r>
          </a:p>
          <a:p>
            <a:r>
              <a:rPr altLang="zh-CN" lang="en-US" sz="1100">
                <a:solidFill>
                  <a:schemeClr val="bg1"/>
                </a:solidFill>
                <a:latin charset="-122" panose="01010104010101010101" pitchFamily="2" typeface="汉仪细等线"/>
                <a:ea charset="-122" panose="01010104010101010101" pitchFamily="2" typeface="汉仪细等线"/>
              </a:rPr>
              <a:t>text content Please click enter </a:t>
            </a:r>
          </a:p>
        </p:txBody>
      </p:sp>
      <p:sp>
        <p:nvSpPr>
          <p:cNvPr id="8" name="TextBox 21"/>
          <p:cNvSpPr txBox="1"/>
          <p:nvPr/>
        </p:nvSpPr>
        <p:spPr>
          <a:xfrm>
            <a:off x="1188194" y="1306180"/>
            <a:ext cx="2487930" cy="1844040"/>
          </a:xfrm>
          <a:prstGeom prst="rect">
            <a:avLst/>
          </a:prstGeom>
          <a:noFill/>
        </p:spPr>
        <p:txBody>
          <a:bodyPr rtlCol="0" wrap="none">
            <a:spAutoFit/>
          </a:bodyPr>
          <a:lstStyle/>
          <a:p>
            <a:r>
              <a:rPr altLang="zh-CN" lang="en-US" spc="300" sz="11500">
                <a:solidFill>
                  <a:srgbClr val="0070C0"/>
                </a:solidFill>
                <a:latin charset="-122" panose="02010600030101010101" pitchFamily="2" typeface="黑体"/>
                <a:ea charset="-122" panose="02010600030101010101" pitchFamily="2" typeface="黑体"/>
              </a:rPr>
              <a:t>02.</a:t>
            </a:r>
          </a:p>
        </p:txBody>
      </p:sp>
    </p:spTree>
    <p:extLst>
      <p:ext uri="{BB962C8B-B14F-4D97-AF65-F5344CB8AC3E}">
        <p14:creationId val="1016628394"/>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2" id="5" nodeType="after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mph" presetID="35" presetSubtype="0">
                                  <p:stCondLst>
                                    <p:cond delay="0"/>
                                  </p:stCondLst>
                                  <p:childTnLst>
                                    <p:anim calcmode="discrete" valueType="str">
                                      <p:cBhvr>
                                        <p:cTn dur="1000" fill="hold" id="10"/>
                                        <p:tgtEl>
                                          <p:spTgt spid="8"/>
                                        </p:tgtEl>
                                        <p:attrNameLst>
                                          <p:attrName>style.visibility</p:attrName>
                                        </p:attrNameLst>
                                      </p:cBhvr>
                                      <p:tavLst>
                                        <p:tav tm="0">
                                          <p:val>
                                            <p:strVal val="hidden"/>
                                          </p:val>
                                        </p:tav>
                                        <p:tav tm="50000">
                                          <p:val>
                                            <p:strVal val="visible"/>
                                          </p:val>
                                        </p:tav>
                                      </p:tavLst>
                                    </p:anim>
                                  </p:childTnLst>
                                </p:cTn>
                              </p:par>
                            </p:childTnLst>
                          </p:cTn>
                        </p:par>
                        <p:par>
                          <p:cTn fill="hold" id="11" nodeType="afterGroup">
                            <p:stCondLst>
                              <p:cond delay="1500"/>
                            </p:stCondLst>
                            <p:childTnLst>
                              <p:par>
                                <p:cTn fill="hold" grpId="1" id="12" nodeType="afterEffect" presetClass="emph" presetID="35" presetSubtype="0">
                                  <p:stCondLst>
                                    <p:cond delay="0"/>
                                  </p:stCondLst>
                                  <p:childTnLst>
                                    <p:anim calcmode="discrete" valueType="str">
                                      <p:cBhvr>
                                        <p:cTn dur="1000" fill="hold" id="13"/>
                                        <p:tgtEl>
                                          <p:spTgt spid="8"/>
                                        </p:tgtEl>
                                        <p:attrNameLst>
                                          <p:attrName>style.visibility</p:attrName>
                                        </p:attrNameLst>
                                      </p:cBhvr>
                                      <p:tavLst>
                                        <p:tav tm="0">
                                          <p:val>
                                            <p:strVal val="hidden"/>
                                          </p:val>
                                        </p:tav>
                                        <p:tav tm="50000">
                                          <p:val>
                                            <p:strVal val="visible"/>
                                          </p:val>
                                        </p:tav>
                                      </p:tavLst>
                                    </p:anim>
                                  </p:childTnLst>
                                </p:cTn>
                              </p:par>
                            </p:childTnLst>
                          </p:cTn>
                        </p:par>
                        <p:par>
                          <p:cTn fill="hold" id="14" nodeType="afterGroup">
                            <p:stCondLst>
                              <p:cond delay="2500"/>
                            </p:stCondLst>
                            <p:childTnLst>
                              <p:par>
                                <p:cTn fill="hold" grpId="0" id="15" nodeType="afterEffect" presetClass="entr" presetID="10"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500" id="17"/>
                                        <p:tgtEl>
                                          <p:spTgt spid="6"/>
                                        </p:tgtEl>
                                      </p:cBhvr>
                                    </p:animEffect>
                                  </p:childTnLst>
                                </p:cTn>
                              </p:par>
                            </p:childTnLst>
                          </p:cTn>
                        </p:par>
                        <p:par>
                          <p:cTn fill="hold" id="18" nodeType="afterGroup">
                            <p:stCondLst>
                              <p:cond delay="3000"/>
                            </p:stCondLst>
                            <p:childTnLst>
                              <p:par>
                                <p:cTn fill="hold" grpId="1" id="19" nodeType="afterEffect" presetClass="emph" presetID="26" presetSubtype="0">
                                  <p:stCondLst>
                                    <p:cond delay="0"/>
                                  </p:stCondLst>
                                  <p:childTnLst>
                                    <p:animEffect filter="fade" transition="out">
                                      <p:cBhvr>
                                        <p:cTn dur="500" id="20" tmFilter="0, 0; .2, .5; .8, .5; 1, 0"/>
                                        <p:tgtEl>
                                          <p:spTgt spid="6"/>
                                        </p:tgtEl>
                                      </p:cBhvr>
                                    </p:animEffect>
                                    <p:animScale>
                                      <p:cBhvr>
                                        <p:cTn autoRev="1" dur="250" fill="hold" id="21"/>
                                        <p:tgtEl>
                                          <p:spTgt spid="6"/>
                                        </p:tgtEl>
                                      </p:cBhvr>
                                      <p:by x="105000" y="105000"/>
                                    </p:animScale>
                                  </p:childTnLst>
                                </p:cTn>
                              </p:par>
                            </p:childTnLst>
                          </p:cTn>
                        </p:par>
                        <p:par>
                          <p:cTn fill="hold" id="22" nodeType="afterGroup">
                            <p:stCondLst>
                              <p:cond delay="35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7"/>
                                        </p:tgtEl>
                                        <p:attrNameLst>
                                          <p:attrName>style.visibility</p:attrName>
                                        </p:attrNameLst>
                                      </p:cBhvr>
                                      <p:to>
                                        <p:strVal val="visible"/>
                                      </p:to>
                                    </p:set>
                                    <p:anim calcmode="lin" valueType="num">
                                      <p:cBhvr>
                                        <p:cTn dur="200" fill="hold" id="25"/>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200" fill="hold" id="26"/>
                                        <p:tgtEl>
                                          <p:spTgt spid="7"/>
                                        </p:tgtEl>
                                        <p:attrNameLst>
                                          <p:attrName>ppt_y</p:attrName>
                                        </p:attrNameLst>
                                      </p:cBhvr>
                                      <p:tavLst>
                                        <p:tav tm="0">
                                          <p:val>
                                            <p:strVal val="#ppt_y"/>
                                          </p:val>
                                        </p:tav>
                                        <p:tav tm="100000">
                                          <p:val>
                                            <p:strVal val="#ppt_y"/>
                                          </p:val>
                                        </p:tav>
                                      </p:tavLst>
                                    </p:anim>
                                    <p:anim calcmode="lin" valueType="num">
                                      <p:cBhvr>
                                        <p:cTn dur="200" fill="hold" id="27"/>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200" fill="hold" id="28"/>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200" id="29" tmFilter="0,0; .5, 1; 1, 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0" spid="7"/>
      <p:bldP grpId="0" spid="8"/>
      <p:bldP grpId="1" spid="8"/>
      <p:bldP grpId="2" spid="8"/>
    </p:bldLst>
  </p:timing>
</p:sld>
</file>

<file path=ppt/tags/tag1.xml><?xml version="1.0" encoding="utf-8"?>
<p:tagLst xmlns:p="http://schemas.openxmlformats.org/presentationml/2006/main">
  <p:tag name="TIMING" val="|3.5"/>
</p:tagLst>
</file>

<file path=ppt/tags/tag2.xml><?xml version="1.0" encoding="utf-8"?>
<p:tagLst xmlns:p="http://schemas.openxmlformats.org/presentationml/2006/main">
  <p:tag name="TIMING" val="|4.1"/>
</p:tagLst>
</file>

<file path=ppt/tags/tag3.xml><?xml version="1.0" encoding="utf-8"?>
<p:tagLst xmlns:p="http://schemas.openxmlformats.org/presentationml/2006/main">
  <p:tag name="TIMING" val="|3.4|1.1|0.8|0.9|1|0.8|1.3|1.2|1|1.4|0.8|0.5|0.7|0.4|0.6|0.6|0.7"/>
</p:tagLst>
</file>

<file path=ppt/tags/tag4.xml><?xml version="1.0" encoding="utf-8"?>
<p:tagLst xmlns:p="http://schemas.openxmlformats.org/presentationml/2006/main">
  <p:tag name="TIMING" val="|3.3|1.3|1.8|1.6|1.6|1.6|1.2"/>
</p:tagLst>
</file>

<file path=ppt/tags/tag5.xml><?xml version="1.0" encoding="utf-8"?>
<p:tagLst xmlns:p="http://schemas.openxmlformats.org/presentationml/2006/main">
  <p:tag name="THINKCELLSHAPEDONOTDELETE" val="pL1WJbqXVIEKuzluq6Thzvg"/>
</p:tagLst>
</file>

<file path=ppt/tags/tag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bt578455"/>
</p:tagLst>
</file>

<file path=ppt/theme/theme1.xml><?xml version="1.0" encoding="utf-8"?>
<a:theme xmlns:r="http://schemas.openxmlformats.org/officeDocument/2006/relationships" xmlns:a="http://schemas.openxmlformats.org/drawingml/2006/main" name="">
  <a:themeElements>
    <a:clrScheme name="自定义 353">
      <a:dk1>
        <a:sysClr val="windowText" lastClr="000000"/>
      </a:dk1>
      <a:lt1>
        <a:sysClr val="window" lastClr="FFFFFF"/>
      </a:lt1>
      <a:dk2>
        <a:srgbClr val="34833F"/>
      </a:dk2>
      <a:lt2>
        <a:srgbClr val="E7E6E6"/>
      </a:lt2>
      <a:accent1>
        <a:srgbClr val="34833F"/>
      </a:accent1>
      <a:accent2>
        <a:srgbClr val="D24977"/>
      </a:accent2>
      <a:accent3>
        <a:srgbClr val="34833F"/>
      </a:accent3>
      <a:accent4>
        <a:srgbClr val="D24977"/>
      </a:accent4>
      <a:accent5>
        <a:srgbClr val="34833F"/>
      </a:accent5>
      <a:accent6>
        <a:srgbClr val="D24977"/>
      </a:accent6>
      <a:hlink>
        <a:srgbClr val="34833F"/>
      </a:hlink>
      <a:folHlink>
        <a:srgbClr val="D24977"/>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自定义</PresentationFormat>
  <Paragraphs>282</Paragraphs>
  <Slides>28</Slides>
  <Notes>28</Notes>
  <TotalTime>0</TotalTime>
  <HiddenSlides>0</HiddenSlides>
  <MMClips>16</MMClips>
  <ScaleCrop>0</ScaleCrop>
  <HeadingPairs>
    <vt:vector baseType="variant" size="6">
      <vt:variant>
        <vt:lpstr>Fonts used</vt:lpstr>
      </vt:variant>
      <vt:variant>
        <vt:i4>21</vt:i4>
      </vt:variant>
      <vt:variant>
        <vt:lpstr>Theme</vt:lpstr>
      </vt:variant>
      <vt:variant>
        <vt:i4>1</vt:i4>
      </vt:variant>
      <vt:variant>
        <vt:lpstr>Slide Titles</vt:lpstr>
      </vt:variant>
      <vt:variant>
        <vt:i4>28</vt:i4>
      </vt:variant>
    </vt:vector>
  </HeadingPairs>
  <TitlesOfParts>
    <vt:vector baseType="lpstr" size="50">
      <vt:lpstr>Arial</vt:lpstr>
      <vt:lpstr>Calibri Light</vt:lpstr>
      <vt:lpstr>Calibri</vt:lpstr>
      <vt:lpstr>宋体</vt:lpstr>
      <vt:lpstr>黑体</vt:lpstr>
      <vt:lpstr>汉仪细等线</vt:lpstr>
      <vt:lpstr>微软雅黑</vt:lpstr>
      <vt:lpstr>Gill Sans</vt:lpstr>
      <vt:lpstr>ヒラギノ角ゴ ProN W3</vt:lpstr>
      <vt:lpstr>FontAwesome</vt:lpstr>
      <vt:lpstr>Lato</vt:lpstr>
      <vt:lpstr>MS PGothic</vt:lpstr>
      <vt:lpstr>Batang</vt:lpstr>
      <vt:lpstr>Tahoma</vt:lpstr>
      <vt:lpstr>Arial Narrow</vt:lpstr>
      <vt:lpstr>华文黑体</vt:lpstr>
      <vt:lpstr>微软雅黑 Light</vt:lpstr>
      <vt:lpstr>Helvetica Light</vt:lpstr>
      <vt:lpstr>Helvetica</vt:lpstr>
      <vt:lpstr>Malgun Gothic</vt:lpstr>
      <vt:lpstr>Lato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2017-05-21T03:30:57Z</dcterms:created>
  <dcterms:modified xsi:type="dcterms:W3CDTF">2021-08-20T10:58:46Z</dcterms:modified>
  <cp:revision>1</cp:revision>
</cp:coreProperties>
</file>